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2" r:id="rId3"/>
  </p:sldMasterIdLst>
  <p:notesMasterIdLst>
    <p:notesMasterId r:id="rId28"/>
  </p:notesMasterIdLst>
  <p:sldIdLst>
    <p:sldId id="256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87" r:id="rId17"/>
    <p:sldId id="274" r:id="rId18"/>
    <p:sldId id="275" r:id="rId19"/>
    <p:sldId id="281" r:id="rId20"/>
    <p:sldId id="282" r:id="rId21"/>
    <p:sldId id="283" r:id="rId22"/>
    <p:sldId id="284" r:id="rId23"/>
    <p:sldId id="285" r:id="rId24"/>
    <p:sldId id="286" r:id="rId25"/>
    <p:sldId id="288" r:id="rId26"/>
    <p:sldId id="289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42888" y="1431925"/>
            <a:ext cx="6872287" cy="3865563"/>
          </a:xfrm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42888" y="1431925"/>
            <a:ext cx="6872287" cy="3865563"/>
          </a:xfrm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r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r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0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8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61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62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5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5390" y="2204085"/>
            <a:ext cx="7221220" cy="21945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3800" b="1">
                <a:ln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zh-CN" altLang="en-US" sz="13800" b="1">
                <a:ln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zh-CN" altLang="en-US" sz="13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水</a:t>
            </a:r>
            <a:r>
              <a:rPr lang="zh-CN" altLang="en-US" sz="13800" b="1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火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3025" y="1280160"/>
            <a:ext cx="1397000" cy="1250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760" y="1210310"/>
            <a:ext cx="1397000" cy="1320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36970" y="1122680"/>
            <a:ext cx="1327150" cy="1397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28940" y="1122680"/>
            <a:ext cx="1181100" cy="139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右箭头 39937"/>
          <p:cNvSpPr/>
          <p:nvPr/>
        </p:nvSpPr>
        <p:spPr>
          <a:xfrm>
            <a:off x="5833110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39" name="右箭头 39938"/>
          <p:cNvSpPr/>
          <p:nvPr/>
        </p:nvSpPr>
        <p:spPr>
          <a:xfrm>
            <a:off x="9036685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9940" name="组合 39939"/>
          <p:cNvGrpSpPr/>
          <p:nvPr/>
        </p:nvGrpSpPr>
        <p:grpSpPr>
          <a:xfrm>
            <a:off x="8832850" y="2565400"/>
            <a:ext cx="2524126" cy="1830388"/>
            <a:chOff x="4752" y="1565"/>
            <a:chExt cx="1590" cy="1153"/>
          </a:xfrm>
        </p:grpSpPr>
        <p:sp>
          <p:nvSpPr>
            <p:cNvPr id="14340" name="文本框 39940"/>
            <p:cNvSpPr txBox="1"/>
            <p:nvPr/>
          </p:nvSpPr>
          <p:spPr>
            <a:xfrm>
              <a:off x="5456" y="1739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 dirty="0">
                  <a:latin typeface="Times New Roman" panose="02020603050405020304" pitchFamily="18" charset="0"/>
                  <a:ea typeface="楷体_GB2312" pitchFamily="49" charset="-122"/>
                </a:rPr>
                <a:t>田</a:t>
              </a:r>
              <a:endParaRPr lang="zh-CN" altLang="en-US" sz="9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4341" name="文本框 39941"/>
            <p:cNvSpPr txBox="1"/>
            <p:nvPr/>
          </p:nvSpPr>
          <p:spPr>
            <a:xfrm>
              <a:off x="4752" y="1565"/>
              <a:ext cx="195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342" name="图片 39944" descr="dy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066800"/>
            <a:ext cx="2011363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39945" descr="20160827_111624-2_副本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2276475"/>
            <a:ext cx="2952750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39946" descr="6c22cf1cn95ec4bcf9416&amp;690_副本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2308" y="2841625"/>
            <a:ext cx="1800225" cy="152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39947" descr="u=1649951898,3475726536&amp;fm=206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3388" y="188913"/>
            <a:ext cx="2555875" cy="81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右箭头 94209"/>
          <p:cNvSpPr/>
          <p:nvPr/>
        </p:nvSpPr>
        <p:spPr>
          <a:xfrm>
            <a:off x="5638800" y="31242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11" name="右箭头 94210"/>
          <p:cNvSpPr/>
          <p:nvPr/>
        </p:nvSpPr>
        <p:spPr>
          <a:xfrm>
            <a:off x="8577580" y="31242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4212" name="组合 94211"/>
          <p:cNvGrpSpPr/>
          <p:nvPr/>
        </p:nvGrpSpPr>
        <p:grpSpPr>
          <a:xfrm>
            <a:off x="9182100" y="2420938"/>
            <a:ext cx="1809751" cy="1784349"/>
            <a:chOff x="4860" y="1565"/>
            <a:chExt cx="1140" cy="1124"/>
          </a:xfrm>
        </p:grpSpPr>
        <p:sp>
          <p:nvSpPr>
            <p:cNvPr id="15364" name="文本框 94212"/>
            <p:cNvSpPr txBox="1"/>
            <p:nvPr/>
          </p:nvSpPr>
          <p:spPr>
            <a:xfrm>
              <a:off x="5114" y="1710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>
                  <a:latin typeface="Times New Roman" panose="02020603050405020304" pitchFamily="18" charset="0"/>
                  <a:ea typeface="楷体_GB2312" pitchFamily="49" charset="-122"/>
                </a:rPr>
                <a:t>禾</a:t>
              </a:r>
            </a:p>
          </p:txBody>
        </p:sp>
        <p:sp>
          <p:nvSpPr>
            <p:cNvPr id="15365" name="文本框 94213"/>
            <p:cNvSpPr txBox="1"/>
            <p:nvPr/>
          </p:nvSpPr>
          <p:spPr>
            <a:xfrm>
              <a:off x="4860" y="1565"/>
              <a:ext cx="195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4215" name="图片 94214" descr="禾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8795" y="2110105"/>
            <a:ext cx="3352800" cy="302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6" name="图片 94215" descr="禾-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1595" y="2362200"/>
            <a:ext cx="22860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94216" descr="dyd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3200" y="1066800"/>
            <a:ext cx="2011363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94217" descr="u=1649951898,3475726536&amp;fm=206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3388" y="188913"/>
            <a:ext cx="2555875" cy="81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89089" descr="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95425" y="54610"/>
            <a:ext cx="10134600" cy="714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右箭头 89090"/>
          <p:cNvSpPr/>
          <p:nvPr/>
        </p:nvSpPr>
        <p:spPr>
          <a:xfrm>
            <a:off x="8153400" y="5943600"/>
            <a:ext cx="685800" cy="533400"/>
          </a:xfrm>
          <a:prstGeom prst="rightArrow">
            <a:avLst>
              <a:gd name="adj1" fmla="val 50000"/>
              <a:gd name="adj2" fmla="val 32136"/>
            </a:avLst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7" name="右箭头 89091"/>
          <p:cNvSpPr/>
          <p:nvPr/>
        </p:nvSpPr>
        <p:spPr>
          <a:xfrm>
            <a:off x="8001000" y="5867400"/>
            <a:ext cx="609600" cy="533400"/>
          </a:xfrm>
          <a:prstGeom prst="rightArrow">
            <a:avLst>
              <a:gd name="adj1" fmla="val 50000"/>
              <a:gd name="adj2" fmla="val 28566"/>
            </a:avLst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88" name="图片 89093" descr="20160827_111617-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9875" y="333375"/>
            <a:ext cx="1800225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89094" descr="20160827_111611-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63750" y="333375"/>
            <a:ext cx="1871663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89095" descr="20160827_111611-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24563" y="333375"/>
            <a:ext cx="1878012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89096" descr="20160827_111617-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40688" y="333375"/>
            <a:ext cx="1873250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89097" descr="20160827_111624-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92313" y="3429000"/>
            <a:ext cx="1871662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图片 89098" descr="20160827_111629-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79875" y="3429000"/>
            <a:ext cx="1800225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图片 89099" descr="20160827_111624-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96000" y="3429000"/>
            <a:ext cx="18732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图片 89100" descr="20160827_111629-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12125" y="3429000"/>
            <a:ext cx="1871663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6" name="标题 8910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470025"/>
          </a:xfrm>
        </p:spPr>
        <p:txBody>
          <a:bodyPr anchor="ctr"/>
          <a:lstStyle/>
          <a:p>
            <a:pPr algn="l" defTabSz="914400"/>
            <a:r>
              <a:rPr lang="en-US" altLang="zh-CN" sz="4400" b="1" kern="1200" baseline="0" dirty="0">
                <a:latin typeface="+mj-lt"/>
                <a:ea typeface="楷体_GB2312" pitchFamily="49" charset="-122"/>
                <a:cs typeface="+mj-cs"/>
              </a:rPr>
              <a:t>   </a:t>
            </a:r>
            <a:r>
              <a:rPr lang="zh-CN" altLang="en-US" sz="4400" b="1" kern="1200" baseline="0" dirty="0">
                <a:latin typeface="+mj-lt"/>
                <a:ea typeface="楷体_GB2312" pitchFamily="49" charset="-122"/>
                <a:cs typeface="+mj-cs"/>
              </a:rPr>
              <a:t>日          月           水          火 </a:t>
            </a:r>
          </a:p>
        </p:txBody>
      </p:sp>
      <p:sp>
        <p:nvSpPr>
          <p:cNvPr id="16397" name="副标题 89102"/>
          <p:cNvSpPr>
            <a:spLocks noGrp="1"/>
          </p:cNvSpPr>
          <p:nvPr>
            <p:ph type="subTitle" idx="1"/>
          </p:nvPr>
        </p:nvSpPr>
        <p:spPr>
          <a:xfrm>
            <a:off x="1703388" y="5802313"/>
            <a:ext cx="8280400" cy="1055687"/>
          </a:xfrm>
        </p:spPr>
        <p:txBody>
          <a:bodyPr anchor="t"/>
          <a:lstStyle/>
          <a:p>
            <a:pPr algn="l" defTabSz="914400"/>
            <a:r>
              <a:rPr lang="en-US" altLang="zh-CN" sz="2800" kern="1200" baseline="0" dirty="0">
                <a:latin typeface="+mn-lt"/>
                <a:ea typeface="+mn-ea"/>
                <a:cs typeface="+mn-cs"/>
              </a:rPr>
              <a:t>        </a:t>
            </a:r>
            <a:r>
              <a:rPr lang="zh-CN" altLang="en-US" sz="4000" b="1" kern="1200" baseline="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山       石      田      禾</a:t>
            </a:r>
          </a:p>
        </p:txBody>
      </p:sp>
      <p:sp>
        <p:nvSpPr>
          <p:cNvPr id="16398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01380"/>
          <p:cNvSpPr/>
          <p:nvPr/>
        </p:nvSpPr>
        <p:spPr>
          <a:xfrm>
            <a:off x="2932113" y="854075"/>
            <a:ext cx="4176712" cy="455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日    月 </a:t>
            </a:r>
          </a:p>
          <a:p>
            <a:pPr lvl="0" indent="0"/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水    火</a:t>
            </a:r>
          </a:p>
          <a:p>
            <a:pPr lvl="0" indent="0"/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山    石</a:t>
            </a:r>
          </a:p>
          <a:p>
            <a:pPr lvl="0" indent="0"/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田    禾</a:t>
            </a:r>
          </a:p>
        </p:txBody>
      </p:sp>
      <p:sp>
        <p:nvSpPr>
          <p:cNvPr id="17411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  <p:pic>
        <p:nvPicPr>
          <p:cNvPr id="2" name="图片 1" descr="0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2720" y="3428365"/>
            <a:ext cx="4094480" cy="25596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08548"/>
          <p:cNvSpPr>
            <a:spLocks noGrp="1"/>
          </p:cNvSpPr>
          <p:nvPr>
            <p:ph type="title"/>
          </p:nvPr>
        </p:nvSpPr>
        <p:spPr>
          <a:xfrm>
            <a:off x="2075180" y="3068955"/>
            <a:ext cx="8122920" cy="1143000"/>
          </a:xfrm>
        </p:spPr>
        <p:txBody>
          <a:bodyPr anchor="ctr"/>
          <a:lstStyle/>
          <a:p>
            <a:pPr algn="l"/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象形字：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它是画成直观图或象征图的构字方法。如，“口耳目羊马牛日月火木禾竹鱼石手网刀水田鼠革雨” 等。</a:t>
            </a:r>
            <a:b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象形字都是独体字。</a:t>
            </a:r>
            <a:b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独体字：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指汉字的一个字只有一个单个的形体，不是由两个或两个以上的形体组成的。因为这类字是从图画演变而成的，所以每一个字都是一个整体 。如我们学过的一、二、三、四、五、上、下、口、耳、目、手、足都是独体字。</a:t>
            </a:r>
            <a:b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5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"/>
          <p:cNvGrpSpPr/>
          <p:nvPr/>
        </p:nvGrpSpPr>
        <p:grpSpPr>
          <a:xfrm>
            <a:off x="245533" y="351367"/>
            <a:ext cx="2749551" cy="726017"/>
            <a:chOff x="1438698" y="982657"/>
            <a:chExt cx="2498303" cy="616461"/>
          </a:xfrm>
        </p:grpSpPr>
        <p:pic>
          <p:nvPicPr>
            <p:cNvPr id="8204" name="图片 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5" name="文本框 2"/>
            <p:cNvSpPr txBox="1"/>
            <p:nvPr/>
          </p:nvSpPr>
          <p:spPr>
            <a:xfrm>
              <a:off x="1438698" y="982657"/>
              <a:ext cx="2076874" cy="5612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3735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字词学习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39484" y="1244600"/>
            <a:ext cx="2516716" cy="2626784"/>
            <a:chOff x="317986" y="1665630"/>
            <a:chExt cx="1887537" cy="1970088"/>
          </a:xfrm>
        </p:grpSpPr>
        <p:pic>
          <p:nvPicPr>
            <p:cNvPr id="8202" name="图片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3" name="TextBox 4"/>
            <p:cNvSpPr txBox="1"/>
            <p:nvPr/>
          </p:nvSpPr>
          <p:spPr>
            <a:xfrm>
              <a:off x="343617" y="1665630"/>
              <a:ext cx="1838325" cy="18973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日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361267" y="245533"/>
            <a:ext cx="100203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rì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8667" y="1244600"/>
            <a:ext cx="3189817" cy="2660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4938184" y="74084"/>
            <a:ext cx="2777067" cy="90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</a:p>
        </p:txBody>
      </p:sp>
      <p:pic>
        <p:nvPicPr>
          <p:cNvPr id="9230" name="Pictur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84451" y="4038600"/>
            <a:ext cx="35814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1" name="Pictur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01384" y="4610100"/>
            <a:ext cx="8077200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2" name="Picture 1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484" y="5346700"/>
            <a:ext cx="8039100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49033" y="996951"/>
            <a:ext cx="2516717" cy="2626783"/>
            <a:chOff x="317986" y="1665630"/>
            <a:chExt cx="1887537" cy="1970088"/>
          </a:xfrm>
        </p:grpSpPr>
        <p:pic>
          <p:nvPicPr>
            <p:cNvPr id="9224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5" name="TextBox 4"/>
            <p:cNvSpPr txBox="1"/>
            <p:nvPr/>
          </p:nvSpPr>
          <p:spPr>
            <a:xfrm>
              <a:off x="343617" y="1665630"/>
              <a:ext cx="1838325" cy="1897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田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155951" y="25400"/>
            <a:ext cx="182118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tián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0250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2400" y="3854451"/>
            <a:ext cx="47371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2400" y="4292600"/>
            <a:ext cx="73152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700" y="5226051"/>
            <a:ext cx="8013700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92900" y="817033"/>
            <a:ext cx="3308351" cy="27643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74433" y="1107017"/>
            <a:ext cx="2523067" cy="2626783"/>
            <a:chOff x="317986" y="1665630"/>
            <a:chExt cx="1892524" cy="1970088"/>
          </a:xfrm>
        </p:grpSpPr>
        <p:pic>
          <p:nvPicPr>
            <p:cNvPr id="12290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TextBox 4"/>
            <p:cNvSpPr txBox="1"/>
            <p:nvPr/>
          </p:nvSpPr>
          <p:spPr>
            <a:xfrm>
              <a:off x="372185" y="1665630"/>
              <a:ext cx="1838325" cy="1897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禾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594100" y="93133"/>
            <a:ext cx="100203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1274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3351" y="4013200"/>
            <a:ext cx="478790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3351" y="4533900"/>
            <a:ext cx="52324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3351" y="5321300"/>
            <a:ext cx="8013700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7" name="Picture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1517" y="1022351"/>
            <a:ext cx="3306233" cy="27537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74433" y="1107017"/>
            <a:ext cx="2573867" cy="2626783"/>
            <a:chOff x="317986" y="1665630"/>
            <a:chExt cx="1930631" cy="1970088"/>
          </a:xfrm>
        </p:grpSpPr>
        <p:pic>
          <p:nvPicPr>
            <p:cNvPr id="13314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5" name="TextBox 4"/>
            <p:cNvSpPr txBox="1"/>
            <p:nvPr/>
          </p:nvSpPr>
          <p:spPr>
            <a:xfrm>
              <a:off x="410292" y="1665630"/>
              <a:ext cx="1838325" cy="1897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火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386667" y="110067"/>
            <a:ext cx="141160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huǒ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78084" y="975784"/>
            <a:ext cx="3596216" cy="2999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76500" y="3822700"/>
            <a:ext cx="38354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76500" y="4457700"/>
            <a:ext cx="8001000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Picture 1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2200" y="5289551"/>
            <a:ext cx="82550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4"/>
          <p:cNvGrpSpPr/>
          <p:nvPr/>
        </p:nvGrpSpPr>
        <p:grpSpPr>
          <a:xfrm>
            <a:off x="2379133" y="1864784"/>
            <a:ext cx="2561167" cy="2626783"/>
            <a:chOff x="317986" y="1665630"/>
            <a:chExt cx="1921106" cy="1970088"/>
          </a:xfrm>
        </p:grpSpPr>
        <p:pic>
          <p:nvPicPr>
            <p:cNvPr id="15362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TextBox 4"/>
            <p:cNvSpPr txBox="1"/>
            <p:nvPr/>
          </p:nvSpPr>
          <p:spPr>
            <a:xfrm>
              <a:off x="400767" y="1665630"/>
              <a:ext cx="1838325" cy="1897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月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891367" y="829733"/>
            <a:ext cx="141160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yuè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74417" y="4845051"/>
            <a:ext cx="2646045" cy="1391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yuè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lianɡ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月  亮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6" name="TextBox 10"/>
          <p:cNvSpPr txBox="1"/>
          <p:nvPr/>
        </p:nvSpPr>
        <p:spPr>
          <a:xfrm>
            <a:off x="4739217" y="319617"/>
            <a:ext cx="2777067" cy="904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</a:p>
        </p:txBody>
      </p:sp>
      <p:pic>
        <p:nvPicPr>
          <p:cNvPr id="14345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63784" y="1386417"/>
            <a:ext cx="3342216" cy="34565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49153"/>
          <p:cNvGrpSpPr/>
          <p:nvPr/>
        </p:nvGrpSpPr>
        <p:grpSpPr>
          <a:xfrm>
            <a:off x="1919288" y="0"/>
            <a:ext cx="8497887" cy="6858000"/>
            <a:chOff x="672" y="96"/>
            <a:chExt cx="4037" cy="4037"/>
          </a:xfrm>
        </p:grpSpPr>
        <p:sp>
          <p:nvSpPr>
            <p:cNvPr id="6146" name="矩形 49154"/>
            <p:cNvSpPr/>
            <p:nvPr/>
          </p:nvSpPr>
          <p:spPr>
            <a:xfrm>
              <a:off x="2441" y="3135"/>
              <a:ext cx="726" cy="998"/>
            </a:xfrm>
            <a:prstGeom prst="rect">
              <a:avLst/>
            </a:prstGeom>
            <a:gradFill rotWithShape="1">
              <a:gsLst>
                <a:gs pos="0">
                  <a:srgbClr val="993300"/>
                </a:gs>
                <a:gs pos="100000">
                  <a:srgbClr val="4718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7" name="Cloud"/>
            <p:cNvSpPr>
              <a:spLocks noChangeAspect="1" noEditPoints="1"/>
            </p:cNvSpPr>
            <p:nvPr/>
          </p:nvSpPr>
          <p:spPr>
            <a:xfrm rot="-10324477">
              <a:off x="672" y="96"/>
              <a:ext cx="4037" cy="3260"/>
            </a:xfrm>
            <a:custGeom>
              <a:avLst/>
              <a:gdLst/>
              <a:ahLst/>
              <a:cxnLst>
                <a:cxn ang="0">
                  <a:pos x="67" y="10800"/>
                </a:cxn>
                <a:cxn ang="0">
                  <a:pos x="10800" y="21577"/>
                </a:cxn>
                <a:cxn ang="0">
                  <a:pos x="21582" y="10800"/>
                </a:cxn>
                <a:cxn ang="0">
                  <a:pos x="10800" y="1235"/>
                </a:cxn>
              </a:cxnLst>
              <a:rect l="0" t="0" r="0" b="0"/>
              <a:pathLst>
                <a:path w="21600" h="21600">
                  <a:moveTo>
                    <a:pt x="1950" y="7185"/>
                  </a:moveTo>
                  <a:cubicBezTo>
                    <a:pt x="854" y="7337"/>
                    <a:pt x="-1" y="8603"/>
                    <a:pt x="-1" y="10142"/>
                  </a:cubicBezTo>
                  <a:cubicBezTo>
                    <a:pt x="-1" y="11236"/>
                    <a:pt x="431" y="12192"/>
                    <a:pt x="1074" y="12708"/>
                  </a:cubicBezTo>
                  <a:cubicBezTo>
                    <a:pt x="709" y="13237"/>
                    <a:pt x="486" y="13948"/>
                    <a:pt x="486" y="14730"/>
                  </a:cubicBezTo>
                  <a:cubicBezTo>
                    <a:pt x="486" y="16364"/>
                    <a:pt x="1462" y="17689"/>
                    <a:pt x="2666" y="17689"/>
                  </a:cubicBezTo>
                  <a:cubicBezTo>
                    <a:pt x="2752" y="17689"/>
                    <a:pt x="2837" y="17682"/>
                    <a:pt x="2921" y="17669"/>
                  </a:cubicBezTo>
                  <a:cubicBezTo>
                    <a:pt x="3587" y="19254"/>
                    <a:pt x="4837" y="20320"/>
                    <a:pt x="6270" y="20320"/>
                  </a:cubicBezTo>
                  <a:cubicBezTo>
                    <a:pt x="6998" y="20320"/>
                    <a:pt x="7678" y="20045"/>
                    <a:pt x="8259" y="19567"/>
                  </a:cubicBezTo>
                  <a:cubicBezTo>
                    <a:pt x="8865" y="20802"/>
                    <a:pt x="9896" y="21614"/>
                    <a:pt x="11066" y="21614"/>
                  </a:cubicBezTo>
                  <a:cubicBezTo>
                    <a:pt x="12590" y="21614"/>
                    <a:pt x="13878" y="20236"/>
                    <a:pt x="14298" y="18343"/>
                  </a:cubicBezTo>
                  <a:cubicBezTo>
                    <a:pt x="14741" y="18721"/>
                    <a:pt x="15266" y="18939"/>
                    <a:pt x="15829" y="18939"/>
                  </a:cubicBezTo>
                  <a:cubicBezTo>
                    <a:pt x="17419" y="18939"/>
                    <a:pt x="18709" y="17195"/>
                    <a:pt x="18722" y="15037"/>
                  </a:cubicBezTo>
                  <a:cubicBezTo>
                    <a:pt x="20367" y="14720"/>
                    <a:pt x="21630" y="12798"/>
                    <a:pt x="21630" y="10474"/>
                  </a:cubicBezTo>
                  <a:cubicBezTo>
                    <a:pt x="21630" y="9417"/>
                    <a:pt x="21369" y="8443"/>
                    <a:pt x="20929" y="7666"/>
                  </a:cubicBezTo>
                  <a:cubicBezTo>
                    <a:pt x="21068" y="7226"/>
                    <a:pt x="21145" y="6741"/>
                    <a:pt x="21145" y="6232"/>
                  </a:cubicBezTo>
                  <a:cubicBezTo>
                    <a:pt x="21145" y="4555"/>
                    <a:pt x="20312" y="3142"/>
                    <a:pt x="19180" y="2722"/>
                  </a:cubicBezTo>
                  <a:cubicBezTo>
                    <a:pt x="18976" y="1178"/>
                    <a:pt x="17983" y="8"/>
                    <a:pt x="16789" y="8"/>
                  </a:cubicBezTo>
                  <a:cubicBezTo>
                    <a:pt x="16046" y="8"/>
                    <a:pt x="15382" y="460"/>
                    <a:pt x="14936" y="1173"/>
                  </a:cubicBezTo>
                  <a:cubicBezTo>
                    <a:pt x="14537" y="461"/>
                    <a:pt x="13908" y="2"/>
                    <a:pt x="13200" y="2"/>
                  </a:cubicBezTo>
                  <a:cubicBezTo>
                    <a:pt x="12345" y="2"/>
                    <a:pt x="11604" y="672"/>
                    <a:pt x="11246" y="1647"/>
                  </a:cubicBezTo>
                  <a:cubicBezTo>
                    <a:pt x="10765" y="1001"/>
                    <a:pt x="10104" y="602"/>
                    <a:pt x="9375" y="602"/>
                  </a:cubicBezTo>
                  <a:cubicBezTo>
                    <a:pt x="8354" y="602"/>
                    <a:pt x="7468" y="1383"/>
                    <a:pt x="7019" y="2531"/>
                  </a:cubicBezTo>
                  <a:cubicBezTo>
                    <a:pt x="6519" y="2130"/>
                    <a:pt x="5935" y="1900"/>
                    <a:pt x="5312" y="1900"/>
                  </a:cubicBezTo>
                  <a:cubicBezTo>
                    <a:pt x="3447" y="1900"/>
                    <a:pt x="1935" y="3957"/>
                    <a:pt x="1935" y="6495"/>
                  </a:cubicBezTo>
                  <a:cubicBezTo>
                    <a:pt x="1935" y="6706"/>
                    <a:pt x="1945" y="6913"/>
                    <a:pt x="1966" y="7117"/>
                  </a:cubicBezTo>
                  <a:close/>
                </a:path>
                <a:path w="21600" h="21600" fill="none">
                  <a:moveTo>
                    <a:pt x="1080" y="12690"/>
                  </a:moveTo>
                  <a:cubicBezTo>
                    <a:pt x="1402" y="12949"/>
                    <a:pt x="1778" y="13097"/>
                    <a:pt x="2178" y="13097"/>
                  </a:cubicBezTo>
                  <a:cubicBezTo>
                    <a:pt x="2235" y="13097"/>
                    <a:pt x="2292" y="13094"/>
                    <a:pt x="2348" y="13088"/>
                  </a:cubicBezTo>
                </a:path>
                <a:path w="21600" h="21600" fill="none">
                  <a:moveTo>
                    <a:pt x="2910" y="17640"/>
                  </a:moveTo>
                  <a:cubicBezTo>
                    <a:pt x="3105" y="17609"/>
                    <a:pt x="3290" y="17544"/>
                    <a:pt x="3465" y="17450"/>
                  </a:cubicBezTo>
                </a:path>
                <a:path w="21600" h="21600" fill="none">
                  <a:moveTo>
                    <a:pt x="7905" y="18675"/>
                  </a:moveTo>
                  <a:cubicBezTo>
                    <a:pt x="7993" y="18984"/>
                    <a:pt x="8105" y="19275"/>
                    <a:pt x="8238" y="19546"/>
                  </a:cubicBezTo>
                </a:path>
                <a:path w="21600" h="21600" fill="none">
                  <a:moveTo>
                    <a:pt x="14280" y="18330"/>
                  </a:moveTo>
                  <a:cubicBezTo>
                    <a:pt x="14349" y="18025"/>
                    <a:pt x="14394" y="17705"/>
                    <a:pt x="14414" y="17375"/>
                  </a:cubicBezTo>
                </a:path>
                <a:path w="21600" h="21600" fill="none">
                  <a:moveTo>
                    <a:pt x="18690" y="15045"/>
                  </a:moveTo>
                  <a:cubicBezTo>
                    <a:pt x="18690" y="15034"/>
                    <a:pt x="18690" y="15024"/>
                    <a:pt x="18690" y="15013"/>
                  </a:cubicBezTo>
                  <a:cubicBezTo>
                    <a:pt x="18690" y="13459"/>
                    <a:pt x="18027" y="12115"/>
                    <a:pt x="17065" y="11476"/>
                  </a:cubicBezTo>
                </a:path>
                <a:path w="21600" h="21600" fill="none">
                  <a:moveTo>
                    <a:pt x="20175" y="9015"/>
                  </a:moveTo>
                  <a:cubicBezTo>
                    <a:pt x="20486" y="8654"/>
                    <a:pt x="20736" y="8197"/>
                    <a:pt x="20900" y="7678"/>
                  </a:cubicBezTo>
                </a:path>
                <a:path w="21600" h="21600" fill="none">
                  <a:moveTo>
                    <a:pt x="19200" y="3345"/>
                  </a:moveTo>
                  <a:cubicBezTo>
                    <a:pt x="19200" y="3329"/>
                    <a:pt x="19200" y="3313"/>
                    <a:pt x="19200" y="3297"/>
                  </a:cubicBezTo>
                  <a:cubicBezTo>
                    <a:pt x="19200" y="3097"/>
                    <a:pt x="19187" y="2901"/>
                    <a:pt x="19162" y="2711"/>
                  </a:cubicBezTo>
                </a:path>
                <a:path w="21600" h="21600" fill="none">
                  <a:moveTo>
                    <a:pt x="14910" y="1170"/>
                  </a:moveTo>
                  <a:cubicBezTo>
                    <a:pt x="14759" y="1412"/>
                    <a:pt x="14634" y="1683"/>
                    <a:pt x="14539" y="1976"/>
                  </a:cubicBezTo>
                </a:path>
                <a:path w="21600" h="21600" fill="none">
                  <a:moveTo>
                    <a:pt x="11250" y="1665"/>
                  </a:moveTo>
                  <a:cubicBezTo>
                    <a:pt x="11169" y="1882"/>
                    <a:pt x="11108" y="2115"/>
                    <a:pt x="11069" y="2360"/>
                  </a:cubicBezTo>
                </a:path>
                <a:path w="21600" h="21600" fill="none">
                  <a:moveTo>
                    <a:pt x="7650" y="3270"/>
                  </a:moveTo>
                  <a:cubicBezTo>
                    <a:pt x="7455" y="3011"/>
                    <a:pt x="7237" y="2784"/>
                    <a:pt x="7001" y="2595"/>
                  </a:cubicBezTo>
                </a:path>
                <a:path w="21600" h="21600" fill="none">
                  <a:moveTo>
                    <a:pt x="1950" y="7185"/>
                  </a:moveTo>
                  <a:cubicBezTo>
                    <a:pt x="1974" y="7430"/>
                    <a:pt x="2012" y="7667"/>
                    <a:pt x="2063" y="7896"/>
                  </a:cubicBezTo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rgbClr val="18185E"/>
                </a:gs>
              </a:gsLst>
              <a:path path="rect">
                <a:fillToRect l="50000" t="50000" r="50000" b="50000"/>
              </a:path>
              <a:tileRect/>
            </a:gradFill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157" name="组合 49156"/>
          <p:cNvGrpSpPr/>
          <p:nvPr/>
        </p:nvGrpSpPr>
        <p:grpSpPr>
          <a:xfrm>
            <a:off x="7967663" y="836613"/>
            <a:ext cx="1295400" cy="1223962"/>
            <a:chOff x="3792" y="1680"/>
            <a:chExt cx="731" cy="725"/>
          </a:xfrm>
        </p:grpSpPr>
        <p:pic>
          <p:nvPicPr>
            <p:cNvPr id="6149" name="图片 49157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92" y="168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文本框 49158"/>
            <p:cNvSpPr txBox="1"/>
            <p:nvPr/>
          </p:nvSpPr>
          <p:spPr>
            <a:xfrm>
              <a:off x="3888" y="1920"/>
              <a:ext cx="635" cy="3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手</a:t>
              </a:r>
            </a:p>
          </p:txBody>
        </p:sp>
      </p:grpSp>
      <p:grpSp>
        <p:nvGrpSpPr>
          <p:cNvPr id="49160" name="组合 49159"/>
          <p:cNvGrpSpPr/>
          <p:nvPr/>
        </p:nvGrpSpPr>
        <p:grpSpPr>
          <a:xfrm>
            <a:off x="7751763" y="3573463"/>
            <a:ext cx="1439862" cy="1222375"/>
            <a:chOff x="2880" y="2205"/>
            <a:chExt cx="725" cy="725"/>
          </a:xfrm>
        </p:grpSpPr>
        <p:pic>
          <p:nvPicPr>
            <p:cNvPr id="6152" name="图片 49160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80" y="2205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文本框 49161"/>
            <p:cNvSpPr txBox="1"/>
            <p:nvPr/>
          </p:nvSpPr>
          <p:spPr>
            <a:xfrm>
              <a:off x="3016" y="2432"/>
              <a:ext cx="589" cy="3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足</a:t>
              </a:r>
            </a:p>
          </p:txBody>
        </p:sp>
      </p:grpSp>
      <p:grpSp>
        <p:nvGrpSpPr>
          <p:cNvPr id="49163" name="组合 49162"/>
          <p:cNvGrpSpPr/>
          <p:nvPr/>
        </p:nvGrpSpPr>
        <p:grpSpPr>
          <a:xfrm>
            <a:off x="3503613" y="188913"/>
            <a:ext cx="1295400" cy="1295400"/>
            <a:chOff x="816" y="528"/>
            <a:chExt cx="718" cy="725"/>
          </a:xfrm>
        </p:grpSpPr>
        <p:pic>
          <p:nvPicPr>
            <p:cNvPr id="6155" name="图片 49163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6" y="528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文本框 49164"/>
            <p:cNvSpPr txBox="1"/>
            <p:nvPr/>
          </p:nvSpPr>
          <p:spPr>
            <a:xfrm>
              <a:off x="912" y="720"/>
              <a:ext cx="480" cy="3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上</a:t>
              </a:r>
            </a:p>
          </p:txBody>
        </p:sp>
      </p:grpSp>
      <p:grpSp>
        <p:nvGrpSpPr>
          <p:cNvPr id="49166" name="组合 49165"/>
          <p:cNvGrpSpPr/>
          <p:nvPr/>
        </p:nvGrpSpPr>
        <p:grpSpPr>
          <a:xfrm>
            <a:off x="3287713" y="3860800"/>
            <a:ext cx="1223962" cy="1150938"/>
            <a:chOff x="1488" y="3216"/>
            <a:chExt cx="718" cy="725"/>
          </a:xfrm>
        </p:grpSpPr>
        <p:pic>
          <p:nvPicPr>
            <p:cNvPr id="6158" name="图片 49166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88" y="3216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9" name="文本框 49167"/>
            <p:cNvSpPr txBox="1"/>
            <p:nvPr/>
          </p:nvSpPr>
          <p:spPr>
            <a:xfrm>
              <a:off x="1680" y="3456"/>
              <a:ext cx="3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  <a:buClrTx/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目</a:t>
              </a:r>
            </a:p>
          </p:txBody>
        </p:sp>
      </p:grpSp>
      <p:grpSp>
        <p:nvGrpSpPr>
          <p:cNvPr id="49169" name="组合 49168"/>
          <p:cNvGrpSpPr/>
          <p:nvPr/>
        </p:nvGrpSpPr>
        <p:grpSpPr>
          <a:xfrm>
            <a:off x="5303838" y="0"/>
            <a:ext cx="1495425" cy="1150938"/>
            <a:chOff x="2208" y="384"/>
            <a:chExt cx="942" cy="725"/>
          </a:xfrm>
        </p:grpSpPr>
        <p:pic>
          <p:nvPicPr>
            <p:cNvPr id="6161" name="图片 49169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08" y="384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2" name="文本框 49170"/>
            <p:cNvSpPr txBox="1"/>
            <p:nvPr/>
          </p:nvSpPr>
          <p:spPr>
            <a:xfrm>
              <a:off x="2304" y="672"/>
              <a:ext cx="846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一</a:t>
              </a:r>
            </a:p>
          </p:txBody>
        </p:sp>
      </p:grpSp>
      <p:grpSp>
        <p:nvGrpSpPr>
          <p:cNvPr id="49172" name="组合 49171"/>
          <p:cNvGrpSpPr/>
          <p:nvPr/>
        </p:nvGrpSpPr>
        <p:grpSpPr>
          <a:xfrm>
            <a:off x="4800600" y="1268413"/>
            <a:ext cx="1223963" cy="1081087"/>
            <a:chOff x="432" y="2640"/>
            <a:chExt cx="623" cy="629"/>
          </a:xfrm>
        </p:grpSpPr>
        <p:pic>
          <p:nvPicPr>
            <p:cNvPr id="6164" name="图片 49172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2" y="2640"/>
              <a:ext cx="623" cy="6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5" name="文本框 49173"/>
            <p:cNvSpPr txBox="1"/>
            <p:nvPr/>
          </p:nvSpPr>
          <p:spPr>
            <a:xfrm>
              <a:off x="576" y="2784"/>
              <a:ext cx="404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ClrTx/>
              </a:pP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下</a:t>
              </a:r>
            </a:p>
          </p:txBody>
        </p:sp>
      </p:grpSp>
      <p:grpSp>
        <p:nvGrpSpPr>
          <p:cNvPr id="49175" name="组合 49174"/>
          <p:cNvGrpSpPr/>
          <p:nvPr/>
        </p:nvGrpSpPr>
        <p:grpSpPr>
          <a:xfrm>
            <a:off x="3792538" y="1916113"/>
            <a:ext cx="1320800" cy="1198562"/>
            <a:chOff x="2496" y="1782"/>
            <a:chExt cx="575" cy="581"/>
          </a:xfrm>
        </p:grpSpPr>
        <p:pic>
          <p:nvPicPr>
            <p:cNvPr id="6167" name="图片 49175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96" y="1782"/>
              <a:ext cx="575" cy="5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8" name="文本框 49176"/>
            <p:cNvSpPr txBox="1"/>
            <p:nvPr/>
          </p:nvSpPr>
          <p:spPr>
            <a:xfrm>
              <a:off x="2544" y="1920"/>
              <a:ext cx="404" cy="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ClrTx/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口</a:t>
              </a:r>
            </a:p>
          </p:txBody>
        </p:sp>
      </p:grpSp>
      <p:grpSp>
        <p:nvGrpSpPr>
          <p:cNvPr id="49178" name="组合 49177"/>
          <p:cNvGrpSpPr/>
          <p:nvPr/>
        </p:nvGrpSpPr>
        <p:grpSpPr>
          <a:xfrm>
            <a:off x="4583113" y="3141663"/>
            <a:ext cx="1685925" cy="1266825"/>
            <a:chOff x="2784" y="1110"/>
            <a:chExt cx="1009" cy="725"/>
          </a:xfrm>
        </p:grpSpPr>
        <p:pic>
          <p:nvPicPr>
            <p:cNvPr id="6170" name="图片 49178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" y="111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1" name="文本框 49179"/>
            <p:cNvSpPr txBox="1"/>
            <p:nvPr/>
          </p:nvSpPr>
          <p:spPr>
            <a:xfrm>
              <a:off x="2976" y="1350"/>
              <a:ext cx="817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耳</a:t>
              </a:r>
            </a:p>
          </p:txBody>
        </p:sp>
      </p:grpSp>
      <p:grpSp>
        <p:nvGrpSpPr>
          <p:cNvPr id="49181" name="组合 49180"/>
          <p:cNvGrpSpPr/>
          <p:nvPr/>
        </p:nvGrpSpPr>
        <p:grpSpPr>
          <a:xfrm>
            <a:off x="5664200" y="2205038"/>
            <a:ext cx="1139825" cy="1150937"/>
            <a:chOff x="3120" y="1104"/>
            <a:chExt cx="718" cy="725"/>
          </a:xfrm>
        </p:grpSpPr>
        <p:pic>
          <p:nvPicPr>
            <p:cNvPr id="6173" name="图片 49181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20" y="1104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4" name="文本框 49182"/>
            <p:cNvSpPr txBox="1"/>
            <p:nvPr/>
          </p:nvSpPr>
          <p:spPr>
            <a:xfrm>
              <a:off x="3264" y="1296"/>
              <a:ext cx="404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ClrTx/>
              </a:pPr>
              <a:r>
                <a:rPr lang="zh-CN" altLang="en-US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二</a:t>
              </a:r>
            </a:p>
          </p:txBody>
        </p:sp>
      </p:grpSp>
      <p:sp>
        <p:nvSpPr>
          <p:cNvPr id="6175" name="任意多边形 49183"/>
          <p:cNvSpPr/>
          <p:nvPr/>
        </p:nvSpPr>
        <p:spPr>
          <a:xfrm>
            <a:off x="3762375" y="2327275"/>
            <a:ext cx="53975" cy="63500"/>
          </a:xfrm>
          <a:custGeom>
            <a:avLst/>
            <a:gdLst/>
            <a:ahLst/>
            <a:cxnLst/>
            <a:rect l="0" t="0" r="0" b="0"/>
            <a:pathLst>
              <a:path w="102" h="121">
                <a:moveTo>
                  <a:pt x="51" y="0"/>
                </a:moveTo>
                <a:lnTo>
                  <a:pt x="0" y="109"/>
                </a:lnTo>
                <a:lnTo>
                  <a:pt x="1" y="110"/>
                </a:lnTo>
                <a:lnTo>
                  <a:pt x="5" y="113"/>
                </a:lnTo>
                <a:lnTo>
                  <a:pt x="11" y="117"/>
                </a:lnTo>
                <a:lnTo>
                  <a:pt x="19" y="119"/>
                </a:lnTo>
                <a:lnTo>
                  <a:pt x="31" y="121"/>
                </a:lnTo>
                <a:lnTo>
                  <a:pt x="45" y="119"/>
                </a:lnTo>
                <a:lnTo>
                  <a:pt x="62" y="113"/>
                </a:lnTo>
                <a:lnTo>
                  <a:pt x="81" y="102"/>
                </a:lnTo>
                <a:lnTo>
                  <a:pt x="102" y="89"/>
                </a:lnTo>
                <a:lnTo>
                  <a:pt x="51" y="0"/>
                </a:lnTo>
                <a:close/>
              </a:path>
            </a:pathLst>
          </a:custGeom>
          <a:solidFill>
            <a:srgbClr val="FFEFBC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6" name="任意多边形 49184"/>
          <p:cNvSpPr/>
          <p:nvPr/>
        </p:nvSpPr>
        <p:spPr>
          <a:xfrm>
            <a:off x="3582988" y="2763838"/>
            <a:ext cx="123825" cy="85725"/>
          </a:xfrm>
          <a:custGeom>
            <a:avLst/>
            <a:gdLst/>
            <a:ahLst/>
            <a:cxnLst/>
            <a:rect l="0" t="0" r="0" b="0"/>
            <a:pathLst>
              <a:path w="236" h="160">
                <a:moveTo>
                  <a:pt x="26" y="6"/>
                </a:moveTo>
                <a:lnTo>
                  <a:pt x="23" y="9"/>
                </a:lnTo>
                <a:lnTo>
                  <a:pt x="19" y="16"/>
                </a:lnTo>
                <a:lnTo>
                  <a:pt x="14" y="25"/>
                </a:lnTo>
                <a:lnTo>
                  <a:pt x="7" y="38"/>
                </a:lnTo>
                <a:lnTo>
                  <a:pt x="3" y="53"/>
                </a:lnTo>
                <a:lnTo>
                  <a:pt x="0" y="70"/>
                </a:lnTo>
                <a:lnTo>
                  <a:pt x="0" y="89"/>
                </a:lnTo>
                <a:lnTo>
                  <a:pt x="5" y="108"/>
                </a:lnTo>
                <a:lnTo>
                  <a:pt x="5" y="109"/>
                </a:lnTo>
                <a:lnTo>
                  <a:pt x="7" y="111"/>
                </a:lnTo>
                <a:lnTo>
                  <a:pt x="9" y="113"/>
                </a:lnTo>
                <a:lnTo>
                  <a:pt x="13" y="117"/>
                </a:lnTo>
                <a:lnTo>
                  <a:pt x="18" y="123"/>
                </a:lnTo>
                <a:lnTo>
                  <a:pt x="23" y="127"/>
                </a:lnTo>
                <a:lnTo>
                  <a:pt x="31" y="132"/>
                </a:lnTo>
                <a:lnTo>
                  <a:pt x="40" y="137"/>
                </a:lnTo>
                <a:lnTo>
                  <a:pt x="51" y="143"/>
                </a:lnTo>
                <a:lnTo>
                  <a:pt x="64" y="148"/>
                </a:lnTo>
                <a:lnTo>
                  <a:pt x="78" y="152"/>
                </a:lnTo>
                <a:lnTo>
                  <a:pt x="93" y="156"/>
                </a:lnTo>
                <a:lnTo>
                  <a:pt x="112" y="159"/>
                </a:lnTo>
                <a:lnTo>
                  <a:pt x="132" y="160"/>
                </a:lnTo>
                <a:lnTo>
                  <a:pt x="154" y="160"/>
                </a:lnTo>
                <a:lnTo>
                  <a:pt x="179" y="159"/>
                </a:lnTo>
                <a:lnTo>
                  <a:pt x="182" y="157"/>
                </a:lnTo>
                <a:lnTo>
                  <a:pt x="191" y="155"/>
                </a:lnTo>
                <a:lnTo>
                  <a:pt x="202" y="148"/>
                </a:lnTo>
                <a:lnTo>
                  <a:pt x="215" y="136"/>
                </a:lnTo>
                <a:lnTo>
                  <a:pt x="226" y="121"/>
                </a:lnTo>
                <a:lnTo>
                  <a:pt x="233" y="100"/>
                </a:lnTo>
                <a:lnTo>
                  <a:pt x="236" y="73"/>
                </a:lnTo>
                <a:lnTo>
                  <a:pt x="230" y="38"/>
                </a:lnTo>
                <a:lnTo>
                  <a:pt x="229" y="37"/>
                </a:lnTo>
                <a:lnTo>
                  <a:pt x="227" y="32"/>
                </a:lnTo>
                <a:lnTo>
                  <a:pt x="224" y="26"/>
                </a:lnTo>
                <a:lnTo>
                  <a:pt x="219" y="18"/>
                </a:lnTo>
                <a:lnTo>
                  <a:pt x="214" y="12"/>
                </a:lnTo>
                <a:lnTo>
                  <a:pt x="206" y="6"/>
                </a:lnTo>
                <a:lnTo>
                  <a:pt x="199" y="1"/>
                </a:lnTo>
                <a:lnTo>
                  <a:pt x="189" y="0"/>
                </a:lnTo>
                <a:lnTo>
                  <a:pt x="189" y="97"/>
                </a:lnTo>
                <a:lnTo>
                  <a:pt x="26" y="89"/>
                </a:lnTo>
                <a:lnTo>
                  <a:pt x="26" y="6"/>
                </a:lnTo>
                <a:close/>
              </a:path>
            </a:pathLst>
          </a:custGeom>
          <a:solidFill>
            <a:srgbClr val="FFEFBC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9186" name="组合 49185"/>
          <p:cNvGrpSpPr/>
          <p:nvPr/>
        </p:nvGrpSpPr>
        <p:grpSpPr>
          <a:xfrm>
            <a:off x="2351088" y="1412875"/>
            <a:ext cx="1344612" cy="1239838"/>
            <a:chOff x="0" y="2640"/>
            <a:chExt cx="718" cy="725"/>
          </a:xfrm>
        </p:grpSpPr>
        <p:grpSp>
          <p:nvGrpSpPr>
            <p:cNvPr id="6178" name="组合 49186"/>
            <p:cNvGrpSpPr/>
            <p:nvPr/>
          </p:nvGrpSpPr>
          <p:grpSpPr>
            <a:xfrm>
              <a:off x="0" y="2640"/>
              <a:ext cx="718" cy="725"/>
              <a:chOff x="960" y="1200"/>
              <a:chExt cx="718" cy="725"/>
            </a:xfrm>
          </p:grpSpPr>
          <p:sp>
            <p:nvSpPr>
              <p:cNvPr id="6179" name="矩形 49187"/>
              <p:cNvSpPr>
                <a:spLocks noChangeAspect="1" noTextEdit="1"/>
              </p:cNvSpPr>
              <p:nvPr/>
            </p:nvSpPr>
            <p:spPr>
              <a:xfrm>
                <a:off x="960" y="120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80" name="任意多边形 49188"/>
              <p:cNvSpPr/>
              <p:nvPr/>
            </p:nvSpPr>
            <p:spPr>
              <a:xfrm>
                <a:off x="966" y="1200"/>
                <a:ext cx="703" cy="723"/>
              </a:xfrm>
              <a:custGeom>
                <a:avLst/>
                <a:gdLst/>
                <a:ahLst/>
                <a:cxnLst/>
                <a:rect l="0" t="0" r="0" b="0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1" name="任意多边形 49189"/>
              <p:cNvSpPr/>
              <p:nvPr/>
            </p:nvSpPr>
            <p:spPr>
              <a:xfrm>
                <a:off x="1499" y="1336"/>
                <a:ext cx="5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2" name="任意多边形 49190"/>
              <p:cNvSpPr/>
              <p:nvPr/>
            </p:nvSpPr>
            <p:spPr>
              <a:xfrm>
                <a:off x="983" y="1354"/>
                <a:ext cx="638" cy="535"/>
              </a:xfrm>
              <a:custGeom>
                <a:avLst/>
                <a:gdLst/>
                <a:ahLst/>
                <a:cxnLst/>
                <a:rect l="0" t="0" r="0" b="0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3" name="任意多边形 49191"/>
              <p:cNvSpPr/>
              <p:nvPr/>
            </p:nvSpPr>
            <p:spPr>
              <a:xfrm>
                <a:off x="1220" y="1389"/>
                <a:ext cx="432" cy="511"/>
              </a:xfrm>
              <a:custGeom>
                <a:avLst/>
                <a:gdLst/>
                <a:ahLst/>
                <a:cxnLst/>
                <a:rect l="0" t="0" r="0" b="0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4" name="任意多边形 49192"/>
              <p:cNvSpPr/>
              <p:nvPr/>
            </p:nvSpPr>
            <p:spPr>
              <a:xfrm>
                <a:off x="1005" y="1376"/>
                <a:ext cx="199" cy="499"/>
              </a:xfrm>
              <a:custGeom>
                <a:avLst/>
                <a:gdLst/>
                <a:ahLst/>
                <a:cxnLst/>
                <a:rect l="0" t="0" r="0" b="0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5" name="任意多边形 49193"/>
              <p:cNvSpPr/>
              <p:nvPr/>
            </p:nvSpPr>
            <p:spPr>
              <a:xfrm>
                <a:off x="1467" y="1353"/>
                <a:ext cx="119" cy="162"/>
              </a:xfrm>
              <a:custGeom>
                <a:avLst/>
                <a:gdLst/>
                <a:ahLst/>
                <a:cxnLst/>
                <a:rect l="0" t="0" r="0" b="0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6" name="任意多边形 49194"/>
              <p:cNvSpPr/>
              <p:nvPr/>
            </p:nvSpPr>
            <p:spPr>
              <a:xfrm>
                <a:off x="1129" y="1374"/>
                <a:ext cx="274" cy="70"/>
              </a:xfrm>
              <a:custGeom>
                <a:avLst/>
                <a:gdLst/>
                <a:ahLst/>
                <a:cxnLst/>
                <a:rect l="0" t="0" r="0" b="0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7" name="任意多边形 49195"/>
              <p:cNvSpPr/>
              <p:nvPr/>
            </p:nvSpPr>
            <p:spPr>
              <a:xfrm>
                <a:off x="1058" y="1438"/>
                <a:ext cx="146" cy="437"/>
              </a:xfrm>
              <a:custGeom>
                <a:avLst/>
                <a:gdLst/>
                <a:ahLst/>
                <a:cxnLst/>
                <a:rect l="0" t="0" r="0" b="0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8" name="任意多边形 49196"/>
              <p:cNvSpPr/>
              <p:nvPr/>
            </p:nvSpPr>
            <p:spPr>
              <a:xfrm>
                <a:off x="1142" y="1455"/>
                <a:ext cx="67" cy="364"/>
              </a:xfrm>
              <a:custGeom>
                <a:avLst/>
                <a:gdLst/>
                <a:ahLst/>
                <a:cxnLst/>
                <a:rect l="0" t="0" r="0" b="0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9" name="任意多边形 49197"/>
              <p:cNvSpPr/>
              <p:nvPr/>
            </p:nvSpPr>
            <p:spPr>
              <a:xfrm>
                <a:off x="1266" y="1475"/>
                <a:ext cx="22" cy="361"/>
              </a:xfrm>
              <a:custGeom>
                <a:avLst/>
                <a:gdLst/>
                <a:ahLst/>
                <a:cxnLst/>
                <a:rect l="0" t="0" r="0" b="0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0" name="任意多边形 49198"/>
              <p:cNvSpPr/>
              <p:nvPr/>
            </p:nvSpPr>
            <p:spPr>
              <a:xfrm>
                <a:off x="1426" y="1376"/>
                <a:ext cx="88" cy="214"/>
              </a:xfrm>
              <a:custGeom>
                <a:avLst/>
                <a:gdLst/>
                <a:ahLst/>
                <a:cxnLst/>
                <a:rect l="0" t="0" r="0" b="0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1" name="任意多边形 49199"/>
              <p:cNvSpPr/>
              <p:nvPr/>
            </p:nvSpPr>
            <p:spPr>
              <a:xfrm>
                <a:off x="1387" y="1590"/>
                <a:ext cx="60" cy="285"/>
              </a:xfrm>
              <a:custGeom>
                <a:avLst/>
                <a:gdLst/>
                <a:ahLst/>
                <a:cxnLst/>
                <a:rect l="0" t="0" r="0" b="0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2" name="任意多边形 49200"/>
              <p:cNvSpPr/>
              <p:nvPr/>
            </p:nvSpPr>
            <p:spPr>
              <a:xfrm>
                <a:off x="1360" y="1514"/>
                <a:ext cx="35" cy="322"/>
              </a:xfrm>
              <a:custGeom>
                <a:avLst/>
                <a:gdLst/>
                <a:ahLst/>
                <a:cxnLst/>
                <a:rect l="0" t="0" r="0" b="0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3" name="任意多边形 49201"/>
              <p:cNvSpPr/>
              <p:nvPr/>
            </p:nvSpPr>
            <p:spPr>
              <a:xfrm>
                <a:off x="1010" y="1458"/>
                <a:ext cx="146" cy="392"/>
              </a:xfrm>
              <a:custGeom>
                <a:avLst/>
                <a:gdLst/>
                <a:ahLst/>
                <a:cxnLst/>
                <a:rect l="0" t="0" r="0" b="0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4" name="任意多边形 49202"/>
              <p:cNvSpPr/>
              <p:nvPr/>
            </p:nvSpPr>
            <p:spPr>
              <a:xfrm>
                <a:off x="1140" y="1395"/>
                <a:ext cx="76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5" name="任意多边形 49203"/>
              <p:cNvSpPr/>
              <p:nvPr/>
            </p:nvSpPr>
            <p:spPr>
              <a:xfrm>
                <a:off x="1141" y="1528"/>
                <a:ext cx="45" cy="252"/>
              </a:xfrm>
              <a:custGeom>
                <a:avLst/>
                <a:gdLst/>
                <a:ahLst/>
                <a:cxnLst/>
                <a:rect l="0" t="0" r="0" b="0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6" name="任意多边形 49204"/>
              <p:cNvSpPr/>
              <p:nvPr/>
            </p:nvSpPr>
            <p:spPr>
              <a:xfrm>
                <a:off x="1272" y="1540"/>
                <a:ext cx="10" cy="248"/>
              </a:xfrm>
              <a:custGeom>
                <a:avLst/>
                <a:gdLst/>
                <a:ahLst/>
                <a:cxnLst/>
                <a:rect l="0" t="0" r="0" b="0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7" name="任意多边形 49205"/>
              <p:cNvSpPr/>
              <p:nvPr/>
            </p:nvSpPr>
            <p:spPr>
              <a:xfrm>
                <a:off x="1238" y="1385"/>
                <a:ext cx="129" cy="28"/>
              </a:xfrm>
              <a:custGeom>
                <a:avLst/>
                <a:gdLst/>
                <a:ahLst/>
                <a:cxnLst/>
                <a:rect l="0" t="0" r="0" b="0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8" name="任意多边形 49206"/>
              <p:cNvSpPr/>
              <p:nvPr/>
            </p:nvSpPr>
            <p:spPr>
              <a:xfrm>
                <a:off x="1376" y="1588"/>
                <a:ext cx="270" cy="301"/>
              </a:xfrm>
              <a:custGeom>
                <a:avLst/>
                <a:gdLst/>
                <a:ahLst/>
                <a:cxnLst/>
                <a:rect l="0" t="0" r="0" b="0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9" name="任意多边形 49207"/>
              <p:cNvSpPr/>
              <p:nvPr/>
            </p:nvSpPr>
            <p:spPr>
              <a:xfrm>
                <a:off x="1495" y="1353"/>
                <a:ext cx="83" cy="108"/>
              </a:xfrm>
              <a:custGeom>
                <a:avLst/>
                <a:gdLst/>
                <a:ahLst/>
                <a:cxnLst/>
                <a:rect l="0" t="0" r="0" b="0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0" name="任意多边形 49208"/>
              <p:cNvSpPr/>
              <p:nvPr/>
            </p:nvSpPr>
            <p:spPr>
              <a:xfrm>
                <a:off x="1617" y="1455"/>
                <a:ext cx="22" cy="127"/>
              </a:xfrm>
              <a:custGeom>
                <a:avLst/>
                <a:gdLst/>
                <a:ahLst/>
                <a:cxnLst/>
                <a:rect l="0" t="0" r="0" b="0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1" name="任意多边形 49209"/>
              <p:cNvSpPr/>
              <p:nvPr/>
            </p:nvSpPr>
            <p:spPr>
              <a:xfrm>
                <a:off x="1449" y="1382"/>
                <a:ext cx="67" cy="186"/>
              </a:xfrm>
              <a:custGeom>
                <a:avLst/>
                <a:gdLst/>
                <a:ahLst/>
                <a:cxnLst/>
                <a:rect l="0" t="0" r="0" b="0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2" name="任意多边形 49210"/>
              <p:cNvSpPr/>
              <p:nvPr/>
            </p:nvSpPr>
            <p:spPr>
              <a:xfrm>
                <a:off x="1282" y="1221"/>
                <a:ext cx="89" cy="178"/>
              </a:xfrm>
              <a:custGeom>
                <a:avLst/>
                <a:gdLst/>
                <a:ahLst/>
                <a:cxnLst/>
                <a:rect l="0" t="0" r="0" b="0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3" name="任意多边形 49211"/>
              <p:cNvSpPr/>
              <p:nvPr/>
            </p:nvSpPr>
            <p:spPr>
              <a:xfrm>
                <a:off x="1290" y="1227"/>
                <a:ext cx="51" cy="159"/>
              </a:xfrm>
              <a:custGeom>
                <a:avLst/>
                <a:gdLst/>
                <a:ahLst/>
                <a:cxnLst/>
                <a:rect l="0" t="0" r="0" b="0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4" name="任意多边形 49212"/>
              <p:cNvSpPr/>
              <p:nvPr/>
            </p:nvSpPr>
            <p:spPr>
              <a:xfrm>
                <a:off x="1337" y="1245"/>
                <a:ext cx="28" cy="137"/>
              </a:xfrm>
              <a:custGeom>
                <a:avLst/>
                <a:gdLst/>
                <a:ahLst/>
                <a:cxnLst/>
                <a:rect l="0" t="0" r="0" b="0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5" name="任意多边形 49213"/>
              <p:cNvSpPr/>
              <p:nvPr/>
            </p:nvSpPr>
            <p:spPr>
              <a:xfrm>
                <a:off x="1341" y="1249"/>
                <a:ext cx="24" cy="130"/>
              </a:xfrm>
              <a:custGeom>
                <a:avLst/>
                <a:gdLst/>
                <a:ahLst/>
                <a:cxnLst/>
                <a:rect l="0" t="0" r="0" b="0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6" name="任意多边形 49214"/>
              <p:cNvSpPr/>
              <p:nvPr/>
            </p:nvSpPr>
            <p:spPr>
              <a:xfrm>
                <a:off x="1293" y="1227"/>
                <a:ext cx="44" cy="149"/>
              </a:xfrm>
              <a:custGeom>
                <a:avLst/>
                <a:gdLst/>
                <a:ahLst/>
                <a:cxnLst/>
                <a:rect l="0" t="0" r="0" b="0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7" name="任意多边形 49215"/>
              <p:cNvSpPr/>
              <p:nvPr/>
            </p:nvSpPr>
            <p:spPr>
              <a:xfrm>
                <a:off x="1220" y="1847"/>
                <a:ext cx="271" cy="55"/>
              </a:xfrm>
              <a:custGeom>
                <a:avLst/>
                <a:gdLst/>
                <a:ahLst/>
                <a:cxnLst/>
                <a:rect l="0" t="0" r="0" b="0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8" name="任意多边形 49216"/>
              <p:cNvSpPr/>
              <p:nvPr/>
            </p:nvSpPr>
            <p:spPr>
              <a:xfrm>
                <a:off x="1138" y="1444"/>
                <a:ext cx="97" cy="141"/>
              </a:xfrm>
              <a:custGeom>
                <a:avLst/>
                <a:gdLst/>
                <a:ahLst/>
                <a:cxnLst/>
                <a:rect l="0" t="0" r="0" b="0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9" name="任意多边形 49217"/>
              <p:cNvSpPr/>
              <p:nvPr/>
            </p:nvSpPr>
            <p:spPr>
              <a:xfrm>
                <a:off x="1415" y="1450"/>
                <a:ext cx="101" cy="138"/>
              </a:xfrm>
              <a:custGeom>
                <a:avLst/>
                <a:gdLst/>
                <a:ahLst/>
                <a:cxnLst/>
                <a:rect l="0" t="0" r="0" b="0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0" name="任意多边形 49218"/>
              <p:cNvSpPr/>
              <p:nvPr/>
            </p:nvSpPr>
            <p:spPr>
              <a:xfrm>
                <a:off x="1303" y="1571"/>
                <a:ext cx="64" cy="80"/>
              </a:xfrm>
              <a:custGeom>
                <a:avLst/>
                <a:gdLst/>
                <a:ahLst/>
                <a:cxnLst/>
                <a:rect l="0" t="0" r="0" b="0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1" name="任意多边形 49219"/>
              <p:cNvSpPr/>
              <p:nvPr/>
            </p:nvSpPr>
            <p:spPr>
              <a:xfrm>
                <a:off x="1262" y="1722"/>
                <a:ext cx="152" cy="129"/>
              </a:xfrm>
              <a:custGeom>
                <a:avLst/>
                <a:gdLst/>
                <a:ahLst/>
                <a:cxnLst/>
                <a:rect l="0" t="0" r="0" b="0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2" name="任意多边形 49220"/>
              <p:cNvSpPr/>
              <p:nvPr/>
            </p:nvSpPr>
            <p:spPr>
              <a:xfrm>
                <a:off x="1312" y="1720"/>
                <a:ext cx="43" cy="39"/>
              </a:xfrm>
              <a:custGeom>
                <a:avLst/>
                <a:gdLst/>
                <a:ahLst/>
                <a:cxnLst/>
                <a:rect l="0" t="0" r="0" b="0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3" name="任意多边形 49221"/>
              <p:cNvSpPr/>
              <p:nvPr/>
            </p:nvSpPr>
            <p:spPr>
              <a:xfrm>
                <a:off x="1158" y="1467"/>
                <a:ext cx="70" cy="109"/>
              </a:xfrm>
              <a:custGeom>
                <a:avLst/>
                <a:gdLst/>
                <a:ahLst/>
                <a:cxnLst/>
                <a:rect l="0" t="0" r="0" b="0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4" name="任意多边形 49222"/>
              <p:cNvSpPr/>
              <p:nvPr/>
            </p:nvSpPr>
            <p:spPr>
              <a:xfrm>
                <a:off x="1422" y="1481"/>
                <a:ext cx="66" cy="95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5" name="任意多边形 49223"/>
              <p:cNvSpPr/>
              <p:nvPr/>
            </p:nvSpPr>
            <p:spPr>
              <a:xfrm>
                <a:off x="1310" y="1587"/>
                <a:ext cx="47" cy="60"/>
              </a:xfrm>
              <a:custGeom>
                <a:avLst/>
                <a:gdLst/>
                <a:ahLst/>
                <a:cxnLst/>
                <a:rect l="0" t="0" r="0" b="0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6" name="任意多边形 49224"/>
              <p:cNvSpPr/>
              <p:nvPr/>
            </p:nvSpPr>
            <p:spPr>
              <a:xfrm>
                <a:off x="1278" y="1729"/>
                <a:ext cx="121" cy="88"/>
              </a:xfrm>
              <a:custGeom>
                <a:avLst/>
                <a:gdLst/>
                <a:ahLst/>
                <a:cxnLst/>
                <a:rect l="0" t="0" r="0" b="0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7" name="任意多边形 49225"/>
              <p:cNvSpPr/>
              <p:nvPr/>
            </p:nvSpPr>
            <p:spPr>
              <a:xfrm>
                <a:off x="1145" y="1454"/>
                <a:ext cx="73" cy="108"/>
              </a:xfrm>
              <a:custGeom>
                <a:avLst/>
                <a:gdLst/>
                <a:ahLst/>
                <a:cxnLst/>
                <a:rect l="0" t="0" r="0" b="0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8" name="任意多边形 49226"/>
              <p:cNvSpPr/>
              <p:nvPr/>
            </p:nvSpPr>
            <p:spPr>
              <a:xfrm>
                <a:off x="1440" y="1458"/>
                <a:ext cx="69" cy="101"/>
              </a:xfrm>
              <a:custGeom>
                <a:avLst/>
                <a:gdLst/>
                <a:ahLst/>
                <a:cxnLst/>
                <a:rect l="0" t="0" r="0" b="0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9" name="任意多边形 49227"/>
              <p:cNvSpPr/>
              <p:nvPr/>
            </p:nvSpPr>
            <p:spPr>
              <a:xfrm>
                <a:off x="1271" y="1765"/>
                <a:ext cx="132" cy="74"/>
              </a:xfrm>
              <a:custGeom>
                <a:avLst/>
                <a:gdLst/>
                <a:ahLst/>
                <a:cxnLst/>
                <a:rect l="0" t="0" r="0" b="0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0" name="任意多边形 49228"/>
              <p:cNvSpPr/>
              <p:nvPr/>
            </p:nvSpPr>
            <p:spPr>
              <a:xfrm>
                <a:off x="1211" y="1444"/>
                <a:ext cx="24" cy="141"/>
              </a:xfrm>
              <a:custGeom>
                <a:avLst/>
                <a:gdLst/>
                <a:ahLst/>
                <a:cxnLst/>
                <a:rect l="0" t="0" r="0" b="0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1" name="任意多边形 49229"/>
              <p:cNvSpPr/>
              <p:nvPr/>
            </p:nvSpPr>
            <p:spPr>
              <a:xfrm>
                <a:off x="1440" y="1450"/>
                <a:ext cx="76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2" name="任意多边形 49230"/>
              <p:cNvSpPr/>
              <p:nvPr/>
            </p:nvSpPr>
            <p:spPr>
              <a:xfrm>
                <a:off x="1329" y="1571"/>
                <a:ext cx="38" cy="67"/>
              </a:xfrm>
              <a:custGeom>
                <a:avLst/>
                <a:gdLst/>
                <a:ahLst/>
                <a:cxnLst/>
                <a:rect l="0" t="0" r="0" b="0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3" name="任意多边形 49231"/>
              <p:cNvSpPr/>
              <p:nvPr/>
            </p:nvSpPr>
            <p:spPr>
              <a:xfrm>
                <a:off x="1188" y="1509"/>
                <a:ext cx="38" cy="59"/>
              </a:xfrm>
              <a:custGeom>
                <a:avLst/>
                <a:gdLst/>
                <a:ahLst/>
                <a:cxnLst/>
                <a:rect l="0" t="0" r="0" b="0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4" name="任意多边形 49232"/>
              <p:cNvSpPr/>
              <p:nvPr/>
            </p:nvSpPr>
            <p:spPr>
              <a:xfrm>
                <a:off x="1421" y="1501"/>
                <a:ext cx="52" cy="75"/>
              </a:xfrm>
              <a:custGeom>
                <a:avLst/>
                <a:gdLst/>
                <a:ahLst/>
                <a:cxnLst/>
                <a:rect l="0" t="0" r="0" b="0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225" name="文本框 49233"/>
            <p:cNvSpPr txBox="1"/>
            <p:nvPr/>
          </p:nvSpPr>
          <p:spPr>
            <a:xfrm>
              <a:off x="144" y="2880"/>
              <a:ext cx="378" cy="3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ClrTx/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三</a:t>
              </a:r>
            </a:p>
          </p:txBody>
        </p:sp>
      </p:grpSp>
      <p:grpSp>
        <p:nvGrpSpPr>
          <p:cNvPr id="49235" name="组合 49234"/>
          <p:cNvGrpSpPr/>
          <p:nvPr/>
        </p:nvGrpSpPr>
        <p:grpSpPr>
          <a:xfrm>
            <a:off x="2279650" y="2781300"/>
            <a:ext cx="1471613" cy="1295400"/>
            <a:chOff x="528" y="3312"/>
            <a:chExt cx="779" cy="725"/>
          </a:xfrm>
        </p:grpSpPr>
        <p:pic>
          <p:nvPicPr>
            <p:cNvPr id="6227" name="图片 49235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8" y="3312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28" name="文本框 49236"/>
            <p:cNvSpPr txBox="1"/>
            <p:nvPr/>
          </p:nvSpPr>
          <p:spPr>
            <a:xfrm>
              <a:off x="672" y="3504"/>
              <a:ext cx="635" cy="3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五</a:t>
              </a:r>
            </a:p>
          </p:txBody>
        </p:sp>
      </p:grpSp>
      <p:grpSp>
        <p:nvGrpSpPr>
          <p:cNvPr id="49238" name="组合 49237"/>
          <p:cNvGrpSpPr/>
          <p:nvPr/>
        </p:nvGrpSpPr>
        <p:grpSpPr>
          <a:xfrm>
            <a:off x="6383338" y="692150"/>
            <a:ext cx="1306512" cy="1150938"/>
            <a:chOff x="5042" y="1344"/>
            <a:chExt cx="823" cy="725"/>
          </a:xfrm>
        </p:grpSpPr>
        <p:grpSp>
          <p:nvGrpSpPr>
            <p:cNvPr id="6230" name="组合 49238"/>
            <p:cNvGrpSpPr>
              <a:grpSpLocks noChangeAspect="1"/>
            </p:cNvGrpSpPr>
            <p:nvPr/>
          </p:nvGrpSpPr>
          <p:grpSpPr>
            <a:xfrm>
              <a:off x="5042" y="1344"/>
              <a:ext cx="718" cy="725"/>
              <a:chOff x="3550" y="330"/>
              <a:chExt cx="718" cy="725"/>
            </a:xfrm>
          </p:grpSpPr>
          <p:sp>
            <p:nvSpPr>
              <p:cNvPr id="6231" name="矩形 49239"/>
              <p:cNvSpPr>
                <a:spLocks noChangeAspect="1" noTextEdit="1"/>
              </p:cNvSpPr>
              <p:nvPr/>
            </p:nvSpPr>
            <p:spPr>
              <a:xfrm>
                <a:off x="3550" y="33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32" name="任意多边形 49240"/>
              <p:cNvSpPr/>
              <p:nvPr/>
            </p:nvSpPr>
            <p:spPr>
              <a:xfrm>
                <a:off x="3556" y="330"/>
                <a:ext cx="703" cy="723"/>
              </a:xfrm>
              <a:custGeom>
                <a:avLst/>
                <a:gdLst/>
                <a:ahLst/>
                <a:cxnLst/>
                <a:rect l="0" t="0" r="0" b="0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3" name="任意多边形 49241"/>
              <p:cNvSpPr/>
              <p:nvPr/>
            </p:nvSpPr>
            <p:spPr>
              <a:xfrm>
                <a:off x="4089" y="466"/>
                <a:ext cx="5" cy="17"/>
              </a:xfrm>
              <a:custGeom>
                <a:avLst/>
                <a:gdLst/>
                <a:ahLst/>
                <a:cxnLst/>
                <a:rect l="0" t="0" r="0" b="0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4" name="任意多边形 49242"/>
              <p:cNvSpPr/>
              <p:nvPr/>
            </p:nvSpPr>
            <p:spPr>
              <a:xfrm>
                <a:off x="3573" y="484"/>
                <a:ext cx="638" cy="535"/>
              </a:xfrm>
              <a:custGeom>
                <a:avLst/>
                <a:gdLst/>
                <a:ahLst/>
                <a:cxnLst/>
                <a:rect l="0" t="0" r="0" b="0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5" name="任意多边形 49243"/>
              <p:cNvSpPr/>
              <p:nvPr/>
            </p:nvSpPr>
            <p:spPr>
              <a:xfrm>
                <a:off x="3810" y="519"/>
                <a:ext cx="432" cy="511"/>
              </a:xfrm>
              <a:custGeom>
                <a:avLst/>
                <a:gdLst/>
                <a:ahLst/>
                <a:cxnLst/>
                <a:rect l="0" t="0" r="0" b="0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6" name="任意多边形 49244"/>
              <p:cNvSpPr/>
              <p:nvPr/>
            </p:nvSpPr>
            <p:spPr>
              <a:xfrm>
                <a:off x="3595" y="506"/>
                <a:ext cx="199" cy="499"/>
              </a:xfrm>
              <a:custGeom>
                <a:avLst/>
                <a:gdLst/>
                <a:ahLst/>
                <a:cxnLst/>
                <a:rect l="0" t="0" r="0" b="0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7" name="任意多边形 49245"/>
              <p:cNvSpPr/>
              <p:nvPr/>
            </p:nvSpPr>
            <p:spPr>
              <a:xfrm>
                <a:off x="4057" y="483"/>
                <a:ext cx="119" cy="162"/>
              </a:xfrm>
              <a:custGeom>
                <a:avLst/>
                <a:gdLst/>
                <a:ahLst/>
                <a:cxnLst/>
                <a:rect l="0" t="0" r="0" b="0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8" name="任意多边形 49246"/>
              <p:cNvSpPr/>
              <p:nvPr/>
            </p:nvSpPr>
            <p:spPr>
              <a:xfrm>
                <a:off x="3719" y="504"/>
                <a:ext cx="274" cy="70"/>
              </a:xfrm>
              <a:custGeom>
                <a:avLst/>
                <a:gdLst/>
                <a:ahLst/>
                <a:cxnLst/>
                <a:rect l="0" t="0" r="0" b="0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9" name="任意多边形 49247"/>
              <p:cNvSpPr/>
              <p:nvPr/>
            </p:nvSpPr>
            <p:spPr>
              <a:xfrm>
                <a:off x="3648" y="568"/>
                <a:ext cx="146" cy="437"/>
              </a:xfrm>
              <a:custGeom>
                <a:avLst/>
                <a:gdLst/>
                <a:ahLst/>
                <a:cxnLst/>
                <a:rect l="0" t="0" r="0" b="0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0" name="任意多边形 49248"/>
              <p:cNvSpPr/>
              <p:nvPr/>
            </p:nvSpPr>
            <p:spPr>
              <a:xfrm>
                <a:off x="3732" y="585"/>
                <a:ext cx="67" cy="364"/>
              </a:xfrm>
              <a:custGeom>
                <a:avLst/>
                <a:gdLst/>
                <a:ahLst/>
                <a:cxnLst/>
                <a:rect l="0" t="0" r="0" b="0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1" name="任意多边形 49249"/>
              <p:cNvSpPr/>
              <p:nvPr/>
            </p:nvSpPr>
            <p:spPr>
              <a:xfrm>
                <a:off x="3856" y="605"/>
                <a:ext cx="22" cy="361"/>
              </a:xfrm>
              <a:custGeom>
                <a:avLst/>
                <a:gdLst/>
                <a:ahLst/>
                <a:cxnLst/>
                <a:rect l="0" t="0" r="0" b="0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2" name="任意多边形 49250"/>
              <p:cNvSpPr/>
              <p:nvPr/>
            </p:nvSpPr>
            <p:spPr>
              <a:xfrm>
                <a:off x="4016" y="506"/>
                <a:ext cx="88" cy="214"/>
              </a:xfrm>
              <a:custGeom>
                <a:avLst/>
                <a:gdLst/>
                <a:ahLst/>
                <a:cxnLst/>
                <a:rect l="0" t="0" r="0" b="0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3" name="任意多边形 49251"/>
              <p:cNvSpPr/>
              <p:nvPr/>
            </p:nvSpPr>
            <p:spPr>
              <a:xfrm>
                <a:off x="3977" y="720"/>
                <a:ext cx="60" cy="285"/>
              </a:xfrm>
              <a:custGeom>
                <a:avLst/>
                <a:gdLst/>
                <a:ahLst/>
                <a:cxnLst/>
                <a:rect l="0" t="0" r="0" b="0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4" name="任意多边形 49252"/>
              <p:cNvSpPr/>
              <p:nvPr/>
            </p:nvSpPr>
            <p:spPr>
              <a:xfrm>
                <a:off x="3950" y="644"/>
                <a:ext cx="35" cy="322"/>
              </a:xfrm>
              <a:custGeom>
                <a:avLst/>
                <a:gdLst/>
                <a:ahLst/>
                <a:cxnLst/>
                <a:rect l="0" t="0" r="0" b="0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5" name="任意多边形 49253"/>
              <p:cNvSpPr/>
              <p:nvPr/>
            </p:nvSpPr>
            <p:spPr>
              <a:xfrm>
                <a:off x="3600" y="588"/>
                <a:ext cx="146" cy="392"/>
              </a:xfrm>
              <a:custGeom>
                <a:avLst/>
                <a:gdLst/>
                <a:ahLst/>
                <a:cxnLst/>
                <a:rect l="0" t="0" r="0" b="0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6" name="任意多边形 49254"/>
              <p:cNvSpPr/>
              <p:nvPr/>
            </p:nvSpPr>
            <p:spPr>
              <a:xfrm>
                <a:off x="3730" y="525"/>
                <a:ext cx="76" cy="24"/>
              </a:xfrm>
              <a:custGeom>
                <a:avLst/>
                <a:gdLst/>
                <a:ahLst/>
                <a:cxnLst/>
                <a:rect l="0" t="0" r="0" b="0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" name="任意多边形 49255"/>
              <p:cNvSpPr/>
              <p:nvPr/>
            </p:nvSpPr>
            <p:spPr>
              <a:xfrm>
                <a:off x="3731" y="658"/>
                <a:ext cx="45" cy="252"/>
              </a:xfrm>
              <a:custGeom>
                <a:avLst/>
                <a:gdLst/>
                <a:ahLst/>
                <a:cxnLst/>
                <a:rect l="0" t="0" r="0" b="0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" name="任意多边形 49256"/>
              <p:cNvSpPr/>
              <p:nvPr/>
            </p:nvSpPr>
            <p:spPr>
              <a:xfrm>
                <a:off x="3862" y="670"/>
                <a:ext cx="10" cy="248"/>
              </a:xfrm>
              <a:custGeom>
                <a:avLst/>
                <a:gdLst/>
                <a:ahLst/>
                <a:cxnLst/>
                <a:rect l="0" t="0" r="0" b="0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9" name="任意多边形 49257"/>
              <p:cNvSpPr/>
              <p:nvPr/>
            </p:nvSpPr>
            <p:spPr>
              <a:xfrm>
                <a:off x="3828" y="515"/>
                <a:ext cx="129" cy="28"/>
              </a:xfrm>
              <a:custGeom>
                <a:avLst/>
                <a:gdLst/>
                <a:ahLst/>
                <a:cxnLst/>
                <a:rect l="0" t="0" r="0" b="0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0" name="任意多边形 49258"/>
              <p:cNvSpPr/>
              <p:nvPr/>
            </p:nvSpPr>
            <p:spPr>
              <a:xfrm>
                <a:off x="3966" y="718"/>
                <a:ext cx="270" cy="301"/>
              </a:xfrm>
              <a:custGeom>
                <a:avLst/>
                <a:gdLst/>
                <a:ahLst/>
                <a:cxnLst/>
                <a:rect l="0" t="0" r="0" b="0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1" name="任意多边形 49259"/>
              <p:cNvSpPr/>
              <p:nvPr/>
            </p:nvSpPr>
            <p:spPr>
              <a:xfrm>
                <a:off x="4085" y="483"/>
                <a:ext cx="83" cy="108"/>
              </a:xfrm>
              <a:custGeom>
                <a:avLst/>
                <a:gdLst/>
                <a:ahLst/>
                <a:cxnLst/>
                <a:rect l="0" t="0" r="0" b="0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2" name="任意多边形 49260"/>
              <p:cNvSpPr/>
              <p:nvPr/>
            </p:nvSpPr>
            <p:spPr>
              <a:xfrm>
                <a:off x="4207" y="585"/>
                <a:ext cx="22" cy="127"/>
              </a:xfrm>
              <a:custGeom>
                <a:avLst/>
                <a:gdLst/>
                <a:ahLst/>
                <a:cxnLst/>
                <a:rect l="0" t="0" r="0" b="0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3" name="任意多边形 49261"/>
              <p:cNvSpPr/>
              <p:nvPr/>
            </p:nvSpPr>
            <p:spPr>
              <a:xfrm>
                <a:off x="4039" y="512"/>
                <a:ext cx="67" cy="186"/>
              </a:xfrm>
              <a:custGeom>
                <a:avLst/>
                <a:gdLst/>
                <a:ahLst/>
                <a:cxnLst/>
                <a:rect l="0" t="0" r="0" b="0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4" name="任意多边形 49262"/>
              <p:cNvSpPr/>
              <p:nvPr/>
            </p:nvSpPr>
            <p:spPr>
              <a:xfrm>
                <a:off x="3872" y="351"/>
                <a:ext cx="89" cy="178"/>
              </a:xfrm>
              <a:custGeom>
                <a:avLst/>
                <a:gdLst/>
                <a:ahLst/>
                <a:cxnLst/>
                <a:rect l="0" t="0" r="0" b="0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5" name="任意多边形 49263"/>
              <p:cNvSpPr/>
              <p:nvPr/>
            </p:nvSpPr>
            <p:spPr>
              <a:xfrm>
                <a:off x="3880" y="357"/>
                <a:ext cx="51" cy="159"/>
              </a:xfrm>
              <a:custGeom>
                <a:avLst/>
                <a:gdLst/>
                <a:ahLst/>
                <a:cxnLst/>
                <a:rect l="0" t="0" r="0" b="0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6" name="任意多边形 49264"/>
              <p:cNvSpPr/>
              <p:nvPr/>
            </p:nvSpPr>
            <p:spPr>
              <a:xfrm>
                <a:off x="3927" y="375"/>
                <a:ext cx="28" cy="137"/>
              </a:xfrm>
              <a:custGeom>
                <a:avLst/>
                <a:gdLst/>
                <a:ahLst/>
                <a:cxnLst/>
                <a:rect l="0" t="0" r="0" b="0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7" name="任意多边形 49265"/>
              <p:cNvSpPr/>
              <p:nvPr/>
            </p:nvSpPr>
            <p:spPr>
              <a:xfrm>
                <a:off x="3931" y="379"/>
                <a:ext cx="24" cy="130"/>
              </a:xfrm>
              <a:custGeom>
                <a:avLst/>
                <a:gdLst/>
                <a:ahLst/>
                <a:cxnLst/>
                <a:rect l="0" t="0" r="0" b="0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8" name="任意多边形 49266"/>
              <p:cNvSpPr/>
              <p:nvPr/>
            </p:nvSpPr>
            <p:spPr>
              <a:xfrm>
                <a:off x="3883" y="357"/>
                <a:ext cx="44" cy="149"/>
              </a:xfrm>
              <a:custGeom>
                <a:avLst/>
                <a:gdLst/>
                <a:ahLst/>
                <a:cxnLst/>
                <a:rect l="0" t="0" r="0" b="0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9" name="任意多边形 49267"/>
              <p:cNvSpPr/>
              <p:nvPr/>
            </p:nvSpPr>
            <p:spPr>
              <a:xfrm>
                <a:off x="3810" y="977"/>
                <a:ext cx="271" cy="55"/>
              </a:xfrm>
              <a:custGeom>
                <a:avLst/>
                <a:gdLst/>
                <a:ahLst/>
                <a:cxnLst/>
                <a:rect l="0" t="0" r="0" b="0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0" name="任意多边形 49268"/>
              <p:cNvSpPr/>
              <p:nvPr/>
            </p:nvSpPr>
            <p:spPr>
              <a:xfrm>
                <a:off x="3728" y="574"/>
                <a:ext cx="97" cy="141"/>
              </a:xfrm>
              <a:custGeom>
                <a:avLst/>
                <a:gdLst/>
                <a:ahLst/>
                <a:cxnLst/>
                <a:rect l="0" t="0" r="0" b="0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1" name="任意多边形 49269"/>
              <p:cNvSpPr/>
              <p:nvPr/>
            </p:nvSpPr>
            <p:spPr>
              <a:xfrm>
                <a:off x="4005" y="580"/>
                <a:ext cx="101" cy="138"/>
              </a:xfrm>
              <a:custGeom>
                <a:avLst/>
                <a:gdLst/>
                <a:ahLst/>
                <a:cxnLst/>
                <a:rect l="0" t="0" r="0" b="0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2" name="任意多边形 49270"/>
              <p:cNvSpPr/>
              <p:nvPr/>
            </p:nvSpPr>
            <p:spPr>
              <a:xfrm>
                <a:off x="3893" y="701"/>
                <a:ext cx="64" cy="80"/>
              </a:xfrm>
              <a:custGeom>
                <a:avLst/>
                <a:gdLst/>
                <a:ahLst/>
                <a:cxnLst/>
                <a:rect l="0" t="0" r="0" b="0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3" name="任意多边形 49271"/>
              <p:cNvSpPr/>
              <p:nvPr/>
            </p:nvSpPr>
            <p:spPr>
              <a:xfrm>
                <a:off x="3852" y="852"/>
                <a:ext cx="152" cy="129"/>
              </a:xfrm>
              <a:custGeom>
                <a:avLst/>
                <a:gdLst/>
                <a:ahLst/>
                <a:cxnLst/>
                <a:rect l="0" t="0" r="0" b="0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4" name="任意多边形 49272"/>
              <p:cNvSpPr/>
              <p:nvPr/>
            </p:nvSpPr>
            <p:spPr>
              <a:xfrm>
                <a:off x="3902" y="850"/>
                <a:ext cx="43" cy="39"/>
              </a:xfrm>
              <a:custGeom>
                <a:avLst/>
                <a:gdLst/>
                <a:ahLst/>
                <a:cxnLst/>
                <a:rect l="0" t="0" r="0" b="0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5" name="任意多边形 49273"/>
              <p:cNvSpPr/>
              <p:nvPr/>
            </p:nvSpPr>
            <p:spPr>
              <a:xfrm>
                <a:off x="3748" y="597"/>
                <a:ext cx="70" cy="109"/>
              </a:xfrm>
              <a:custGeom>
                <a:avLst/>
                <a:gdLst/>
                <a:ahLst/>
                <a:cxnLst/>
                <a:rect l="0" t="0" r="0" b="0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6" name="任意多边形 49274"/>
              <p:cNvSpPr/>
              <p:nvPr/>
            </p:nvSpPr>
            <p:spPr>
              <a:xfrm>
                <a:off x="4012" y="611"/>
                <a:ext cx="66" cy="95"/>
              </a:xfrm>
              <a:custGeom>
                <a:avLst/>
                <a:gdLst/>
                <a:ahLst/>
                <a:cxnLst/>
                <a:rect l="0" t="0" r="0" b="0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7" name="任意多边形 49275"/>
              <p:cNvSpPr/>
              <p:nvPr/>
            </p:nvSpPr>
            <p:spPr>
              <a:xfrm>
                <a:off x="3900" y="717"/>
                <a:ext cx="47" cy="60"/>
              </a:xfrm>
              <a:custGeom>
                <a:avLst/>
                <a:gdLst/>
                <a:ahLst/>
                <a:cxnLst/>
                <a:rect l="0" t="0" r="0" b="0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8" name="任意多边形 49276"/>
              <p:cNvSpPr/>
              <p:nvPr/>
            </p:nvSpPr>
            <p:spPr>
              <a:xfrm>
                <a:off x="3868" y="859"/>
                <a:ext cx="121" cy="88"/>
              </a:xfrm>
              <a:custGeom>
                <a:avLst/>
                <a:gdLst/>
                <a:ahLst/>
                <a:cxnLst/>
                <a:rect l="0" t="0" r="0" b="0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9" name="任意多边形 49277"/>
              <p:cNvSpPr/>
              <p:nvPr/>
            </p:nvSpPr>
            <p:spPr>
              <a:xfrm>
                <a:off x="3735" y="584"/>
                <a:ext cx="73" cy="108"/>
              </a:xfrm>
              <a:custGeom>
                <a:avLst/>
                <a:gdLst/>
                <a:ahLst/>
                <a:cxnLst/>
                <a:rect l="0" t="0" r="0" b="0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0" name="任意多边形 49278"/>
              <p:cNvSpPr/>
              <p:nvPr/>
            </p:nvSpPr>
            <p:spPr>
              <a:xfrm>
                <a:off x="4030" y="588"/>
                <a:ext cx="69" cy="101"/>
              </a:xfrm>
              <a:custGeom>
                <a:avLst/>
                <a:gdLst/>
                <a:ahLst/>
                <a:cxnLst/>
                <a:rect l="0" t="0" r="0" b="0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1" name="任意多边形 49279"/>
              <p:cNvSpPr/>
              <p:nvPr/>
            </p:nvSpPr>
            <p:spPr>
              <a:xfrm>
                <a:off x="3861" y="895"/>
                <a:ext cx="132" cy="74"/>
              </a:xfrm>
              <a:custGeom>
                <a:avLst/>
                <a:gdLst/>
                <a:ahLst/>
                <a:cxnLst/>
                <a:rect l="0" t="0" r="0" b="0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2" name="任意多边形 49280"/>
              <p:cNvSpPr/>
              <p:nvPr/>
            </p:nvSpPr>
            <p:spPr>
              <a:xfrm>
                <a:off x="3801" y="574"/>
                <a:ext cx="24" cy="141"/>
              </a:xfrm>
              <a:custGeom>
                <a:avLst/>
                <a:gdLst/>
                <a:ahLst/>
                <a:cxnLst/>
                <a:rect l="0" t="0" r="0" b="0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3" name="任意多边形 49281"/>
              <p:cNvSpPr/>
              <p:nvPr/>
            </p:nvSpPr>
            <p:spPr>
              <a:xfrm>
                <a:off x="4030" y="580"/>
                <a:ext cx="76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4" name="任意多边形 49282"/>
              <p:cNvSpPr/>
              <p:nvPr/>
            </p:nvSpPr>
            <p:spPr>
              <a:xfrm>
                <a:off x="3919" y="701"/>
                <a:ext cx="38" cy="67"/>
              </a:xfrm>
              <a:custGeom>
                <a:avLst/>
                <a:gdLst/>
                <a:ahLst/>
                <a:cxnLst/>
                <a:rect l="0" t="0" r="0" b="0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5" name="任意多边形 49283"/>
              <p:cNvSpPr/>
              <p:nvPr/>
            </p:nvSpPr>
            <p:spPr>
              <a:xfrm>
                <a:off x="3887" y="871"/>
                <a:ext cx="78" cy="54"/>
              </a:xfrm>
              <a:custGeom>
                <a:avLst/>
                <a:gdLst/>
                <a:ahLst/>
                <a:cxnLst/>
                <a:rect l="0" t="0" r="0" b="0"/>
                <a:pathLst>
                  <a:path w="236" h="160">
                    <a:moveTo>
                      <a:pt x="26" y="6"/>
                    </a:moveTo>
                    <a:lnTo>
                      <a:pt x="23" y="9"/>
                    </a:lnTo>
                    <a:lnTo>
                      <a:pt x="19" y="16"/>
                    </a:lnTo>
                    <a:lnTo>
                      <a:pt x="14" y="25"/>
                    </a:lnTo>
                    <a:lnTo>
                      <a:pt x="7" y="38"/>
                    </a:lnTo>
                    <a:lnTo>
                      <a:pt x="3" y="53"/>
                    </a:lnTo>
                    <a:lnTo>
                      <a:pt x="0" y="70"/>
                    </a:lnTo>
                    <a:lnTo>
                      <a:pt x="0" y="89"/>
                    </a:lnTo>
                    <a:lnTo>
                      <a:pt x="5" y="108"/>
                    </a:lnTo>
                    <a:lnTo>
                      <a:pt x="5" y="109"/>
                    </a:lnTo>
                    <a:lnTo>
                      <a:pt x="7" y="111"/>
                    </a:lnTo>
                    <a:lnTo>
                      <a:pt x="9" y="113"/>
                    </a:lnTo>
                    <a:lnTo>
                      <a:pt x="13" y="117"/>
                    </a:lnTo>
                    <a:lnTo>
                      <a:pt x="18" y="123"/>
                    </a:lnTo>
                    <a:lnTo>
                      <a:pt x="23" y="127"/>
                    </a:lnTo>
                    <a:lnTo>
                      <a:pt x="31" y="132"/>
                    </a:lnTo>
                    <a:lnTo>
                      <a:pt x="40" y="137"/>
                    </a:lnTo>
                    <a:lnTo>
                      <a:pt x="51" y="143"/>
                    </a:lnTo>
                    <a:lnTo>
                      <a:pt x="64" y="148"/>
                    </a:lnTo>
                    <a:lnTo>
                      <a:pt x="78" y="152"/>
                    </a:lnTo>
                    <a:lnTo>
                      <a:pt x="93" y="156"/>
                    </a:lnTo>
                    <a:lnTo>
                      <a:pt x="112" y="159"/>
                    </a:lnTo>
                    <a:lnTo>
                      <a:pt x="132" y="160"/>
                    </a:lnTo>
                    <a:lnTo>
                      <a:pt x="154" y="160"/>
                    </a:lnTo>
                    <a:lnTo>
                      <a:pt x="179" y="159"/>
                    </a:lnTo>
                    <a:lnTo>
                      <a:pt x="182" y="157"/>
                    </a:lnTo>
                    <a:lnTo>
                      <a:pt x="191" y="155"/>
                    </a:lnTo>
                    <a:lnTo>
                      <a:pt x="202" y="148"/>
                    </a:lnTo>
                    <a:lnTo>
                      <a:pt x="215" y="136"/>
                    </a:lnTo>
                    <a:lnTo>
                      <a:pt x="226" y="121"/>
                    </a:lnTo>
                    <a:lnTo>
                      <a:pt x="233" y="100"/>
                    </a:lnTo>
                    <a:lnTo>
                      <a:pt x="236" y="73"/>
                    </a:lnTo>
                    <a:lnTo>
                      <a:pt x="230" y="38"/>
                    </a:lnTo>
                    <a:lnTo>
                      <a:pt x="229" y="37"/>
                    </a:lnTo>
                    <a:lnTo>
                      <a:pt x="227" y="32"/>
                    </a:lnTo>
                    <a:lnTo>
                      <a:pt x="224" y="26"/>
                    </a:lnTo>
                    <a:lnTo>
                      <a:pt x="219" y="18"/>
                    </a:lnTo>
                    <a:lnTo>
                      <a:pt x="214" y="12"/>
                    </a:lnTo>
                    <a:lnTo>
                      <a:pt x="206" y="6"/>
                    </a:lnTo>
                    <a:lnTo>
                      <a:pt x="199" y="1"/>
                    </a:lnTo>
                    <a:lnTo>
                      <a:pt x="189" y="0"/>
                    </a:lnTo>
                    <a:lnTo>
                      <a:pt x="189" y="97"/>
                    </a:lnTo>
                    <a:lnTo>
                      <a:pt x="26" y="89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6" name="任意多边形 49284"/>
              <p:cNvSpPr/>
              <p:nvPr/>
            </p:nvSpPr>
            <p:spPr>
              <a:xfrm>
                <a:off x="3778" y="639"/>
                <a:ext cx="38" cy="59"/>
              </a:xfrm>
              <a:custGeom>
                <a:avLst/>
                <a:gdLst/>
                <a:ahLst/>
                <a:cxnLst/>
                <a:rect l="0" t="0" r="0" b="0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7" name="任意多边形 49285"/>
              <p:cNvSpPr/>
              <p:nvPr/>
            </p:nvSpPr>
            <p:spPr>
              <a:xfrm>
                <a:off x="3904" y="734"/>
                <a:ext cx="34" cy="40"/>
              </a:xfrm>
              <a:custGeom>
                <a:avLst/>
                <a:gdLst/>
                <a:ahLst/>
                <a:cxnLst/>
                <a:rect l="0" t="0" r="0" b="0"/>
                <a:pathLst>
                  <a:path w="102" h="121">
                    <a:moveTo>
                      <a:pt x="51" y="0"/>
                    </a:moveTo>
                    <a:lnTo>
                      <a:pt x="0" y="109"/>
                    </a:lnTo>
                    <a:lnTo>
                      <a:pt x="1" y="110"/>
                    </a:lnTo>
                    <a:lnTo>
                      <a:pt x="5" y="113"/>
                    </a:lnTo>
                    <a:lnTo>
                      <a:pt x="11" y="117"/>
                    </a:lnTo>
                    <a:lnTo>
                      <a:pt x="19" y="119"/>
                    </a:lnTo>
                    <a:lnTo>
                      <a:pt x="31" y="121"/>
                    </a:lnTo>
                    <a:lnTo>
                      <a:pt x="45" y="119"/>
                    </a:lnTo>
                    <a:lnTo>
                      <a:pt x="62" y="113"/>
                    </a:lnTo>
                    <a:lnTo>
                      <a:pt x="81" y="102"/>
                    </a:lnTo>
                    <a:lnTo>
                      <a:pt x="102" y="8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8" name="任意多边形 49286"/>
              <p:cNvSpPr/>
              <p:nvPr/>
            </p:nvSpPr>
            <p:spPr>
              <a:xfrm>
                <a:off x="4011" y="631"/>
                <a:ext cx="52" cy="75"/>
              </a:xfrm>
              <a:custGeom>
                <a:avLst/>
                <a:gdLst/>
                <a:ahLst/>
                <a:cxnLst/>
                <a:rect l="0" t="0" r="0" b="0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279" name="文本框 49287"/>
            <p:cNvSpPr txBox="1"/>
            <p:nvPr/>
          </p:nvSpPr>
          <p:spPr>
            <a:xfrm>
              <a:off x="5184" y="1584"/>
              <a:ext cx="68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四</a:t>
              </a:r>
            </a:p>
          </p:txBody>
        </p:sp>
      </p:grpSp>
      <p:pic>
        <p:nvPicPr>
          <p:cNvPr id="6280" name="图片 49288" descr="20041224203606427[1]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3388" y="0"/>
            <a:ext cx="1871662" cy="1341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290" name="组合 49289"/>
          <p:cNvGrpSpPr/>
          <p:nvPr/>
        </p:nvGrpSpPr>
        <p:grpSpPr>
          <a:xfrm>
            <a:off x="8616950" y="2276475"/>
            <a:ext cx="1800225" cy="1222375"/>
            <a:chOff x="2784" y="1110"/>
            <a:chExt cx="1009" cy="725"/>
          </a:xfrm>
        </p:grpSpPr>
        <p:pic>
          <p:nvPicPr>
            <p:cNvPr id="6282" name="图片 49290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" y="111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83" name="文本框 49291"/>
            <p:cNvSpPr txBox="1"/>
            <p:nvPr/>
          </p:nvSpPr>
          <p:spPr>
            <a:xfrm>
              <a:off x="2976" y="1350"/>
              <a:ext cx="817" cy="3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足</a:t>
              </a:r>
            </a:p>
          </p:txBody>
        </p:sp>
      </p:grpSp>
      <p:grpSp>
        <p:nvGrpSpPr>
          <p:cNvPr id="49293" name="组合 49292"/>
          <p:cNvGrpSpPr/>
          <p:nvPr/>
        </p:nvGrpSpPr>
        <p:grpSpPr>
          <a:xfrm>
            <a:off x="7104063" y="2060575"/>
            <a:ext cx="1601787" cy="1150938"/>
            <a:chOff x="2784" y="1110"/>
            <a:chExt cx="1009" cy="725"/>
          </a:xfrm>
        </p:grpSpPr>
        <p:pic>
          <p:nvPicPr>
            <p:cNvPr id="6285" name="图片 49293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" y="111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86" name="文本框 49294"/>
            <p:cNvSpPr txBox="1"/>
            <p:nvPr/>
          </p:nvSpPr>
          <p:spPr>
            <a:xfrm>
              <a:off x="2976" y="1350"/>
              <a:ext cx="81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站</a:t>
              </a:r>
            </a:p>
          </p:txBody>
        </p:sp>
      </p:grpSp>
      <p:grpSp>
        <p:nvGrpSpPr>
          <p:cNvPr id="49296" name="组合 49295"/>
          <p:cNvGrpSpPr/>
          <p:nvPr/>
        </p:nvGrpSpPr>
        <p:grpSpPr>
          <a:xfrm>
            <a:off x="6096000" y="3716338"/>
            <a:ext cx="1871663" cy="1368425"/>
            <a:chOff x="2784" y="1110"/>
            <a:chExt cx="1009" cy="725"/>
          </a:xfrm>
        </p:grpSpPr>
        <p:pic>
          <p:nvPicPr>
            <p:cNvPr id="6288" name="图片 49296" descr="j030549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" y="111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89" name="文本框 49297"/>
            <p:cNvSpPr txBox="1"/>
            <p:nvPr/>
          </p:nvSpPr>
          <p:spPr>
            <a:xfrm>
              <a:off x="2976" y="1350"/>
              <a:ext cx="817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坐</a:t>
              </a:r>
            </a:p>
          </p:txBody>
        </p:sp>
      </p:grpSp>
      <p:sp>
        <p:nvSpPr>
          <p:cNvPr id="6290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0606 L -0.00399 0.75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22109E-6 L 0.00156 0.826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4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34 0.00509 L 0.04201 0.687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9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9991E-6 L 0.19532 0.6045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3959E-6 L -0.12066 0.537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9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5837E-6 L -0.05834 0.310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9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1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1397E-6 L 0.1533 0.404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765E-6 L 0.15833 0.2775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-0.06152 L -0.004 0.2715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19981E-6 L 0.0375 0.3492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9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56984E-6 L 0.01268 0.4824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50" dur="2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19981E-6 L 0.0375 0.3492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9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19981E-6 L 0.0375 0.3492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9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19981E-6 L 0.0375 0.3492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9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16386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4"/>
            <p:cNvSpPr txBox="1"/>
            <p:nvPr/>
          </p:nvSpPr>
          <p:spPr>
            <a:xfrm>
              <a:off x="343617" y="1665630"/>
              <a:ext cx="1838325" cy="1897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水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707217" y="859367"/>
            <a:ext cx="223075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shuǐ</a:t>
            </a:r>
            <a:r>
              <a:rPr kumimoji="0" lang="en-US" altLang="zh-CN" sz="6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83351" y="4673600"/>
            <a:ext cx="2646045" cy="1391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shuǐ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tǒnɡ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水  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351" y="728133"/>
            <a:ext cx="2571749" cy="372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17410" name="图片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TextBox 4"/>
            <p:cNvSpPr txBox="1"/>
            <p:nvPr/>
          </p:nvSpPr>
          <p:spPr>
            <a:xfrm>
              <a:off x="343617" y="1665630"/>
              <a:ext cx="1838325" cy="1897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山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686051" y="897467"/>
            <a:ext cx="182118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shān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2098675" cy="1391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shān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pō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山  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49900" y="1109133"/>
            <a:ext cx="5367867" cy="31601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19458" name="图片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59" name="TextBox 4"/>
            <p:cNvSpPr txBox="1"/>
            <p:nvPr/>
          </p:nvSpPr>
          <p:spPr>
            <a:xfrm>
              <a:off x="343617" y="1665630"/>
              <a:ext cx="1838325" cy="1897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石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891367" y="889000"/>
            <a:ext cx="141160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shí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45867" y="4449233"/>
            <a:ext cx="2098675" cy="1391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shí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tou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石  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5717" y="1714500"/>
            <a:ext cx="3697816" cy="25548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3"/>
          <p:cNvSpPr/>
          <p:nvPr/>
        </p:nvSpPr>
        <p:spPr>
          <a:xfrm>
            <a:off x="55033" y="309033"/>
            <a:ext cx="3044190" cy="661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735" b="1" dirty="0">
                <a:latin typeface="黑体" panose="02010609060101010101" pitchFamily="2" charset="-122"/>
                <a:ea typeface="黑体" panose="02010609060101010101" pitchFamily="2" charset="-122"/>
              </a:rPr>
              <a:t>二、找朋友。</a:t>
            </a:r>
            <a:endParaRPr lang="zh-CN" altLang="zh-CN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25933" y="3530600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</a:p>
        </p:txBody>
      </p:sp>
      <p:grpSp>
        <p:nvGrpSpPr>
          <p:cNvPr id="33795" name="组合 3"/>
          <p:cNvGrpSpPr/>
          <p:nvPr/>
        </p:nvGrpSpPr>
        <p:grpSpPr>
          <a:xfrm>
            <a:off x="452967" y="1060451"/>
            <a:ext cx="11006667" cy="5797549"/>
            <a:chOff x="253153" y="950393"/>
            <a:chExt cx="8255441" cy="4347862"/>
          </a:xfrm>
        </p:grpSpPr>
        <p:pic>
          <p:nvPicPr>
            <p:cNvPr id="33796" name="Picture 3" descr="C:\Documents and Settings\Administrator\桌面\日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153" y="950393"/>
              <a:ext cx="1480398" cy="16985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7" name="Picture 13" descr="C:\Documents and Settings\Administrator\桌面\禾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34189" y="950393"/>
              <a:ext cx="1674405" cy="17764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8" name="Picture 15" descr="C:\Documents and Settings\Administrator\桌面\月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14674" y="3604447"/>
              <a:ext cx="1545600" cy="16938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Picture 16" descr="C:\Documents and Settings\Administrator\桌面\水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24463" y="3536753"/>
              <a:ext cx="1542456" cy="17318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0" name="Picture 17" descr="C:\Documents and Settings\Administrator\桌面\火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47655" y="3536753"/>
              <a:ext cx="1550299" cy="16917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1" name="Picture 18" descr="C:\Documents and Settings\Administrator\桌面\山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03443" y="972502"/>
              <a:ext cx="1483817" cy="1676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2" name="Picture 20" descr="C:\Documents and Settings\Administrator\桌面\田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20172" y="972502"/>
              <a:ext cx="1499653" cy="168382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" name="矩形 26"/>
          <p:cNvSpPr/>
          <p:nvPr/>
        </p:nvSpPr>
        <p:spPr>
          <a:xfrm>
            <a:off x="3058584" y="3492500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</a:p>
        </p:txBody>
      </p:sp>
      <p:sp>
        <p:nvSpPr>
          <p:cNvPr id="36" name="矩形 35"/>
          <p:cNvSpPr/>
          <p:nvPr/>
        </p:nvSpPr>
        <p:spPr>
          <a:xfrm>
            <a:off x="4379384" y="3505200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火</a:t>
            </a:r>
          </a:p>
        </p:txBody>
      </p:sp>
      <p:sp>
        <p:nvSpPr>
          <p:cNvPr id="37" name="矩形 36"/>
          <p:cNvSpPr/>
          <p:nvPr/>
        </p:nvSpPr>
        <p:spPr>
          <a:xfrm>
            <a:off x="5977467" y="3492500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</a:t>
            </a:r>
          </a:p>
        </p:txBody>
      </p:sp>
      <p:sp>
        <p:nvSpPr>
          <p:cNvPr id="38" name="矩形 37"/>
          <p:cNvSpPr/>
          <p:nvPr/>
        </p:nvSpPr>
        <p:spPr>
          <a:xfrm>
            <a:off x="7291917" y="3505200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禾</a:t>
            </a:r>
          </a:p>
        </p:txBody>
      </p:sp>
      <p:sp>
        <p:nvSpPr>
          <p:cNvPr id="39" name="矩形 38"/>
          <p:cNvSpPr/>
          <p:nvPr/>
        </p:nvSpPr>
        <p:spPr>
          <a:xfrm>
            <a:off x="9734551" y="3517900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田</a:t>
            </a:r>
          </a:p>
        </p:txBody>
      </p:sp>
      <p:sp>
        <p:nvSpPr>
          <p:cNvPr id="40" name="矩形 39"/>
          <p:cNvSpPr/>
          <p:nvPr/>
        </p:nvSpPr>
        <p:spPr>
          <a:xfrm>
            <a:off x="1515533" y="3492500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025E-6 L 0.27396 0.34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00" y="1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58025E-6 L 0.3823 0.3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5679E-6 L -0.21875 0.335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8025E-6 L -0.23125 -0.15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-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5679E-6 L 0.15729 -0.1240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-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64198E-7 L -0.6375 -0.164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0" y="-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1605E-6 L -0.25937 -0.131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-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36" grpId="0"/>
      <p:bldP spid="37" grpId="0"/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/>
          <p:nvPr/>
        </p:nvSpPr>
        <p:spPr>
          <a:xfrm>
            <a:off x="127000" y="1187451"/>
            <a:ext cx="3558117" cy="725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猜一猜，连一连。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27000" y="152400"/>
            <a:ext cx="4343400" cy="912284"/>
          </a:xfrm>
          <a:prstGeom prst="roundRect">
            <a:avLst/>
          </a:prstGeom>
          <a:solidFill>
            <a:srgbClr val="FFFF00"/>
          </a:solidFill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课后习题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参考</a:t>
            </a: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答案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5843" name="Picture 2" descr="C:\Documents and Settings\Administrator\桌面\羊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6467" y="1794933"/>
            <a:ext cx="1820333" cy="2099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3" descr="C:\Documents and Settings\Administrator\桌面\鸟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0" y="1682751"/>
            <a:ext cx="1748367" cy="2125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4" descr="C:\Documents and Settings\Administrator\桌面\兔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5851" y="1413933"/>
            <a:ext cx="1964267" cy="22542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5" descr="C:\Documents and Settings\Administrator\桌面\木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86984" y="4510617"/>
            <a:ext cx="1919816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Picture 6" descr="C:\Documents and Settings\Administrator\桌面\网.jpg"/>
          <p:cNvPicPr>
            <a:picLocks noChangeAspect="1"/>
          </p:cNvPicPr>
          <p:nvPr/>
        </p:nvPicPr>
        <p:blipFill>
          <a:blip r:embed="rId6" cstate="print"/>
          <a:srcRect b="3963"/>
          <a:stretch>
            <a:fillRect/>
          </a:stretch>
        </p:blipFill>
        <p:spPr>
          <a:xfrm>
            <a:off x="5619751" y="4720167"/>
            <a:ext cx="1841500" cy="195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Picture 7" descr="C:\Documents and Settings\Administrator\桌面\竹.jpg"/>
          <p:cNvPicPr>
            <a:picLocks noChangeAspect="1"/>
          </p:cNvPicPr>
          <p:nvPr/>
        </p:nvPicPr>
        <p:blipFill>
          <a:blip r:embed="rId7" cstate="print"/>
          <a:srcRect b="4388"/>
          <a:stretch>
            <a:fillRect/>
          </a:stretch>
        </p:blipFill>
        <p:spPr>
          <a:xfrm>
            <a:off x="9042400" y="4762500"/>
            <a:ext cx="1627717" cy="18711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9" name="矩形 10"/>
          <p:cNvSpPr/>
          <p:nvPr/>
        </p:nvSpPr>
        <p:spPr>
          <a:xfrm>
            <a:off x="3276600" y="3907367"/>
            <a:ext cx="692912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兔  鸟  竹  羊  木  网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898900" y="3416300"/>
            <a:ext cx="5283200" cy="723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086351" y="2844800"/>
            <a:ext cx="889000" cy="1295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6271684" y="4337051"/>
            <a:ext cx="2910417" cy="122766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3060700" y="3073400"/>
            <a:ext cx="4085167" cy="1168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367617" y="4337051"/>
            <a:ext cx="5217584" cy="12763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145867" y="4337051"/>
            <a:ext cx="2542117" cy="122766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dirty="0"/>
              <a:t>猜字谜</a:t>
            </a:r>
          </a:p>
        </p:txBody>
      </p:sp>
      <p:sp>
        <p:nvSpPr>
          <p:cNvPr id="56323" name="Text Box 3"/>
          <p:cNvSpPr txBox="1"/>
          <p:nvPr/>
        </p:nvSpPr>
        <p:spPr>
          <a:xfrm>
            <a:off x="3138170" y="1694815"/>
            <a:ext cx="8326755" cy="11887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1、一位老公公，有时挂在天边；</a:t>
            </a: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面孔红彤彤，有时落在树梢。（     ）</a:t>
            </a:r>
          </a:p>
        </p:txBody>
      </p:sp>
      <p:sp>
        <p:nvSpPr>
          <p:cNvPr id="57348" name="Rectangle 4"/>
          <p:cNvSpPr/>
          <p:nvPr/>
        </p:nvSpPr>
        <p:spPr>
          <a:xfrm>
            <a:off x="10273348" y="2060575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</a:p>
        </p:txBody>
      </p:sp>
      <p:sp>
        <p:nvSpPr>
          <p:cNvPr id="56325" name="Text Box 5"/>
          <p:cNvSpPr txBox="1"/>
          <p:nvPr/>
        </p:nvSpPr>
        <p:spPr>
          <a:xfrm>
            <a:off x="3255328" y="3207703"/>
            <a:ext cx="8326755" cy="11887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2、晴天早早起，有时像个圆盘；</a:t>
            </a: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按时来上工，有时像把镰刀。（     ）</a:t>
            </a:r>
          </a:p>
        </p:txBody>
      </p:sp>
      <p:sp>
        <p:nvSpPr>
          <p:cNvPr id="57350" name="Rectangle 6"/>
          <p:cNvSpPr/>
          <p:nvPr/>
        </p:nvSpPr>
        <p:spPr>
          <a:xfrm>
            <a:off x="10273665" y="3573463"/>
            <a:ext cx="795020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</a:p>
        </p:txBody>
      </p:sp>
      <p:sp>
        <p:nvSpPr>
          <p:cNvPr id="56327" name="Text Box 7"/>
          <p:cNvSpPr txBox="1"/>
          <p:nvPr/>
        </p:nvSpPr>
        <p:spPr>
          <a:xfrm>
            <a:off x="4922838" y="4720590"/>
            <a:ext cx="6145530" cy="11887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3、左一片，右一片，</a:t>
            </a: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    隔座山头不见面。（     ） </a:t>
            </a:r>
          </a:p>
        </p:txBody>
      </p:sp>
      <p:sp>
        <p:nvSpPr>
          <p:cNvPr id="57352" name="Rectangle 8"/>
          <p:cNvSpPr/>
          <p:nvPr/>
        </p:nvSpPr>
        <p:spPr>
          <a:xfrm>
            <a:off x="9690100" y="5151755"/>
            <a:ext cx="792163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右箭头 95233"/>
          <p:cNvSpPr/>
          <p:nvPr/>
        </p:nvSpPr>
        <p:spPr>
          <a:xfrm>
            <a:off x="5551170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5" name="右箭头 95234"/>
          <p:cNvSpPr/>
          <p:nvPr/>
        </p:nvSpPr>
        <p:spPr>
          <a:xfrm>
            <a:off x="8469630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5236" name="组合 95235"/>
          <p:cNvGrpSpPr/>
          <p:nvPr/>
        </p:nvGrpSpPr>
        <p:grpSpPr>
          <a:xfrm>
            <a:off x="9383713" y="2565400"/>
            <a:ext cx="1406525" cy="1725613"/>
            <a:chOff x="5032" y="1708"/>
            <a:chExt cx="886" cy="1087"/>
          </a:xfrm>
        </p:grpSpPr>
        <p:sp>
          <p:nvSpPr>
            <p:cNvPr id="8196" name="文本框 95236"/>
            <p:cNvSpPr txBox="1"/>
            <p:nvPr/>
          </p:nvSpPr>
          <p:spPr>
            <a:xfrm>
              <a:off x="5032" y="1816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 dirty="0">
                  <a:latin typeface="Times New Roman" panose="02020603050405020304" pitchFamily="18" charset="0"/>
                  <a:ea typeface="楷体_GB2312" pitchFamily="49" charset="-122"/>
                </a:rPr>
                <a:t>日</a:t>
              </a:r>
            </a:p>
          </p:txBody>
        </p:sp>
        <p:sp>
          <p:nvSpPr>
            <p:cNvPr id="8197" name="文本框 95237"/>
            <p:cNvSpPr txBox="1"/>
            <p:nvPr/>
          </p:nvSpPr>
          <p:spPr>
            <a:xfrm>
              <a:off x="5211" y="1708"/>
              <a:ext cx="195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5239" name="图片 95238" descr="日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5410" y="2266950"/>
            <a:ext cx="3505200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95240" descr="dy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066800"/>
            <a:ext cx="2011363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95241" descr="u=1649951898,3475726536&amp;fm=206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03388" y="188913"/>
            <a:ext cx="2555875" cy="811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95242" descr="6d81800a19d8bc3e385117c7828ba61ea8d3456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17970" y="2864485"/>
            <a:ext cx="1728788" cy="150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2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右箭头 96257"/>
          <p:cNvSpPr/>
          <p:nvPr/>
        </p:nvSpPr>
        <p:spPr>
          <a:xfrm>
            <a:off x="5105400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59" name="右箭头 96258"/>
          <p:cNvSpPr/>
          <p:nvPr/>
        </p:nvSpPr>
        <p:spPr>
          <a:xfrm>
            <a:off x="7772400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6260" name="组合 96259"/>
          <p:cNvGrpSpPr/>
          <p:nvPr/>
        </p:nvGrpSpPr>
        <p:grpSpPr>
          <a:xfrm>
            <a:off x="8832850" y="2565400"/>
            <a:ext cx="1406525" cy="1771650"/>
            <a:chOff x="4730" y="1565"/>
            <a:chExt cx="886" cy="1116"/>
          </a:xfrm>
        </p:grpSpPr>
        <p:sp>
          <p:nvSpPr>
            <p:cNvPr id="9220" name="文本框 96260"/>
            <p:cNvSpPr txBox="1"/>
            <p:nvPr/>
          </p:nvSpPr>
          <p:spPr>
            <a:xfrm>
              <a:off x="4730" y="1702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>
                  <a:latin typeface="Times New Roman" panose="02020603050405020304" pitchFamily="18" charset="0"/>
                  <a:ea typeface="楷体_GB2312" pitchFamily="49" charset="-122"/>
                </a:rPr>
                <a:t>月</a:t>
              </a:r>
            </a:p>
          </p:txBody>
        </p:sp>
        <p:sp>
          <p:nvSpPr>
            <p:cNvPr id="9221" name="文本框 96261"/>
            <p:cNvSpPr txBox="1"/>
            <p:nvPr/>
          </p:nvSpPr>
          <p:spPr>
            <a:xfrm>
              <a:off x="4752" y="1565"/>
              <a:ext cx="195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6263" name="图片 96262" descr="月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0" y="1962150"/>
            <a:ext cx="3581400" cy="306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6264" descr="dy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066800"/>
            <a:ext cx="2011363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96267" descr="u=1649951898,3475726536&amp;fm=206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03388" y="188913"/>
            <a:ext cx="2555875" cy="811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96268" descr="tim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24563" y="2636838"/>
            <a:ext cx="1577975" cy="197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右箭头 35841"/>
          <p:cNvSpPr/>
          <p:nvPr/>
        </p:nvSpPr>
        <p:spPr>
          <a:xfrm>
            <a:off x="5963920" y="3046095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3" name="右箭头 35842"/>
          <p:cNvSpPr/>
          <p:nvPr/>
        </p:nvSpPr>
        <p:spPr>
          <a:xfrm>
            <a:off x="9024620" y="3046095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5844" name="组合 35843"/>
          <p:cNvGrpSpPr/>
          <p:nvPr/>
        </p:nvGrpSpPr>
        <p:grpSpPr>
          <a:xfrm>
            <a:off x="9700578" y="2492375"/>
            <a:ext cx="1644649" cy="1749425"/>
            <a:chOff x="4752" y="1708"/>
            <a:chExt cx="1036" cy="1102"/>
          </a:xfrm>
        </p:grpSpPr>
        <p:sp>
          <p:nvSpPr>
            <p:cNvPr id="10244" name="文本框 35844"/>
            <p:cNvSpPr txBox="1"/>
            <p:nvPr/>
          </p:nvSpPr>
          <p:spPr>
            <a:xfrm>
              <a:off x="4902" y="1831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 dirty="0">
                  <a:latin typeface="Times New Roman" panose="02020603050405020304" pitchFamily="18" charset="0"/>
                  <a:ea typeface="楷体_GB2312" pitchFamily="49" charset="-122"/>
                </a:rPr>
                <a:t>水</a:t>
              </a:r>
              <a:endParaRPr lang="zh-CN" altLang="en-US" sz="9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45" name="文本框 35845"/>
            <p:cNvSpPr txBox="1"/>
            <p:nvPr/>
          </p:nvSpPr>
          <p:spPr>
            <a:xfrm>
              <a:off x="4752" y="1708"/>
              <a:ext cx="19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400" b="1" dirty="0">
                <a:latin typeface="Book Antiqua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246" name="图片 35848" descr="dy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066800"/>
            <a:ext cx="2011363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35850" descr="a695716btc2d16da79a77&amp;690_副本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81375" y="2276475"/>
            <a:ext cx="2289175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35851" descr="152954H41-1_副本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8503" y="2492375"/>
            <a:ext cx="1800225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35852" descr="u=1649951898,3475726536&amp;fm=206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3388" y="188913"/>
            <a:ext cx="2555875" cy="81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0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右箭头 4109"/>
          <p:cNvSpPr/>
          <p:nvPr/>
        </p:nvSpPr>
        <p:spPr>
          <a:xfrm>
            <a:off x="5105400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12" name="右箭头 4111"/>
          <p:cNvSpPr/>
          <p:nvPr/>
        </p:nvSpPr>
        <p:spPr>
          <a:xfrm>
            <a:off x="7848600" y="320040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116" name="组合 4115"/>
          <p:cNvGrpSpPr/>
          <p:nvPr/>
        </p:nvGrpSpPr>
        <p:grpSpPr>
          <a:xfrm>
            <a:off x="8975725" y="2492375"/>
            <a:ext cx="1406526" cy="1771650"/>
            <a:chOff x="4730" y="1565"/>
            <a:chExt cx="886" cy="1116"/>
          </a:xfrm>
        </p:grpSpPr>
        <p:sp>
          <p:nvSpPr>
            <p:cNvPr id="11269" name="文本框 4112"/>
            <p:cNvSpPr txBox="1"/>
            <p:nvPr/>
          </p:nvSpPr>
          <p:spPr>
            <a:xfrm>
              <a:off x="4730" y="1702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 dirty="0">
                  <a:latin typeface="Times New Roman" panose="02020603050405020304" pitchFamily="18" charset="0"/>
                  <a:ea typeface="楷体_GB2312" pitchFamily="49" charset="-122"/>
                </a:rPr>
                <a:t>火</a:t>
              </a:r>
            </a:p>
          </p:txBody>
        </p:sp>
        <p:sp>
          <p:nvSpPr>
            <p:cNvPr id="11270" name="文本框 4113"/>
            <p:cNvSpPr txBox="1"/>
            <p:nvPr/>
          </p:nvSpPr>
          <p:spPr>
            <a:xfrm>
              <a:off x="4874" y="1565"/>
              <a:ext cx="19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400" b="1" dirty="0">
                <a:latin typeface="Book Antiqua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1271" name="图片 4114" descr="dy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135063"/>
            <a:ext cx="2011363" cy="617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4125" descr="503d269759ee3d6dc99c214246166d224e4adee5_副本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1450" y="2420938"/>
            <a:ext cx="2130425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4127" descr="a8ec8a13632762d0c9fe7feda0ec08fa503dc6a4_副本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24563" y="2636838"/>
            <a:ext cx="1792287" cy="177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4" name="矩形 4128"/>
          <p:cNvSpPr/>
          <p:nvPr/>
        </p:nvSpPr>
        <p:spPr>
          <a:xfrm>
            <a:off x="1524000" y="0"/>
            <a:ext cx="4293235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800" err="1"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5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右箭头 36865"/>
          <p:cNvSpPr/>
          <p:nvPr/>
        </p:nvSpPr>
        <p:spPr>
          <a:xfrm>
            <a:off x="5909945" y="3121660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7" name="右箭头 36866"/>
          <p:cNvSpPr/>
          <p:nvPr/>
        </p:nvSpPr>
        <p:spPr>
          <a:xfrm>
            <a:off x="8858250" y="3121025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6868" name="组合 36867"/>
          <p:cNvGrpSpPr/>
          <p:nvPr/>
        </p:nvGrpSpPr>
        <p:grpSpPr>
          <a:xfrm>
            <a:off x="8904288" y="2420938"/>
            <a:ext cx="2274887" cy="1798637"/>
            <a:chOff x="4752" y="1674"/>
            <a:chExt cx="1433" cy="1133"/>
          </a:xfrm>
        </p:grpSpPr>
        <p:sp>
          <p:nvSpPr>
            <p:cNvPr id="12292" name="文本框 36868"/>
            <p:cNvSpPr txBox="1"/>
            <p:nvPr/>
          </p:nvSpPr>
          <p:spPr>
            <a:xfrm>
              <a:off x="5299" y="1828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 dirty="0">
                  <a:latin typeface="Times New Roman" panose="02020603050405020304" pitchFamily="18" charset="0"/>
                  <a:ea typeface="楷体_GB2312" pitchFamily="49" charset="-122"/>
                </a:rPr>
                <a:t>山</a:t>
              </a:r>
            </a:p>
          </p:txBody>
        </p:sp>
        <p:sp>
          <p:nvSpPr>
            <p:cNvPr id="12293" name="文本框 36869"/>
            <p:cNvSpPr txBox="1"/>
            <p:nvPr/>
          </p:nvSpPr>
          <p:spPr>
            <a:xfrm>
              <a:off x="4752" y="1674"/>
              <a:ext cx="195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4" name="图片 36872" descr="dy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066800"/>
            <a:ext cx="2011363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36873" descr="20160827_111624-1_副本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8840" y="2420938"/>
            <a:ext cx="2305050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36874" descr="7dd98d1001e939019eb0022178ec54e736d1967b_副本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59918" y="2879725"/>
            <a:ext cx="1800225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36875" descr="u=1649951898,3475726536&amp;fm=206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3388" y="188913"/>
            <a:ext cx="2555875" cy="81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矩形 36876"/>
          <p:cNvSpPr/>
          <p:nvPr/>
        </p:nvSpPr>
        <p:spPr>
          <a:xfrm>
            <a:off x="1752600" y="5638800"/>
            <a:ext cx="62484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9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右箭头 40961"/>
          <p:cNvSpPr/>
          <p:nvPr/>
        </p:nvSpPr>
        <p:spPr>
          <a:xfrm>
            <a:off x="6084570" y="3275965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3" name="右箭头 40962"/>
          <p:cNvSpPr/>
          <p:nvPr/>
        </p:nvSpPr>
        <p:spPr>
          <a:xfrm>
            <a:off x="9164320" y="3275965"/>
            <a:ext cx="914400" cy="838200"/>
          </a:xfrm>
          <a:prstGeom prst="rightArrow">
            <a:avLst>
              <a:gd name="adj1" fmla="val 43935"/>
              <a:gd name="adj2" fmla="val 50560"/>
            </a:avLst>
          </a:prstGeom>
          <a:solidFill>
            <a:srgbClr val="FFEFE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0964" name="组合 40963"/>
          <p:cNvGrpSpPr/>
          <p:nvPr/>
        </p:nvGrpSpPr>
        <p:grpSpPr>
          <a:xfrm>
            <a:off x="8688388" y="2636838"/>
            <a:ext cx="2687637" cy="1760537"/>
            <a:chOff x="4752" y="1597"/>
            <a:chExt cx="1693" cy="1109"/>
          </a:xfrm>
        </p:grpSpPr>
        <p:sp>
          <p:nvSpPr>
            <p:cNvPr id="13316" name="文本框 40964"/>
            <p:cNvSpPr txBox="1"/>
            <p:nvPr/>
          </p:nvSpPr>
          <p:spPr>
            <a:xfrm>
              <a:off x="5559" y="1727"/>
              <a:ext cx="88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9600" b="1" dirty="0">
                  <a:latin typeface="Times New Roman" panose="02020603050405020304" pitchFamily="18" charset="0"/>
                  <a:ea typeface="楷体_GB2312" pitchFamily="49" charset="-122"/>
                </a:rPr>
                <a:t>石</a:t>
              </a:r>
              <a:endParaRPr lang="zh-CN" altLang="en-US" sz="9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17" name="文本框 40965"/>
            <p:cNvSpPr txBox="1"/>
            <p:nvPr/>
          </p:nvSpPr>
          <p:spPr>
            <a:xfrm>
              <a:off x="4752" y="1597"/>
              <a:ext cx="195" cy="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endParaRPr lang="zh-CN" altLang="en-US" sz="4000" b="1">
                <a:latin typeface="Century Gothic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3318" name="图片 40968" descr="dy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066800"/>
            <a:ext cx="2011363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40969" descr="jf15419ahc2753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7408" y="2795270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40970" descr="20160827_111629-1_副本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3388" y="2596515"/>
            <a:ext cx="3024187" cy="204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40971" descr="u=1649951898,3475726536&amp;fm=206&amp;gp=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03388" y="188913"/>
            <a:ext cx="2555875" cy="81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2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80008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FF3300"/>
      </a:accent2>
      <a:accent3>
        <a:srgbClr val="FFFFFF"/>
      </a:accent3>
      <a:accent4>
        <a:srgbClr val="6D006D"/>
      </a:accent4>
      <a:accent5>
        <a:srgbClr val="AAE2CA"/>
      </a:accent5>
      <a:accent6>
        <a:srgbClr val="E52D00"/>
      </a:accent6>
      <a:hlink>
        <a:srgbClr val="3333CC"/>
      </a:hlink>
      <a:folHlink>
        <a:srgbClr val="CC0099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Microsoft Office PowerPoint</Application>
  <PresentationFormat>Custom</PresentationFormat>
  <Paragraphs>83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Office 主题</vt:lpstr>
      <vt:lpstr>默认设计模板</vt:lpstr>
      <vt:lpstr>1_默认设计模板</vt:lpstr>
      <vt:lpstr>Slide 1</vt:lpstr>
      <vt:lpstr>Slide 2</vt:lpstr>
      <vt:lpstr>猜字谜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   日          月           水          火 </vt:lpstr>
      <vt:lpstr>Slide 13</vt:lpstr>
      <vt:lpstr>象形字：它是画成直观图或象征图的构字方法。如，“口耳目羊马牛日月火木禾竹鱼石手网刀水田鼠革雨” 等。  象形字都是独体字。  独体字：指汉字的一个字只有一个单个的形体，不是由两个或两个以上的形体组成的。因为这类字是从图画演变而成的，所以每一个字都是一个整体 。如我们学过的一、二、三、四、五、上、下、口、耳、目、手、足都是独体字。 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xbany</cp:lastModifiedBy>
  <cp:revision>16</cp:revision>
  <dcterms:created xsi:type="dcterms:W3CDTF">2017-05-23T00:03:00Z</dcterms:created>
  <dcterms:modified xsi:type="dcterms:W3CDTF">2019-06-29T14:51:45Z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