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25"/>
  </p:notesMasterIdLst>
  <p:sldIdLst>
    <p:sldId id="264" r:id="rId2"/>
    <p:sldId id="498" r:id="rId3"/>
    <p:sldId id="1158" r:id="rId4"/>
    <p:sldId id="1159" r:id="rId5"/>
    <p:sldId id="1160" r:id="rId6"/>
    <p:sldId id="1161" r:id="rId7"/>
    <p:sldId id="1162" r:id="rId8"/>
    <p:sldId id="1163" r:id="rId9"/>
    <p:sldId id="1164" r:id="rId10"/>
    <p:sldId id="1165" r:id="rId11"/>
    <p:sldId id="1166" r:id="rId12"/>
    <p:sldId id="1167" r:id="rId13"/>
    <p:sldId id="1168" r:id="rId14"/>
    <p:sldId id="1176" r:id="rId15"/>
    <p:sldId id="1177" r:id="rId16"/>
    <p:sldId id="1169" r:id="rId17"/>
    <p:sldId id="1170" r:id="rId18"/>
    <p:sldId id="1171" r:id="rId19"/>
    <p:sldId id="1172" r:id="rId20"/>
    <p:sldId id="1179" r:id="rId21"/>
    <p:sldId id="1181" r:id="rId22"/>
    <p:sldId id="1174" r:id="rId23"/>
    <p:sldId id="1175" r:id="rId24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A50021"/>
    <a:srgbClr val="CC0000"/>
    <a:srgbClr val="FF0000"/>
    <a:srgbClr val="66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 varScale="1">
        <p:scale>
          <a:sx n="84" d="100"/>
          <a:sy n="84" d="100"/>
        </p:scale>
        <p:origin x="-1152" y="-78"/>
      </p:cViewPr>
      <p:guideLst>
        <p:guide orient="horz" pos="2159"/>
        <p:guide pos="292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26675" cy="7372667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spect="1"/>
          </p:cNvSpPr>
          <p:nvPr>
            <p:ph type="sldImg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zh-CN" altLang="en-US" dirty="0"/>
              <a:t>单击此处编辑母版文本样式
第二级
第三级
第四级
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2583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圆角矩形 2"/>
          <p:cNvSpPr/>
          <p:nvPr/>
        </p:nvSpPr>
        <p:spPr>
          <a:xfrm>
            <a:off x="2503885" y="757238"/>
            <a:ext cx="4361259" cy="15303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聚焦中考</a:t>
            </a:r>
            <a:r>
              <a:rPr lang="en-US" altLang="zh-CN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——</a:t>
            </a: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河南专版</a:t>
            </a:r>
          </a:p>
        </p:txBody>
      </p:sp>
    </p:spTree>
  </p:cSld>
  <p:clrMapOvr>
    <a:masterClrMapping/>
  </p:clrMapOvr>
  <p:transition>
    <p:strips dir="rd"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91" y="0"/>
            <a:ext cx="914280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 txBox="1">
            <a:spLocks/>
          </p:cNvSpPr>
          <p:nvPr/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 lvl="1">
              <a:defRPr/>
            </a:pPr>
            <a:r>
              <a:rPr lang="zh-CN" altLang="en-US" smtClean="0"/>
              <a:t>第二级</a:t>
            </a:r>
          </a:p>
          <a:p>
            <a:pPr lvl="2">
              <a:defRPr/>
            </a:pPr>
            <a:r>
              <a:rPr lang="zh-CN" altLang="en-US" smtClean="0"/>
              <a:t>第三级</a:t>
            </a:r>
          </a:p>
          <a:p>
            <a:pPr lvl="3">
              <a:defRPr/>
            </a:pPr>
            <a:r>
              <a:rPr lang="zh-CN" altLang="en-US" sz="1800" smtClean="0"/>
              <a:t>第四级</a:t>
            </a:r>
          </a:p>
          <a:p>
            <a:pPr lvl="4">
              <a:defRPr/>
            </a:pPr>
            <a:r>
              <a:rPr lang="zh-CN" altLang="en-US" sz="1800" smtClean="0"/>
              <a:t>第五级</a:t>
            </a:r>
            <a:endParaRPr lang="zh-CN" altLang="en-US" sz="180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</a:defRPr>
            </a:lvl1pPr>
          </a:lstStyle>
          <a:p>
            <a:pPr lvl="0" algn="r" eaLnBrk="1" fontAlgn="base" hangingPunct="1"/>
            <a:fld id="{9A0DB2DC-4C9A-4742-B13C-FB6460FD3503}" type="slidenum">
              <a:rPr lang="zh-CN" altLang="en-US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  <p:pic>
        <p:nvPicPr>
          <p:cNvPr id="2056" name="图片 7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图片 8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78694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图片 9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472487" y="1"/>
            <a:ext cx="671513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ransition>
    <p:fade thruBlk="1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33955" y="3119120"/>
            <a:ext cx="4276090" cy="619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29055" y="1521460"/>
            <a:ext cx="6485890" cy="3085465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2476500" y="2443480"/>
            <a:ext cx="5337810" cy="294005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679575" y="2838450"/>
            <a:ext cx="6135370" cy="345440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699260" y="3281680"/>
            <a:ext cx="5845810" cy="332740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2980690" y="3766820"/>
            <a:ext cx="4832985" cy="294005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692275" y="4213225"/>
            <a:ext cx="5466715" cy="294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17625" y="1259840"/>
            <a:ext cx="6352540" cy="389509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4605" y="1303020"/>
            <a:ext cx="6495415" cy="391414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b="16503"/>
          <a:stretch>
            <a:fillRect/>
          </a:stretch>
        </p:blipFill>
        <p:spPr>
          <a:xfrm>
            <a:off x="1300480" y="2127885"/>
            <a:ext cx="6438265" cy="210756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t="2599"/>
          <a:stretch>
            <a:fillRect/>
          </a:stretch>
        </p:blipFill>
        <p:spPr>
          <a:xfrm>
            <a:off x="1466850" y="755650"/>
            <a:ext cx="5817870" cy="26435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66850" y="3578225"/>
            <a:ext cx="5808345" cy="265239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6035" y="1996440"/>
            <a:ext cx="6447790" cy="244792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16050" y="1083945"/>
            <a:ext cx="6390640" cy="4352290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7089140" y="1519555"/>
            <a:ext cx="511175" cy="371475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2008505" y="4642485"/>
            <a:ext cx="5798820" cy="794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06195" y="1062355"/>
            <a:ext cx="6400165" cy="4342765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448435" y="1480185"/>
            <a:ext cx="6257290" cy="880110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2461895" y="3295015"/>
            <a:ext cx="173355" cy="294005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3448050" y="3295015"/>
            <a:ext cx="173355" cy="294005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3787775" y="4136390"/>
            <a:ext cx="3867150" cy="332740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616075" y="4580255"/>
            <a:ext cx="300355" cy="294005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3787775" y="5022215"/>
            <a:ext cx="2827020" cy="294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0955" y="1651000"/>
            <a:ext cx="6457315" cy="329501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b="11062"/>
          <a:stretch>
            <a:fillRect/>
          </a:stretch>
        </p:blipFill>
        <p:spPr>
          <a:xfrm>
            <a:off x="1325245" y="1586230"/>
            <a:ext cx="6362065" cy="29305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9850" y="1205865"/>
            <a:ext cx="6438265" cy="4133215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642745" y="2085975"/>
            <a:ext cx="6320790" cy="957580"/>
          </a:xfrm>
          <a:prstGeom prst="rect">
            <a:avLst/>
          </a:prstGeom>
        </p:spPr>
      </p:pic>
      <p:pic>
        <p:nvPicPr>
          <p:cNvPr id="2" name="图片 1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642745" y="3985260"/>
            <a:ext cx="6136005" cy="1529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1600" y="1176655"/>
            <a:ext cx="6400165" cy="450469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86205" y="1798320"/>
            <a:ext cx="6371590" cy="292354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5395" y="1457325"/>
            <a:ext cx="6476365" cy="3475990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2760980" y="2372360"/>
            <a:ext cx="173355" cy="294005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5403215" y="2372360"/>
            <a:ext cx="173355" cy="294005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3571875" y="3190240"/>
            <a:ext cx="1213485" cy="332740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3411855" y="3600450"/>
            <a:ext cx="1551305" cy="352425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3234055" y="4027805"/>
            <a:ext cx="1122680" cy="352425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3616325" y="4456430"/>
            <a:ext cx="1169035" cy="35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2550" y="1671320"/>
            <a:ext cx="6438265" cy="3333115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576705" y="2390775"/>
            <a:ext cx="5442585" cy="482600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680845" y="3392805"/>
            <a:ext cx="6110605" cy="1692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t="936" b="936"/>
          <a:stretch>
            <a:fillRect/>
          </a:stretch>
        </p:blipFill>
        <p:spPr>
          <a:xfrm>
            <a:off x="1343025" y="775970"/>
            <a:ext cx="6457315" cy="5457825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5624195" y="1226820"/>
            <a:ext cx="1924685" cy="294005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4827905" y="1692275"/>
            <a:ext cx="1768475" cy="294005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4032250" y="2160905"/>
            <a:ext cx="1592580" cy="294005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4462780" y="2628265"/>
            <a:ext cx="3337560" cy="294005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635760" y="3110865"/>
            <a:ext cx="2536190" cy="294005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4562475" y="4047490"/>
            <a:ext cx="532130" cy="294005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2385695" y="4515485"/>
            <a:ext cx="1608455" cy="294005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717040" y="5875655"/>
            <a:ext cx="4500880" cy="358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2550" y="739775"/>
            <a:ext cx="6438265" cy="5504815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7054850" y="1200785"/>
            <a:ext cx="467995" cy="294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86205" y="1038860"/>
            <a:ext cx="6371590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98905" y="2834640"/>
            <a:ext cx="4961890" cy="2780665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4" cstate="print"/>
          <a:stretch>
            <a:fillRect/>
          </a:stretch>
        </p:blipFill>
        <p:spPr>
          <a:xfrm flipV="1">
            <a:off x="1642110" y="1994535"/>
            <a:ext cx="6115685" cy="853440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4" cstate="print"/>
          <a:stretch>
            <a:fillRect/>
          </a:stretch>
        </p:blipFill>
        <p:spPr>
          <a:xfrm flipV="1">
            <a:off x="3584575" y="3842385"/>
            <a:ext cx="1664970" cy="294005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4" cstate="print"/>
          <a:stretch>
            <a:fillRect/>
          </a:stretch>
        </p:blipFill>
        <p:spPr>
          <a:xfrm flipV="1">
            <a:off x="4687570" y="4298315"/>
            <a:ext cx="736600" cy="294005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4" cstate="print"/>
          <a:stretch>
            <a:fillRect/>
          </a:stretch>
        </p:blipFill>
        <p:spPr>
          <a:xfrm flipV="1">
            <a:off x="3907155" y="4738370"/>
            <a:ext cx="897255" cy="294005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4" cstate="print"/>
          <a:stretch>
            <a:fillRect/>
          </a:stretch>
        </p:blipFill>
        <p:spPr>
          <a:xfrm flipV="1">
            <a:off x="3876040" y="5187315"/>
            <a:ext cx="664210" cy="294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5730" y="1428750"/>
            <a:ext cx="6352540" cy="3923665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2696210" y="1903095"/>
            <a:ext cx="142240" cy="294005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4645025" y="1903095"/>
            <a:ext cx="168275" cy="294005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2696210" y="2356485"/>
            <a:ext cx="142240" cy="294005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3108960" y="2343785"/>
            <a:ext cx="142240" cy="294005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2120265" y="3579495"/>
            <a:ext cx="4501515" cy="423545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2120265" y="4490085"/>
            <a:ext cx="5628640" cy="944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5730" y="1817370"/>
            <a:ext cx="6352540" cy="2571115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655445" y="3087370"/>
            <a:ext cx="6206490" cy="1424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52880" y="805180"/>
            <a:ext cx="6238240" cy="4961890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3289935" y="2668905"/>
            <a:ext cx="186690" cy="306705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3264535" y="3133090"/>
            <a:ext cx="186690" cy="306705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3466465" y="4018280"/>
            <a:ext cx="2341245" cy="306705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3362325" y="4462145"/>
            <a:ext cx="1183005" cy="306705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3711575" y="4901565"/>
            <a:ext cx="1547495" cy="306705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3750945" y="5347970"/>
            <a:ext cx="1118870" cy="306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06830" y="1610360"/>
            <a:ext cx="6504940" cy="3037840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905000" y="2367280"/>
            <a:ext cx="5906135" cy="995680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905635" y="3847465"/>
            <a:ext cx="5906135" cy="995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8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主题8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2013-01-25T01:44:00Z</dcterms:created>
  <dcterms:modified xsi:type="dcterms:W3CDTF">2017-01-16T07:05:12Z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