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4" r:id="rId2"/>
    <p:sldId id="265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266" r:id="rId11"/>
    <p:sldId id="324" r:id="rId12"/>
    <p:sldId id="325" r:id="rId13"/>
    <p:sldId id="316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2017-05-12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slide" Target="../slides/slide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rot="16200000">
            <a:off x="4183381" y="-4183381"/>
            <a:ext cx="777239" cy="914399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  元  整  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残春旅舍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韩偓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旅舍残春宿雨晴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恍然心地忆咸京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树头蜂抱花须落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池面鱼吹柳絮行。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禅伏诗魔归净域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酒冲愁阵出奇兵。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两梁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免被尘埃污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拂拭朝簪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待眼明。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842—923):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字致尧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京兆万年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今陕西西安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人。这首诗是作者流徙闽地时所作。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咸京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这里借指都城长安。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官帽上的横脊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古代以梁的多少区分官阶。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朝廷官员的冠饰。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古人认为这首诗的颔联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乃晚唐巧句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请指出这一联巧在哪里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并简要赏析。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赏析诗句首先要理解诗句描写的内容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运用的艺术手法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然后看其表达效果和其承载的思想感情。如这联诗句描写了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树、蜂、花、池、鱼、柳絮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活用了动词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使得各种意象有了生机和活力。虽是残春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却无伤春伤别之感。从这些方面就可以总结出诗句之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构思巧妙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花须落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柳絮行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这些常见的残春景象与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蜂抱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十分新奇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用词巧妙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的使用虽然出人意料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却又显得非常自然。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387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这首诗的后两联表达了作者什么样的感情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解答此类题目首先分析诗歌描写的内容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然后归纳出诗歌的思想情感。这两联写诗人参禅、喝酒、避免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尘埃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弄脏自己的官帽等行为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表明了他的心理变化。参禅、喝酒是想让自己烦闷的心平静下来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表明此时此刻诗人的悲愤忧郁。避免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尘埃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弄脏自己的官帽表明了他还心系国家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表达了他对国家复兴的期望。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表达了作者内心孤寂愁苦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但仍忠于大唐、心系故国之情。通过参禅使自己平静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通过饮酒化解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愁阵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表明他内心孤寂愁苦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尘埃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整理朝冠期待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表明他不愿依附奸佞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对大唐一片忠心。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744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843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部分《学会宽容　学习选择和使用论据》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属于议论文写作中的选材训练。论据是证明论点的基础。缺乏论据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论点就得不到证明。选取论据要紧扣论点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为论点服务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做到观点和材料的统一。论据要选得精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选得充分。要恰当运用事实论据。选材要弄清材料的实质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不能貌合神离。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论据选择要准确。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就是论据与论点保持高度的一致。论据是论证论点的根据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是作者建立论点的理由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论据是为论点服务的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因此它必须与论点保持一致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即材料与论点有必然的、本质的联系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能完全支撑论点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这就是通常说的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观点与材料的统一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。如果材料与论点不一致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或者偏离了论点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不但没有说服力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反而会成为文章的累赘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甚至会阻塞文章的思路。准确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是对论据的最基本的要求。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论据的选择要典型。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即具有代表性和普遍意义。论据典型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能收到以少服多的效果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论据不典型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就不能说明事物的本质和规律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就没有说服力。生活中的偶然性的个别事例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是不具有代表性和普遍意义的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也就不能作为论据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否则就会导致论点的谬误。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论据的选择要真实。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是论据的生命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只有真实的材料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才能起到论据的作用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才能有据可依。因此事实论据要确凿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用作论据的事实必须是准确无误的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不能胡编乱造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如果事实论据是虚假的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或个别事实不真实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都会导致论点经不住推敲的结果。论据真实可靠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论点才会令人信服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论据靠不住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论点就成了空中楼阁。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458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论据的使用要注意叙述材料简明扼要。一般而言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议论文论据应是针对构成论点的要素作概括的叙述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不使用描写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应删去与论点关系不大的内容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不宜面面俱到、全盘照抄、以叙代议。议论文中援引事实论据的目的是直接证明论点的正确可信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不像记叙文以具体生动地描述事件取胜。议论文的语言特点具有概括性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因此运用事实论据时应对材料加以概括和提炼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表述的文字务必精要凝练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要把主要的笔墨放在说理分析上。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192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字的文章。自选角度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文体不限。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雪松懂得低头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能够造就一片山头的翠绿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海鸥懂得低头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可以忍受狂风暴雨的冲击。所谓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大丈夫能屈能伸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我们只有学会低头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懂得伸屈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生命中才会有绝处逢生的惊喜。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777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最是那一低头的美丽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人固然需要傲骨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但也需要学会低头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有时暂时的低头能决定未来的成功。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滚滚长江东逝水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浪花淘尽英雄。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翻开历史的书页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在斑驳笔墨的芳香中找寻那一座座永存的丰碑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无数历史风云人物正因为适时低头而成就了伟大。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26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昔日风华正茂的他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现在却成为阶下囚。每天他都遭受着非人的待遇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蒙受着吴王夫差的羞辱。他曾经想过反抗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但是他知道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没用。他也曾想过自刎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但是他知道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那样一切都将不复存在。他选择了低头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默默忍受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终于有一天他重获自由。死里逃生的他没有忘记那些耻辱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他要东山再起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报仇雪耻。多年后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他创造了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三千越甲可吞吴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的辉煌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卧薪尝胆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的佳话。他就是越王勾践。当俯首称臣时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定是满心不甘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他低头了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在蓄势十年间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定满是艰辛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他低头了。选择暂时的低头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让他保全了生命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使他重整三军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使越国转弱为强。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778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击缶折秦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使他名声大振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平步青云。在武将廉颇眼里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一个只会说几句好话的文相何以职位比自己高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于是处处与之作对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出言不逊。面对廉颇的一再挑衅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他称病回避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引车避匿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不愿和廉颇针锋相对。该低头时就低头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只为守护赵国的安宁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的美谈。他就是蔺相如。试想如果没有他低头忍让的大度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赵国何以得存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任何赫赫战功都会随时光流逝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先国家之急而后私仇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的磊落襟怀让他名重泰山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赢得亘古不变的敬仰、推崇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03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本单元所选内容均为唐代诗歌。在我国源远流长的诗歌发展史上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唐诗体现了我国古典诗歌创作的最高成就。唐代诗歌主要有如下特点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数量巨大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作者广众。单就清康熙年间彭定求等人所编的《全唐诗》来看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收录唐诗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包括少量五代诗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48 900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余人。唐代诗坛真是人才辈出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群星灿烂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更有李白、杜甫、白居易、王维、孟浩然、李贺、李商隐这样辉映千古的大家。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80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亡楚归汉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登坛拜将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定策汉中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擒魏取代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破赵胁燕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赫赫战功无人能比。就是这位大将军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少年时曾遭受胯下之辱。少年的他在街上遇到了一群混混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其中一个威逼他从胯下钻过。大丈夫可杀不可辱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也许当时他也曾双目圆睁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欲与之一决雌雄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可是这样的结果一定是寡不敌众而丢掉性命。大丈夫当能屈能伸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要干大事的抱负使他低下头来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就这样高高大大的他在众目睽睽之下趴下来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从无赖胯下爬过去。他就是韩信。他忍受了胯下之辱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将之化作奋发图强的力量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后来成为旷世名将。如果当时不学会低头隐忍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怎会有以后的丰功伟绩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合上书卷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感慨盈心。能低头者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方能高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能屈者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方能伸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能柔者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方能刚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能退者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方能进。有时低头并不代表懦弱屈服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它仿佛化蛹成蝶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过程虽痛苦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却换来了阳光下的振翅飞翔。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〔选自《作文评点报》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高中版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55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本文中心明确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情感丰沛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有说服力和感染力。作者选取大家耳熟能详的三位历史人物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通过合理想象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展现了这三位对后世产生巨大影响的历史人物如何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而后创立丰功伟绩的事迹。事例典型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观点明确。由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翻开历史的书页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领起全文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合上书卷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收束全文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中间三个段落成排比之势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文章前后呼应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结构完整而严谨。题目化用徐志摩的诗句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文中大量运用比喻、排比和反问句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整散结合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句式灵活多变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体现了作者深厚的语文功底。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65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各种诗体成熟完备。唐代继承并发展了汉魏以来的诗体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自四言、五言、七言、杂言的古诗、乐府以至律、绝各体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无不应有尽有。唐人继承齐梁以来在声韵方面的成就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取精汰繁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逐步形成完美的节奏韵律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从而完成了近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即五七言律诗、排律、绝句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的体制。近体诗形式整齐匀称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格律谨严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声调抑扬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富有形式美和音乐美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为人们所喜闻乐道。与近体诗并行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古体诗也继续发展。由于诗境的开拓和声律的影响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五言古诗在句法、用韵、篇章布局方面较前更为绵密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而七言古诗系唐初诗人由六朝小赋蜕化而成的长诗体。对于汉魏乐府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不仅是借用古题充实以新意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而且创作了许多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记事名篇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的新乐府诗。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341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流派众多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风格多样。唐代诗坛真是百花争艳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千姿百态。就其风格而言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雄深、高亢、飘逸、绚丽、幽深、冲淡、平易等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无所不有。就其流派而言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也是众芳挺秀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较突出的如以王维、孟浩然为代表的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田园山水诗派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以高适、岑参为代表的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边塞诗派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以白居易为首的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新乐府诗派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等。至于被称为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的李白、被称为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的杜甫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则成为唐代诗人的杰出代表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把我国古代诗歌的积极浪漫主义和现实主义的传统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发展到一个新的高峰。即使被称为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的李贺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也以其幽峭的诗篇成为百花园中的一枝冷艳的奇葩。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59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0006"/>
            <a:ext cx="8128000" cy="582967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题材阔大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内容充实。唐诗扩大了诗歌的题材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充实了思想内容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开拓了诗歌的境界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以其精湛的艺术形象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广泛而真实地反映了当时的社会现实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不同程度地表达了人民的感情和愿望。许多优秀诗篇洋溢着要求建功立业的豪情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抒发了强烈的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安社稷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的宏图壮志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表现出蔑视权贵、渴望生活自由的人生态度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歌颂着祖国壮丽的大好河山。即使是描写田园风光、宴乐歌舞、悲欢离合甚或身边琐事的作品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往往也具有浓郁的生活情趣和真挚的感情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曲折地反映了当时的兴旺景象。许多优秀诗篇暴露并谴责了统治阶级的骄横昏庸、强征暴敛、奢侈荒淫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同时又从不同角度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多方面地反映了人民的疾苦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表达了对人民的深切同情。这种作品是相当多的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朱门酒肉臭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路有冻死骨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这样千古传诵的名句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像《新乐府》《秦中吟》这类痛砭时弊的诗篇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可为其杰出的代表。那些抒发宦海浮沉、沧海桑田、怀才不遇、坎坷潦倒的诗篇也往往从一个侧面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反映了当时的社会本质。总之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唐诗的思想性、人民性及其反映社会问题的广阔性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在我国诗歌史上都是十分突出的。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602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我们一般从以下几个方面入手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正确理解词句的意思。诗歌是通过一连串文字符号来表情达意的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若是连基本的词义、句意都搞不清楚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那就谈不上进一步理解、欣赏诗歌的内容和艺术形式了。所以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理解、欣赏古诗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首先必须弄清词句的意义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每一个词、每一句诗都不可轻易放过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碰上典故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还应知道典故的出处、原意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理解典故在文中的意义。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我们还应特别留意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。一句诗或一首诗中最精练、最传神的一个字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便是该诗之眼。有了诗眼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诗歌的形象会更鲜明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韵味会更浓郁。像唐代齐己《早梅》诗中的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前村深雪里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昨夜一枝开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便突出了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便是诗眼。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589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推敲诗歌的结构层次。一首诗多半是由几层意思组合而成的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即使是绝句、律诗这样的短诗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我们仍将其分成几个层次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一般是两句一个层次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。分解以后再进行综合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就容易准确地理解诗意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把握诗人的情感了。分层后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还应琢磨层与层之间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诗意是如何过渡衔接的。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646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03830"/>
            <a:ext cx="8128000" cy="58146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掌握诗歌常用的表达技巧。为了增强诗歌的表现力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诗中常用比喻、夸张、借代、对偶等修辞手法。如王维《送沈子福之江东》的三、四句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惟有相思似春色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江南江北送君归。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的相思就好比眼前这江南江北无边无际的春色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只有让它一路伴随着你回家乡了。诗句用比喻的手法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表达了深厚的惜别之情。又如李白的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白发三千丈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缘愁似个长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运用夸张手法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突出了诗人的忧愁之深长。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古典诗歌表达思想感情大多采用较为含蓄的手法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诗人的感情往往不直截了当地说出来。读这类诗作时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我们更应仔细体会诗作的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潜台词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。像杜牧的《泊秦淮》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烟笼寒水月笼沙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夜泊秦淮近酒家。商女不知亡国恨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隔江犹唱《后庭花》。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这首诗字面像是在谴责不知亡国恨的歌女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实则不然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诗人批判的矛头指向的是正在酒楼征歌买笑、寻欢作乐的达官贵人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正是这群上层官僚所点。诗人指桑骂槐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深得婉曲之妙。其他如象征、对比、用典等手法也应注意。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890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3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3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体味诗歌所描绘的意境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体会诗人所抒发的情感。意境是诗人的主观情感和客观的生活图景融合而成的一种艺术画面。诗中情与景的结合方式主要有直抒胸臆、融情入景、借景抒情等。我们读诗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总是借助于诗人精心描绘的生活画面来体味诗人的情感。例如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读李白的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孤帆远影碧空尽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唯见长江天际流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我们眼前就会浮现出这样的画面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诗人伫立江边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目送友人乘坐的船渐渐远去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一直到看不见尽头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这时诗人依然不忍离开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遥望着水天相接的远处。透过这幅画面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我们不难体会出诗人依依惜别之情。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学会比较阅读和鉴赏。对于同类题材的诗作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我们可以通过比较来判定诗歌所表达的思想感情的异同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来理解诗人在艺术表现上的不同特色等。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70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90</TotalTime>
  <Words>3331</Words>
  <Application>Microsoft Office PowerPoint</Application>
  <PresentationFormat>全屏显示(4:3)</PresentationFormat>
  <Paragraphs>108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单  元  整  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2015-04-23T00:36:31Z</dcterms:created>
  <dcterms:modified xsi:type="dcterms:W3CDTF">2017-05-12T08:11:23Z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