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1" r:id="rId4"/>
    <p:sldId id="275" r:id="rId5"/>
    <p:sldId id="259" r:id="rId6"/>
    <p:sldId id="264" r:id="rId7"/>
    <p:sldId id="292" r:id="rId8"/>
    <p:sldId id="297" r:id="rId9"/>
    <p:sldId id="293" r:id="rId10"/>
    <p:sldId id="294" r:id="rId11"/>
    <p:sldId id="295" r:id="rId12"/>
    <p:sldId id="296" r:id="rId13"/>
    <p:sldId id="260" r:id="rId14"/>
    <p:sldId id="276" r:id="rId15"/>
    <p:sldId id="302" r:id="rId16"/>
    <p:sldId id="267" r:id="rId17"/>
    <p:sldId id="299" r:id="rId18"/>
    <p:sldId id="301" r:id="rId19"/>
    <p:sldId id="303" r:id="rId20"/>
    <p:sldId id="261" r:id="rId21"/>
    <p:sldId id="300" r:id="rId22"/>
    <p:sldId id="304" r:id="rId23"/>
    <p:sldId id="305" r:id="rId24"/>
    <p:sldId id="263" r:id="rId25"/>
    <p:sldId id="273" r:id="rId26"/>
    <p:sldId id="262" r:id="rId27"/>
    <p:sldId id="272" r:id="rId28"/>
    <p:sldId id="258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582" y="-6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286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1.png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r:link="rId19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image" Target="../media/image2.png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4.png"/><Relationship Id="rId13" Type="http://schemas.openxmlformats.org/officeDocument/2006/relationships/tags" Target="../tags/tag75.xml"/><Relationship Id="rId12" Type="http://schemas.openxmlformats.org/officeDocument/2006/relationships/image" Target="../media/image3.png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tags" Target="../tags/tag6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6.xml"/><Relationship Id="rId3" Type="http://schemas.openxmlformats.org/officeDocument/2006/relationships/image" Target="../media/image10.jpeg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image" Target="../media/image2.png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image" Target="../media/image7.jpeg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tags" Target="../tags/tag13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46.xml"/><Relationship Id="rId6" Type="http://schemas.openxmlformats.org/officeDocument/2006/relationships/image" Target="../media/image12.jpeg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image" Target="../media/image7.jpeg"/><Relationship Id="rId1" Type="http://schemas.openxmlformats.org/officeDocument/2006/relationships/tags" Target="../tags/tag14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image" Target="../media/image12.jpeg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image" Target="../media/image7.jpeg"/><Relationship Id="rId1" Type="http://schemas.openxmlformats.org/officeDocument/2006/relationships/tags" Target="../tags/tag14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61.xml"/><Relationship Id="rId1" Type="http://schemas.openxmlformats.org/officeDocument/2006/relationships/tags" Target="../tags/tag15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71.xml"/><Relationship Id="rId1" Type="http://schemas.openxmlformats.org/officeDocument/2006/relationships/tags" Target="../tags/tag162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jpeg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image" Target="../media/image2.png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image" Target="../media/image7.jpeg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94.xml"/><Relationship Id="rId12" Type="http://schemas.openxmlformats.org/officeDocument/2006/relationships/tags" Target="../tags/tag193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8.xml"/><Relationship Id="rId3" Type="http://schemas.openxmlformats.org/officeDocument/2006/relationships/image" Target="../media/image5.png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shiti/" TargetMode="External"/><Relationship Id="rId8" Type="http://schemas.openxmlformats.org/officeDocument/2006/relationships/hyperlink" Target="http://www.1ppt.com/fanwen/" TargetMode="External"/><Relationship Id="rId7" Type="http://schemas.openxmlformats.org/officeDocument/2006/relationships/hyperlink" Target="http://www.1ppt.com/ziliao/" TargetMode="External"/><Relationship Id="rId6" Type="http://schemas.openxmlformats.org/officeDocument/2006/relationships/hyperlink" Target="http://www.1ppt.com/powerpoint/" TargetMode="External"/><Relationship Id="rId5" Type="http://schemas.openxmlformats.org/officeDocument/2006/relationships/hyperlink" Target="http://www.1ppt.com/xiazai/" TargetMode="External"/><Relationship Id="rId4" Type="http://schemas.openxmlformats.org/officeDocument/2006/relationships/hyperlink" Target="http://www.1ppt.com/tubiao/" TargetMode="External"/><Relationship Id="rId33" Type="http://schemas.openxmlformats.org/officeDocument/2006/relationships/slideLayout" Target="../slideLayouts/slideLayout7.xml"/><Relationship Id="rId32" Type="http://schemas.openxmlformats.org/officeDocument/2006/relationships/image" Target="../media/image15.jpeg"/><Relationship Id="rId31" Type="http://schemas.openxmlformats.org/officeDocument/2006/relationships/tags" Target="../tags/tag202.xml"/><Relationship Id="rId30" Type="http://schemas.openxmlformats.org/officeDocument/2006/relationships/tags" Target="../tags/tag201.xml"/><Relationship Id="rId3" Type="http://schemas.openxmlformats.org/officeDocument/2006/relationships/hyperlink" Target="http://www.1ppt.com/beijing/" TargetMode="External"/><Relationship Id="rId29" Type="http://schemas.openxmlformats.org/officeDocument/2006/relationships/tags" Target="../tags/tag200.xml"/><Relationship Id="rId28" Type="http://schemas.openxmlformats.org/officeDocument/2006/relationships/tags" Target="../tags/tag199.xml"/><Relationship Id="rId27" Type="http://schemas.openxmlformats.org/officeDocument/2006/relationships/tags" Target="../tags/tag198.xml"/><Relationship Id="rId26" Type="http://schemas.openxmlformats.org/officeDocument/2006/relationships/tags" Target="../tags/tag197.xml"/><Relationship Id="rId25" Type="http://schemas.openxmlformats.org/officeDocument/2006/relationships/tags" Target="../tags/tag196.xml"/><Relationship Id="rId24" Type="http://schemas.openxmlformats.org/officeDocument/2006/relationships/image" Target="../media/image7.jpeg"/><Relationship Id="rId23" Type="http://schemas.openxmlformats.org/officeDocument/2006/relationships/tags" Target="../tags/tag195.xml"/><Relationship Id="rId22" Type="http://schemas.openxmlformats.org/officeDocument/2006/relationships/hyperlink" Target="http://www.1ppt.com/kejian/lishi/" TargetMode="External"/><Relationship Id="rId21" Type="http://schemas.openxmlformats.org/officeDocument/2006/relationships/hyperlink" Target="http://www.1ppt.com/kejian/dili/" TargetMode="External"/><Relationship Id="rId20" Type="http://schemas.openxmlformats.org/officeDocument/2006/relationships/hyperlink" Target="http://www.1ppt.com/kejian/shengwu/" TargetMode="External"/><Relationship Id="rId2" Type="http://schemas.openxmlformats.org/officeDocument/2006/relationships/hyperlink" Target="http://www.1ppt.com/sucai/" TargetMode="External"/><Relationship Id="rId19" Type="http://schemas.openxmlformats.org/officeDocument/2006/relationships/hyperlink" Target="http://www.1ppt.com/kejian/huaxue/" TargetMode="External"/><Relationship Id="rId18" Type="http://schemas.openxmlformats.org/officeDocument/2006/relationships/hyperlink" Target="http://www.1ppt.com/kejian/wuli/" TargetMode="External"/><Relationship Id="rId17" Type="http://schemas.openxmlformats.org/officeDocument/2006/relationships/hyperlink" Target="http://www.1ppt.com/kejian/kexue/" TargetMode="External"/><Relationship Id="rId16" Type="http://schemas.openxmlformats.org/officeDocument/2006/relationships/hyperlink" Target="http://www.1ppt.com/kejian/meishu/" TargetMode="External"/><Relationship Id="rId15" Type="http://schemas.openxmlformats.org/officeDocument/2006/relationships/hyperlink" Target="http://www.1ppt.com/kejian/yingyu/" TargetMode="External"/><Relationship Id="rId14" Type="http://schemas.openxmlformats.org/officeDocument/2006/relationships/hyperlink" Target="http://www.1ppt.com/kejian/shuxue/" TargetMode="External"/><Relationship Id="rId13" Type="http://schemas.openxmlformats.org/officeDocument/2006/relationships/hyperlink" Target="http://www.1ppt.com/kejian/yu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n/" TargetMode="External"/><Relationship Id="rId10" Type="http://schemas.openxmlformats.org/officeDocument/2006/relationships/hyperlink" Target="http://www.1ppt.com/jiaoan/" TargetMode="External"/><Relationship Id="rId1" Type="http://schemas.openxmlformats.org/officeDocument/2006/relationships/hyperlink" Target="http://www.1ppt.com/moban/" TargetMode="Externa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image" Target="../media/image7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6.jpeg"/><Relationship Id="rId1" Type="http://schemas.openxmlformats.org/officeDocument/2006/relationships/tags" Target="../tags/tag20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image" Target="../media/image7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7.png"/><Relationship Id="rId1" Type="http://schemas.openxmlformats.org/officeDocument/2006/relationships/tags" Target="../tags/tag21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241.xml"/><Relationship Id="rId23" Type="http://schemas.openxmlformats.org/officeDocument/2006/relationships/tags" Target="../tags/tag240.xml"/><Relationship Id="rId22" Type="http://schemas.openxmlformats.org/officeDocument/2006/relationships/tags" Target="../tags/tag239.xml"/><Relationship Id="rId21" Type="http://schemas.openxmlformats.org/officeDocument/2006/relationships/tags" Target="../tags/tag238.xml"/><Relationship Id="rId20" Type="http://schemas.openxmlformats.org/officeDocument/2006/relationships/tags" Target="../tags/tag237.xml"/><Relationship Id="rId2" Type="http://schemas.openxmlformats.org/officeDocument/2006/relationships/image" Target="../media/image7.jpeg"/><Relationship Id="rId19" Type="http://schemas.openxmlformats.org/officeDocument/2006/relationships/tags" Target="../tags/tag236.xml"/><Relationship Id="rId18" Type="http://schemas.openxmlformats.org/officeDocument/2006/relationships/tags" Target="../tags/tag235.xml"/><Relationship Id="rId17" Type="http://schemas.openxmlformats.org/officeDocument/2006/relationships/tags" Target="../tags/tag234.xml"/><Relationship Id="rId16" Type="http://schemas.openxmlformats.org/officeDocument/2006/relationships/tags" Target="../tags/tag233.xml"/><Relationship Id="rId15" Type="http://schemas.openxmlformats.org/officeDocument/2006/relationships/tags" Target="../tags/tag232.xml"/><Relationship Id="rId14" Type="http://schemas.openxmlformats.org/officeDocument/2006/relationships/tags" Target="../tags/tag231.xml"/><Relationship Id="rId13" Type="http://schemas.openxmlformats.org/officeDocument/2006/relationships/tags" Target="../tags/tag230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tags" Target="../tags/tag21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tags" Target="../tags/tag247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image" Target="../media/image7.jpe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8.jpeg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tags" Target="../tags/tag24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58.xml"/><Relationship Id="rId8" Type="http://schemas.openxmlformats.org/officeDocument/2006/relationships/tags" Target="../tags/tag257.xml"/><Relationship Id="rId7" Type="http://schemas.openxmlformats.org/officeDocument/2006/relationships/image" Target="../media/image2.png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image" Target="../media/image7.jpeg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62.xml"/><Relationship Id="rId12" Type="http://schemas.openxmlformats.org/officeDocument/2006/relationships/tags" Target="../tags/tag261.xml"/><Relationship Id="rId11" Type="http://schemas.openxmlformats.org/officeDocument/2006/relationships/tags" Target="../tags/tag260.xml"/><Relationship Id="rId10" Type="http://schemas.openxmlformats.org/officeDocument/2006/relationships/tags" Target="../tags/tag259.xml"/><Relationship Id="rId1" Type="http://schemas.openxmlformats.org/officeDocument/2006/relationships/tags" Target="../tags/tag25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image" Target="../media/image7.jpeg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9.png"/><Relationship Id="rId13" Type="http://schemas.openxmlformats.org/officeDocument/2006/relationships/tags" Target="../tags/tag274.xml"/><Relationship Id="rId12" Type="http://schemas.openxmlformats.org/officeDocument/2006/relationships/tags" Target="../tags/tag273.xml"/><Relationship Id="rId11" Type="http://schemas.openxmlformats.org/officeDocument/2006/relationships/tags" Target="../tags/tag272.xml"/><Relationship Id="rId10" Type="http://schemas.openxmlformats.org/officeDocument/2006/relationships/tags" Target="../tags/tag271.xml"/><Relationship Id="rId1" Type="http://schemas.openxmlformats.org/officeDocument/2006/relationships/tags" Target="../tags/tag263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image" Target="../media/image2.png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image" Target="../media/image7.jpeg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20.png"/><Relationship Id="rId13" Type="http://schemas.openxmlformats.org/officeDocument/2006/relationships/tags" Target="../tags/tag285.xml"/><Relationship Id="rId12" Type="http://schemas.openxmlformats.org/officeDocument/2006/relationships/tags" Target="../tags/tag284.xml"/><Relationship Id="rId11" Type="http://schemas.openxmlformats.org/officeDocument/2006/relationships/tags" Target="../tags/tag283.xml"/><Relationship Id="rId10" Type="http://schemas.openxmlformats.org/officeDocument/2006/relationships/tags" Target="../tags/tag282.xml"/><Relationship Id="rId1" Type="http://schemas.openxmlformats.org/officeDocument/2006/relationships/tags" Target="../tags/tag27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6.jpeg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tags" Target="../tags/tag7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image" Target="../media/image2.png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image" Target="../media/image7.jpeg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tags" Target="../tags/tag9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8.xml"/><Relationship Id="rId4" Type="http://schemas.openxmlformats.org/officeDocument/2006/relationships/image" Target="../media/image8.jpe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9.xml"/><Relationship Id="rId4" Type="http://schemas.openxmlformats.org/officeDocument/2006/relationships/image" Target="../media/image10.jpe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-1328529" y="-1"/>
            <a:ext cx="6592824" cy="6858000"/>
            <a:chOff x="-751480" y="0"/>
            <a:chExt cx="6592824" cy="6858000"/>
          </a:xfrm>
        </p:grpSpPr>
        <p:grpSp>
          <p:nvGrpSpPr>
            <p:cNvPr id="8" name="组合 7"/>
            <p:cNvGrpSpPr/>
            <p:nvPr>
              <p:custDataLst>
                <p:tags r:id="rId2"/>
              </p:custDataLst>
            </p:nvPr>
          </p:nvGrpSpPr>
          <p:grpSpPr>
            <a:xfrm>
              <a:off x="-751480" y="0"/>
              <a:ext cx="6592824" cy="6858000"/>
              <a:chOff x="6563872" y="67310"/>
              <a:chExt cx="4594575" cy="5168900"/>
            </a:xfrm>
          </p:grpSpPr>
          <p:sp>
            <p:nvSpPr>
              <p:cNvPr id="10" name="wps稻壳儿佳誉设计原创链接：http://chn.docer.com/works?userid=219874625"/>
              <p:cNvSpPr/>
              <p:nvPr>
                <p:custDataLst>
                  <p:tags r:id="rId3"/>
                </p:custDataLst>
              </p:nvPr>
            </p:nvSpPr>
            <p:spPr>
              <a:xfrm>
                <a:off x="7776832" y="67310"/>
                <a:ext cx="2160240" cy="5168900"/>
              </a:xfrm>
              <a:prstGeom prst="rect">
                <a:avLst/>
              </a:prstGeom>
              <a:solidFill>
                <a:srgbClr val="F3F8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0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9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38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67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96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25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C303D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11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9945487" y="67862"/>
                <a:ext cx="1212960" cy="5168348"/>
              </a:xfrm>
              <a:prstGeom prst="rect">
                <a:avLst/>
              </a:prstGeom>
            </p:spPr>
          </p:pic>
          <p:pic>
            <p:nvPicPr>
              <p:cNvPr id="12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563872" y="92710"/>
                <a:ext cx="1212960" cy="5143500"/>
              </a:xfrm>
              <a:prstGeom prst="rect">
                <a:avLst/>
              </a:prstGeom>
            </p:spPr>
          </p:pic>
        </p:grpSp>
        <p:sp>
          <p:nvSpPr>
            <p:cNvPr id="9" name="矩形 8"/>
            <p:cNvSpPr/>
            <p:nvPr>
              <p:custDataLst>
                <p:tags r:id="rId7"/>
              </p:custDataLst>
            </p:nvPr>
          </p:nvSpPr>
          <p:spPr>
            <a:xfrm>
              <a:off x="1065320" y="88777"/>
              <a:ext cx="2947387" cy="6676007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5" name="文本框 30"/>
          <p:cNvSpPr txBox="1"/>
          <p:nvPr>
            <p:custDataLst>
              <p:tags r:id="rId8"/>
            </p:custDataLst>
          </p:nvPr>
        </p:nvSpPr>
        <p:spPr>
          <a:xfrm>
            <a:off x="1068548" y="1278385"/>
            <a:ext cx="1015663" cy="37736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游园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26"/>
          <p:cNvSpPr txBox="1"/>
          <p:nvPr>
            <p:custDataLst>
              <p:tags r:id="rId9"/>
            </p:custDataLst>
          </p:nvPr>
        </p:nvSpPr>
        <p:spPr>
          <a:xfrm>
            <a:off x="2127258" y="2815524"/>
            <a:ext cx="800219" cy="22877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rPr>
              <a:t>【皂罗袍】</a:t>
            </a:r>
            <a:endParaRPr lang="zh-CN" altLang="en-US" sz="20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dist"/>
            <a:endParaRPr lang="zh-CN" altLang="en-US" sz="2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0"/>
            </p:custDataLst>
          </p:nvPr>
        </p:nvCxnSpPr>
        <p:spPr>
          <a:xfrm flipH="1">
            <a:off x="2277480" y="3256696"/>
            <a:ext cx="0" cy="1115824"/>
          </a:xfrm>
          <a:prstGeom prst="line">
            <a:avLst/>
          </a:prstGeom>
          <a:ln>
            <a:solidFill>
              <a:srgbClr val="616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343400" y="328297"/>
            <a:ext cx="3505200" cy="6200775"/>
          </a:xfrm>
          <a:prstGeom prst="rect">
            <a:avLst/>
          </a:prstGeom>
        </p:spPr>
      </p:pic>
      <p:pic>
        <p:nvPicPr>
          <p:cNvPr id="13" name="图片 12" descr="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848600" y="328297"/>
            <a:ext cx="2752725" cy="62007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3757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 descr="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9624697" y="4358007"/>
            <a:ext cx="2111375" cy="211137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565402" y="1659890"/>
            <a:ext cx="705929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《牡丹亭》艺术上的最大特色是浪漫主义。首先通过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"梦而死"、"死而生"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的幻想情节表现了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理想和现实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的矛盾。杜丽娘所追求的理想在当时的现实环境里几乎是不可能实现的；可是在梦想、幻游的境界里，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她终于摆脱了礼教的束缚，实现了梦寐以求的愿望。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其次采取抒情诗的手法，倾泻出人物的内心感情。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3757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443220" y="2219960"/>
            <a:ext cx="611060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《游园》在整部作品中的地位。《牡丹亭》全剧共五十五出（场），《游园》是第十出《惊梦》中的前半部分，由六支曲子组成，主要是刻画杜丽娘的内心世界。在她走出深闺之前，她不知道“春色如许”，当她来到园中，领略了“姹紫嫣红”的春色，也就象征着她的青春的觉醒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351395" y="1029972"/>
            <a:ext cx="4064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《游园》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495935" y="711835"/>
            <a:ext cx="4763771" cy="56984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-1328529" y="-1"/>
            <a:ext cx="6592824" cy="6858000"/>
            <a:chOff x="-751480" y="0"/>
            <a:chExt cx="6592824" cy="6858000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-751480" y="0"/>
              <a:ext cx="6592824" cy="6858000"/>
              <a:chOff x="6563872" y="67310"/>
              <a:chExt cx="4594575" cy="5168900"/>
            </a:xfrm>
          </p:grpSpPr>
          <p:sp>
            <p:nvSpPr>
              <p:cNvPr id="6" name="wps稻壳儿佳誉设计原创链接：http://chn.docer.com/works?userid=219874625"/>
              <p:cNvSpPr/>
              <p:nvPr>
                <p:custDataLst>
                  <p:tags r:id="rId5"/>
                </p:custDataLst>
              </p:nvPr>
            </p:nvSpPr>
            <p:spPr>
              <a:xfrm>
                <a:off x="7776832" y="67310"/>
                <a:ext cx="2160240" cy="5168900"/>
              </a:xfrm>
              <a:prstGeom prst="rect">
                <a:avLst/>
              </a:prstGeom>
              <a:solidFill>
                <a:srgbClr val="F3F8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0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9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38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67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96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25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C303D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7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>
                <a:off x="9945487" y="67862"/>
                <a:ext cx="1212960" cy="5168348"/>
              </a:xfrm>
              <a:prstGeom prst="rect">
                <a:avLst/>
              </a:prstGeom>
            </p:spPr>
          </p:pic>
          <p:pic>
            <p:nvPicPr>
              <p:cNvPr id="8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6563872" y="92710"/>
                <a:ext cx="1212960" cy="5143500"/>
              </a:xfrm>
              <a:prstGeom prst="rect">
                <a:avLst/>
              </a:prstGeom>
            </p:spPr>
          </p:pic>
        </p:grpSp>
        <p:sp>
          <p:nvSpPr>
            <p:cNvPr id="5" name="矩形 4"/>
            <p:cNvSpPr/>
            <p:nvPr>
              <p:custDataLst>
                <p:tags r:id="rId9"/>
              </p:custDataLst>
            </p:nvPr>
          </p:nvSpPr>
          <p:spPr>
            <a:xfrm>
              <a:off x="1065320" y="88777"/>
              <a:ext cx="2947387" cy="6676007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717222" y="2965741"/>
            <a:ext cx="380663" cy="20612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诵读课文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1"/>
            </p:custDataLst>
          </p:nvPr>
        </p:nvCxnSpPr>
        <p:spPr>
          <a:xfrm flipH="1">
            <a:off x="1627984" y="2965447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2"/>
            </p:custDataLst>
          </p:nvPr>
        </p:nvCxnSpPr>
        <p:spPr>
          <a:xfrm flipH="1">
            <a:off x="2326484" y="2965447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5"/>
          <p:cNvSpPr txBox="1"/>
          <p:nvPr>
            <p:custDataLst>
              <p:tags r:id="rId13"/>
            </p:custDataLst>
          </p:nvPr>
        </p:nvSpPr>
        <p:spPr>
          <a:xfrm>
            <a:off x="1717222" y="1763299"/>
            <a:ext cx="514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>
                <a:latin typeface="文悦古典明朝体 (非商业使用) W5" pitchFamily="50" charset="-122"/>
                <a:ea typeface="文悦古典明朝体 (非商业使用) W5" pitchFamily="50" charset="-122"/>
              </a:rPr>
              <a:t>贰</a:t>
            </a:r>
            <a:endParaRPr lang="zh-CN" altLang="en-US" sz="540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6886575" y="1613535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游园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26" name="Picture 2" descr="国粹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001" y="1668030"/>
            <a:ext cx="2801011" cy="380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4259581" y="2378076"/>
            <a:ext cx="63557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原来/姹紫嫣红/开遍，似/这般/都付与/断井/颓垣。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良辰/美景/奈何天，赏心/乐事/谁家院。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朝飞/暮卷,云霞/翠轩；雨丝/风片,烟波/画船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——锦屏人/忒看的/这/韶光/贱。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ctr" fontAlgn="auto"/>
            <a:endParaRPr lang="zh-CN" altLang="en-US"/>
          </a:p>
        </p:txBody>
      </p:sp>
      <p:pic>
        <p:nvPicPr>
          <p:cNvPr id="1026" name="Picture 2" descr="国粹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001" y="1668030"/>
            <a:ext cx="2801011" cy="380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4293236" y="2110741"/>
            <a:ext cx="63557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原来这姹紫嫣红的繁花开遍，似只能交给这破败的断井颓垣。这样的良辰美景却让人如何度过呢?使人欢心愉快的事究竟谁家才有呢?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朝飞暮卷的楼阁，云霞掩映中的翠轩，蒙蒙细雨，微微春风，烟波中的画船，深闺人也太把这美好时光看的卑贱。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886575" y="158877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译文</a:t>
            </a:r>
            <a:endParaRPr lang="zh-CN" altLang="en-US" sz="28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4763261" y="919164"/>
            <a:ext cx="6208003" cy="5155974"/>
            <a:chOff x="6181310" y="1400578"/>
            <a:chExt cx="6208003" cy="5155974"/>
          </a:xfrm>
        </p:grpSpPr>
        <p:cxnSp>
          <p:nvCxnSpPr>
            <p:cNvPr id="7" name="直接连接符 6"/>
            <p:cNvCxnSpPr/>
            <p:nvPr>
              <p:custDataLst>
                <p:tags r:id="rId3"/>
              </p:custDataLst>
            </p:nvPr>
          </p:nvCxnSpPr>
          <p:spPr>
            <a:xfrm flipH="1">
              <a:off x="6181310" y="1400578"/>
              <a:ext cx="0" cy="5019673"/>
            </a:xfrm>
            <a:prstGeom prst="line">
              <a:avLst/>
            </a:prstGeom>
            <a:ln w="3175" cap="rnd">
              <a:solidFill>
                <a:schemeClr val="tx1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ŝḻiďe"/>
            <p:cNvSpPr/>
            <p:nvPr>
              <p:custDataLst>
                <p:tags r:id="rId4"/>
              </p:custDataLst>
            </p:nvPr>
          </p:nvSpPr>
          <p:spPr bwMode="auto">
            <a:xfrm>
              <a:off x="6581785" y="1739264"/>
              <a:ext cx="409192" cy="409192"/>
            </a:xfrm>
            <a:prstGeom prst="ellipse">
              <a:avLst/>
            </a:prstGeom>
            <a:solidFill>
              <a:srgbClr val="C00000"/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JXK" panose="02010604000101010101" pitchFamily="2" charset="-122"/>
                </a:rPr>
                <a:t>01</a:t>
              </a:r>
              <a:endParaRPr lang="zh-CN" altLang="en-US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JXK" panose="02010604000101010101" pitchFamily="2" charset="-122"/>
              </a:endParaRPr>
            </a:p>
          </p:txBody>
        </p:sp>
        <p:sp>
          <p:nvSpPr>
            <p:cNvPr id="9" name="iśļíďé"/>
            <p:cNvSpPr/>
            <p:nvPr>
              <p:custDataLst>
                <p:tags r:id="rId5"/>
              </p:custDataLst>
            </p:nvPr>
          </p:nvSpPr>
          <p:spPr bwMode="auto">
            <a:xfrm>
              <a:off x="6581785" y="2962555"/>
              <a:ext cx="409192" cy="409192"/>
            </a:xfrm>
            <a:prstGeom prst="ellipse">
              <a:avLst/>
            </a:prstGeom>
            <a:solidFill>
              <a:srgbClr val="C00000"/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JXK" panose="02010604000101010101" pitchFamily="2" charset="-122"/>
                </a:rPr>
                <a:t>02</a:t>
              </a:r>
              <a:endParaRPr lang="zh-CN" altLang="en-US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JXK" panose="0201060400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7082415" y="1535339"/>
              <a:ext cx="53068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这一句使用</a:t>
              </a: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对比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的手法，写出了少女心中的</a:t>
              </a: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期望与失落，惊惧和无奈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7"/>
              </p:custDataLst>
            </p:nvPr>
          </p:nvSpPr>
          <p:spPr>
            <a:xfrm>
              <a:off x="7082415" y="2770900"/>
              <a:ext cx="5306898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“原来姹紫嫣红开遍”，写</a:t>
              </a: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深闭幽闺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的少女从未涉迹园林，这次乍进后园，只见百花盛开，万紫千红，艳丽眩目的春园物态，予人以强烈的</a:t>
              </a: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视觉冲击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，叩开了少女的心扉；“都付与断井颓垣”，</a:t>
              </a: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残败破落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的画面从另一个极端给予少女强烈的震撼。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699135" y="917577"/>
            <a:ext cx="406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gradFill>
                  <a:gsLst>
                    <a:gs pos="19000">
                      <a:srgbClr val="FFB9B9"/>
                    </a:gs>
                    <a:gs pos="64000">
                      <a:srgbClr val="FF8F8E"/>
                    </a:gs>
                    <a:gs pos="44000">
                      <a:srgbClr val="FE9E9F"/>
                    </a:gs>
                    <a:gs pos="84000">
                      <a:srgbClr val="FF7373"/>
                    </a:gs>
                  </a:gsLst>
                  <a:lin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“原来姹紫嫣红开遍，似这般都付与断井颓垣”</a:t>
            </a:r>
            <a:endParaRPr lang="zh-CN" altLang="en-US" sz="2800" b="1">
              <a:gradFill>
                <a:gsLst>
                  <a:gs pos="19000">
                    <a:srgbClr val="FFB9B9"/>
                  </a:gs>
                  <a:gs pos="64000">
                    <a:srgbClr val="FF8F8E"/>
                  </a:gs>
                  <a:gs pos="44000">
                    <a:srgbClr val="FE9E9F"/>
                  </a:gs>
                  <a:gs pos="84000">
                    <a:srgbClr val="FF7373"/>
                  </a:gs>
                </a:gsLst>
                <a:lin scaled="1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565151" y="2632075"/>
            <a:ext cx="406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姹紫嫣红：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描述花的艳丽俊丽。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断井颓垣（yuán）：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断了的井栏，倒了的短墙。这里是描述天井的陈旧荒凉。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7539354" y="503556"/>
            <a:ext cx="122809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赏析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4763261" y="919165"/>
            <a:ext cx="6208639" cy="5243366"/>
            <a:chOff x="6181310" y="1400578"/>
            <a:chExt cx="6208638" cy="5243366"/>
          </a:xfrm>
        </p:grpSpPr>
        <p:cxnSp>
          <p:nvCxnSpPr>
            <p:cNvPr id="7" name="直接连接符 6"/>
            <p:cNvCxnSpPr/>
            <p:nvPr>
              <p:custDataLst>
                <p:tags r:id="rId3"/>
              </p:custDataLst>
            </p:nvPr>
          </p:nvCxnSpPr>
          <p:spPr>
            <a:xfrm flipH="1">
              <a:off x="6181310" y="1400578"/>
              <a:ext cx="0" cy="5019673"/>
            </a:xfrm>
            <a:prstGeom prst="line">
              <a:avLst/>
            </a:prstGeom>
            <a:ln w="3175" cap="rnd">
              <a:solidFill>
                <a:schemeClr val="tx1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ŝḻiďe"/>
            <p:cNvSpPr/>
            <p:nvPr>
              <p:custDataLst>
                <p:tags r:id="rId4"/>
              </p:custDataLst>
            </p:nvPr>
          </p:nvSpPr>
          <p:spPr bwMode="auto">
            <a:xfrm>
              <a:off x="6581785" y="1739264"/>
              <a:ext cx="409192" cy="409192"/>
            </a:xfrm>
            <a:prstGeom prst="ellipse">
              <a:avLst/>
            </a:prstGeom>
            <a:solidFill>
              <a:srgbClr val="C00000"/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JXK" panose="02010604000101010101" pitchFamily="2" charset="-122"/>
                </a:rPr>
                <a:t>01</a:t>
              </a:r>
              <a:endParaRPr lang="zh-CN" altLang="en-US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JXK" panose="02010604000101010101" pitchFamily="2" charset="-122"/>
              </a:endParaRPr>
            </a:p>
          </p:txBody>
        </p:sp>
        <p:sp>
          <p:nvSpPr>
            <p:cNvPr id="9" name="iśļíďé"/>
            <p:cNvSpPr/>
            <p:nvPr>
              <p:custDataLst>
                <p:tags r:id="rId5"/>
              </p:custDataLst>
            </p:nvPr>
          </p:nvSpPr>
          <p:spPr bwMode="auto">
            <a:xfrm>
              <a:off x="6581785" y="3622320"/>
              <a:ext cx="409192" cy="409192"/>
            </a:xfrm>
            <a:prstGeom prst="ellipse">
              <a:avLst/>
            </a:prstGeom>
            <a:solidFill>
              <a:srgbClr val="C00000"/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JXK" panose="02010604000101010101" pitchFamily="2" charset="-122"/>
                </a:rPr>
                <a:t>02</a:t>
              </a:r>
              <a:endParaRPr lang="zh-CN" altLang="en-US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JXK" panose="0201060400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7082417" y="1535339"/>
              <a:ext cx="530689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这两句话运用</a:t>
              </a: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典故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，典出晋宋时代谢灵运《拟魏太子邺中集诗序》：</a:t>
              </a: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“世界良辰、美景、赏心、乐事，四者难并”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7"/>
              </p:custDataLst>
            </p:nvPr>
          </p:nvSpPr>
          <p:spPr>
            <a:xfrm>
              <a:off x="7083051" y="3473845"/>
              <a:ext cx="5306897" cy="31700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突出了</a:t>
              </a: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良辰美景与赏心乐事之间的矛盾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，指出杜丽娘</a:t>
              </a: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黯然的心情与艳丽春光间的不谐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，春天的生机强化了她黯然伤感的情怀。</a:t>
              </a: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现实的苦闷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，青春的觉醒使得女主人公对外部世界充满了无限向往。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949962" y="919481"/>
            <a:ext cx="35947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gradFill>
                  <a:gsLst>
                    <a:gs pos="19000">
                      <a:srgbClr val="FFB9B9"/>
                    </a:gs>
                    <a:gs pos="64000">
                      <a:srgbClr val="FF8F8E"/>
                    </a:gs>
                    <a:gs pos="44000">
                      <a:srgbClr val="FE9E9F"/>
                    </a:gs>
                    <a:gs pos="84000">
                      <a:srgbClr val="FF7373"/>
                    </a:gs>
                  </a:gsLst>
                  <a:lin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“良辰美景奈何天，</a:t>
            </a:r>
            <a:endParaRPr lang="zh-CN" altLang="en-US" sz="2800" b="1">
              <a:gradFill>
                <a:gsLst>
                  <a:gs pos="19000">
                    <a:srgbClr val="FFB9B9"/>
                  </a:gs>
                  <a:gs pos="64000">
                    <a:srgbClr val="FF8F8E"/>
                  </a:gs>
                  <a:gs pos="44000">
                    <a:srgbClr val="FE9E9F"/>
                  </a:gs>
                  <a:gs pos="84000">
                    <a:srgbClr val="FF7373"/>
                  </a:gs>
                </a:gsLst>
                <a:lin scaled="1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gradFill>
                  <a:gsLst>
                    <a:gs pos="19000">
                      <a:srgbClr val="FFB9B9"/>
                    </a:gs>
                    <a:gs pos="64000">
                      <a:srgbClr val="FF8F8E"/>
                    </a:gs>
                    <a:gs pos="44000">
                      <a:srgbClr val="FE9E9F"/>
                    </a:gs>
                    <a:gs pos="84000">
                      <a:srgbClr val="FF7373"/>
                    </a:gs>
                  </a:gsLst>
                  <a:lin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>
                <a:gradFill>
                  <a:gsLst>
                    <a:gs pos="19000">
                      <a:srgbClr val="FFB9B9"/>
                    </a:gs>
                    <a:gs pos="64000">
                      <a:srgbClr val="FF8F8E"/>
                    </a:gs>
                    <a:gs pos="44000">
                      <a:srgbClr val="FE9E9F"/>
                    </a:gs>
                    <a:gs pos="84000">
                      <a:srgbClr val="FF7373"/>
                    </a:gs>
                  </a:gsLst>
                  <a:lin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赏心乐事谁家院”。</a:t>
            </a:r>
            <a:endParaRPr lang="zh-CN" altLang="en-US" sz="2800" b="1">
              <a:gradFill>
                <a:gsLst>
                  <a:gs pos="19000">
                    <a:srgbClr val="FFB9B9"/>
                  </a:gs>
                  <a:gs pos="64000">
                    <a:srgbClr val="FF8F8E"/>
                  </a:gs>
                  <a:gs pos="44000">
                    <a:srgbClr val="FE9E9F"/>
                  </a:gs>
                  <a:gs pos="84000">
                    <a:srgbClr val="FF7373"/>
                  </a:gs>
                </a:gsLst>
                <a:lin scaled="1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565151" y="2632076"/>
            <a:ext cx="406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良辰美景，赏心乐（lè）事：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晋宋时代谢灵运《拟魏太子邺中集诗序》：“世界良辰、美景、赏心、乐事，四者难并”，这两句用此句意。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奈何天：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无可若何的意义。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谁家：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哪一家。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7539354" y="503556"/>
            <a:ext cx="122809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赏析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3757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777491" y="846457"/>
            <a:ext cx="6850380" cy="830997"/>
          </a:xfrm>
          <a:prstGeom prst="rect">
            <a:avLst/>
          </a:prstGeom>
          <a:solidFill>
            <a:srgbClr val="00B0F0">
              <a:alpha val="46000"/>
            </a:srgbClr>
          </a:solidFill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“良辰美景”“赏心乐事”“云霞翠轩”“烟波画船”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这些意象的作用。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141220" y="2277746"/>
            <a:ext cx="75590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①运用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以乐衬哀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的手法，衬托杜丽娘的伤感。面对良辰美景，而无赏心乐事，只有寂寞苦闷、无限哀怨。雕樑画栋，飞阁流丹；云燕霞蔚，碧瓦亭台，和煦的春风带着蒙蒙细雨，烟波浩渺的春水中浮动着画船，更反衬了杜丽娘深闺的寂寞和怅惘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推动故事情节的发展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。美好的事物始终深刻内嵌于少女的思维深处，为故事的发展埋下了伏笔。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323830" y="268606"/>
            <a:ext cx="2236510" cy="707886"/>
          </a:xfrm>
          <a:prstGeom prst="rect">
            <a:avLst/>
          </a:prstGeom>
          <a:noFill/>
          <a:ln w="50800">
            <a:solidFill>
              <a:schemeClr val="accent6"/>
            </a:solidFill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>
                <a:solidFill>
                  <a:schemeClr val="accent4"/>
                </a:solidFill>
                <a:effectLst/>
              </a:rPr>
              <a:t>问题探究</a:t>
            </a:r>
            <a:endParaRPr lang="zh-CN" altLang="en-US" sz="4000" b="1">
              <a:solidFill>
                <a:schemeClr val="accent4"/>
              </a:solidFill>
              <a:effectLst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560000">
            <a:off x="9444957" y="3376752"/>
            <a:ext cx="1789379" cy="32536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087881" y="3552191"/>
            <a:ext cx="6005195" cy="461665"/>
          </a:xfrm>
          <a:prstGeom prst="rect">
            <a:avLst/>
          </a:prstGeom>
          <a:solidFill>
            <a:srgbClr val="00B0F0">
              <a:alpha val="46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作者在曲中是如何揭示人物内心世界的?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087881" y="2224407"/>
            <a:ext cx="6362065" cy="7054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①描绘了花园明媚诱人的春光。②表现了杜丽娘由惊异，欢悦到无限惆怅的复杂心情。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087881" y="864237"/>
            <a:ext cx="8138795" cy="830997"/>
          </a:xfrm>
          <a:prstGeom prst="rect">
            <a:avLst/>
          </a:prstGeom>
          <a:solidFill>
            <a:srgbClr val="00B0F0">
              <a:alpha val="46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这段曲词历来被誉为“惊才艳绝之作”，情景交融。这段曲词描绘了什么景象?表现了杜丽娘怎样的复杂心情?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087882" y="4492625"/>
            <a:ext cx="5377815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①作者难过场景的变换来揭示人物内心世界。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②用“姹紫嫣红”概括出喧闹春景，接着又着意描摹“断井颓垣”的荒凉颓败，在强烈的极不协调的对比中，寄寓了深沉的感情。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323830" y="268606"/>
            <a:ext cx="2236510" cy="707886"/>
          </a:xfrm>
          <a:prstGeom prst="rect">
            <a:avLst/>
          </a:prstGeom>
          <a:noFill/>
          <a:ln w="50800">
            <a:solidFill>
              <a:schemeClr val="accent6"/>
            </a:solidFill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>
                <a:solidFill>
                  <a:schemeClr val="accent4"/>
                </a:solidFill>
                <a:effectLst/>
              </a:rPr>
              <a:t>问题探究</a:t>
            </a:r>
            <a:endParaRPr lang="zh-CN" altLang="en-US" sz="4000" b="1">
              <a:solidFill>
                <a:schemeClr val="accent4"/>
              </a:solidFill>
              <a:effectLst/>
            </a:endParaRPr>
          </a:p>
        </p:txBody>
      </p:sp>
      <p:pic>
        <p:nvPicPr>
          <p:cNvPr id="2050" name="Picture 2" descr="国粹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 bwMode="auto">
          <a:xfrm>
            <a:off x="8848964" y="2398611"/>
            <a:ext cx="2504155" cy="375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-1328529" y="-1"/>
            <a:ext cx="6592824" cy="6858000"/>
            <a:chOff x="-751480" y="0"/>
            <a:chExt cx="6592824" cy="6858000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-751480" y="0"/>
              <a:ext cx="6592824" cy="6858000"/>
              <a:chOff x="6563872" y="67310"/>
              <a:chExt cx="4594575" cy="5168900"/>
            </a:xfrm>
          </p:grpSpPr>
          <p:sp>
            <p:nvSpPr>
              <p:cNvPr id="6" name="wps稻壳儿佳誉设计原创链接：http://chn.docer.com/works?userid=219874625"/>
              <p:cNvSpPr/>
              <p:nvPr>
                <p:custDataLst>
                  <p:tags r:id="rId5"/>
                </p:custDataLst>
              </p:nvPr>
            </p:nvSpPr>
            <p:spPr>
              <a:xfrm>
                <a:off x="7776832" y="67310"/>
                <a:ext cx="2160240" cy="5168900"/>
              </a:xfrm>
              <a:prstGeom prst="rect">
                <a:avLst/>
              </a:prstGeom>
              <a:solidFill>
                <a:srgbClr val="F3F8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0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9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38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67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96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25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C303D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7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>
                <a:off x="9945487" y="67862"/>
                <a:ext cx="1212960" cy="5168348"/>
              </a:xfrm>
              <a:prstGeom prst="rect">
                <a:avLst/>
              </a:prstGeom>
            </p:spPr>
          </p:pic>
          <p:pic>
            <p:nvPicPr>
              <p:cNvPr id="8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6563872" y="92710"/>
                <a:ext cx="1212960" cy="5143500"/>
              </a:xfrm>
              <a:prstGeom prst="rect">
                <a:avLst/>
              </a:prstGeom>
            </p:spPr>
          </p:pic>
        </p:grpSp>
        <p:sp>
          <p:nvSpPr>
            <p:cNvPr id="5" name="矩形 4"/>
            <p:cNvSpPr/>
            <p:nvPr>
              <p:custDataLst>
                <p:tags r:id="rId9"/>
              </p:custDataLst>
            </p:nvPr>
          </p:nvSpPr>
          <p:spPr>
            <a:xfrm>
              <a:off x="1065320" y="88777"/>
              <a:ext cx="2947387" cy="6676007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780722" y="2937803"/>
            <a:ext cx="380663" cy="2306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深度探究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1"/>
            </p:custDataLst>
          </p:nvPr>
        </p:nvCxnSpPr>
        <p:spPr>
          <a:xfrm flipH="1">
            <a:off x="1627984" y="2965447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2"/>
            </p:custDataLst>
          </p:nvPr>
        </p:nvCxnSpPr>
        <p:spPr>
          <a:xfrm flipH="1">
            <a:off x="2326484" y="2965447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5"/>
          <p:cNvSpPr txBox="1"/>
          <p:nvPr>
            <p:custDataLst>
              <p:tags r:id="rId13"/>
            </p:custDataLst>
          </p:nvPr>
        </p:nvSpPr>
        <p:spPr>
          <a:xfrm>
            <a:off x="1717222" y="1763299"/>
            <a:ext cx="514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>
                <a:latin typeface="文悦古典明朝体 (非商业使用) W5" pitchFamily="50" charset="-122"/>
                <a:ea typeface="文悦古典明朝体 (非商业使用) W5" pitchFamily="50" charset="-122"/>
              </a:rPr>
              <a:t>叁</a:t>
            </a:r>
            <a:endParaRPr lang="zh-CN" altLang="en-US" sz="540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82627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Picture 6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405028" y="-1190746"/>
            <a:ext cx="3786973" cy="307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991235" y="1417957"/>
            <a:ext cx="854837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《红楼梦》第二十三回《西厢记妙词通戏语 牡丹亭艳曲警芳心》里写道“林黛玉素习不大喜看戏文……偶然两句吹到耳内，明明白白，一字不落，唱道是：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‘原来姹紫嫣红开遍，似这般都付与断井颓垣。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’林黛玉听了，倒也十分感慨缠绵，便止住步侧耳细听，又听唱道是：‘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良辰美景奈何天，赏心乐事谁家院。’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了这两句，不觉点头自叹，……又侧耳时，只听唱到：‘则为你如花美眷，似水流年……’林黛玉听了这两句，不觉心动神摇。又听道：‘你在幽闺自怜’等句，亦发如醉如痴，站立不住，便一蹲身坐在一块山子石上，细嚼‘如花美眷，似水流年’八个字的滋味”。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林黛玉听的就是我们今天要学习的《牡丹亭》中第十出《游园》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。其中《皂罗袍》一曲文词优美，婉转典雅，意味深长，情景交融，是历来为人们所称道的伤春佳作。曹雪芹就用此曲来烘托刻画林黛玉的心理。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695100" y="2981338"/>
            <a:ext cx="735006" cy="363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"/>
              </a:rPr>
              <a:t>www.1ppt.com/moban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"/>
              </a:rPr>
              <a:t>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范文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www.1ppt.cn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www.1ppt.com/kejian/yuwen/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www.1ppt.com/kejian/shuxue/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www.1ppt.com/kejian/yingyu/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www.1ppt.com/kejian/meishu/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www.1ppt.com/kejian/kexue/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www.1ppt.com/kejian/wuli/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www.1ppt.com/kejian/huaxue/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www.1ppt.com/kejian/shengwu/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www.1ppt.com/kejian/dili/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www.1ppt.com/kejian/lishi/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25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26"/>
            </p:custDataLst>
          </p:nvPr>
        </p:nvGrpSpPr>
        <p:grpSpPr>
          <a:xfrm>
            <a:off x="4763261" y="919165"/>
            <a:ext cx="6189980" cy="5020112"/>
            <a:chOff x="6181310" y="1400578"/>
            <a:chExt cx="6189980" cy="5020112"/>
          </a:xfrm>
        </p:grpSpPr>
        <p:cxnSp>
          <p:nvCxnSpPr>
            <p:cNvPr id="7" name="直接连接符 6"/>
            <p:cNvCxnSpPr/>
            <p:nvPr>
              <p:custDataLst>
                <p:tags r:id="rId27"/>
              </p:custDataLst>
            </p:nvPr>
          </p:nvCxnSpPr>
          <p:spPr>
            <a:xfrm flipH="1">
              <a:off x="6181310" y="1400578"/>
              <a:ext cx="0" cy="5019673"/>
            </a:xfrm>
            <a:prstGeom prst="line">
              <a:avLst/>
            </a:prstGeom>
            <a:ln w="3175" cap="rnd">
              <a:solidFill>
                <a:schemeClr val="tx1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>
              <p:custDataLst>
                <p:tags r:id="rId28"/>
              </p:custDataLst>
            </p:nvPr>
          </p:nvSpPr>
          <p:spPr>
            <a:xfrm>
              <a:off x="6839170" y="2173373"/>
              <a:ext cx="5532120" cy="424731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50000"/>
                </a:lnSpc>
              </a:pPr>
              <a:r>
                <a:rPr lang="en-US" altLang="zh-CN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这支曲子描绘了一幅姹紫嫣红、景色宜人的春景图，富于诗情画意。</a:t>
              </a: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断井颓垣、春花开遍、姹紫嫣红，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还有多情而又年轻美貌的少女构成了一幅美丽迷人的图画；</a:t>
              </a: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“朝飞暮卷，云霞翠轩;雨丝风片，烟波画船”，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这十六字里，我们仿佛看到了雕梁画栋、飞阁流丹，看到了云蒸霞蔚、碧瓦亭台，和煦的春风夹带着蒙蒙细雨，烟波浩渺的春水中浮动着美丽的游艇……这是多么迷人而又略带怅惘色彩的春景啊!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29"/>
            </p:custDataLst>
          </p:nvPr>
        </p:nvSpPr>
        <p:spPr>
          <a:xfrm>
            <a:off x="1709422" y="1086487"/>
            <a:ext cx="3594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b="1">
                <a:gradFill>
                  <a:gsLst>
                    <a:gs pos="19000">
                      <a:srgbClr val="FFB9B9"/>
                    </a:gs>
                    <a:gs pos="64000">
                      <a:srgbClr val="FF8F8E"/>
                    </a:gs>
                    <a:gs pos="44000">
                      <a:srgbClr val="FE9E9F"/>
                    </a:gs>
                    <a:gs pos="84000">
                      <a:srgbClr val="FF7373"/>
                    </a:gs>
                  </a:gsLst>
                  <a:lin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画面美</a:t>
            </a:r>
            <a:endParaRPr lang="zh-CN" altLang="en-US" sz="4000" b="1">
              <a:gradFill>
                <a:gsLst>
                  <a:gs pos="19000">
                    <a:srgbClr val="FFB9B9"/>
                  </a:gs>
                  <a:gs pos="64000">
                    <a:srgbClr val="FF8F8E"/>
                  </a:gs>
                  <a:gs pos="44000">
                    <a:srgbClr val="FE9E9F"/>
                  </a:gs>
                  <a:gs pos="84000">
                    <a:srgbClr val="FF7373"/>
                  </a:gs>
                </a:gsLst>
                <a:lin scaled="1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30"/>
            </p:custDataLst>
          </p:nvPr>
        </p:nvSpPr>
        <p:spPr>
          <a:xfrm>
            <a:off x="7539354" y="503556"/>
            <a:ext cx="122809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赏析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图片 9" descr="7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 cstate="email"/>
          <a:stretch>
            <a:fillRect/>
          </a:stretch>
        </p:blipFill>
        <p:spPr>
          <a:xfrm>
            <a:off x="793752" y="2227580"/>
            <a:ext cx="3801745" cy="35369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4763261" y="919165"/>
            <a:ext cx="5847959" cy="5220932"/>
            <a:chOff x="6181310" y="1400578"/>
            <a:chExt cx="5847958" cy="5220932"/>
          </a:xfrm>
        </p:grpSpPr>
        <p:cxnSp>
          <p:nvCxnSpPr>
            <p:cNvPr id="7" name="直接连接符 6"/>
            <p:cNvCxnSpPr/>
            <p:nvPr>
              <p:custDataLst>
                <p:tags r:id="rId5"/>
              </p:custDataLst>
            </p:nvPr>
          </p:nvCxnSpPr>
          <p:spPr>
            <a:xfrm flipH="1">
              <a:off x="6181310" y="1400578"/>
              <a:ext cx="0" cy="5019673"/>
            </a:xfrm>
            <a:prstGeom prst="line">
              <a:avLst/>
            </a:prstGeom>
            <a:ln w="3175" cap="rnd">
              <a:solidFill>
                <a:schemeClr val="tx1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6722371" y="1912529"/>
              <a:ext cx="5306897" cy="470898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</a:pPr>
              <a:r>
                <a:rPr lang="en-US" altLang="zh-CN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这支曲子，写了姹紫嫣红的春光在杜丽娘心中引起的震颤。由姹紫嫣红的春光，联想到了自己青春的生命，都交付给了这断井残垣般的清冷拘束的生活环境。</a:t>
              </a: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曲文感情色彩浓厚，表达了杜丽娘的感叹和惋惜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。谢灵运《拟魏太子邺中集诗序》中说“天下良辰、美景、赏心、乐事，四者难并”，作者化用至此，又用“奈何天”、“谁家院”，</a:t>
              </a: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倾诉了杜丽娘对命运的感伤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。面对良辰美景，而</a:t>
              </a: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无赏心乐事，只有寂寞苦闷、无限哀怨。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雕樑画栋，飞阁流丹；云燕霞蔚，碧瓦亭台，和煦的春风带着蒙蒙细雨，烟波浩渺的春水中浮动着画船，（以乐衬哀）更反衬了杜丽娘深闺的寂寞和怅惘。 “锦屏人忒看的这韶光贱” ，</a:t>
              </a: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只有深闺中的人才会辜负了美好春光。       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709422" y="1086487"/>
            <a:ext cx="3594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b="1">
                <a:gradFill>
                  <a:gsLst>
                    <a:gs pos="19000">
                      <a:srgbClr val="FFB9B9"/>
                    </a:gs>
                    <a:gs pos="64000">
                      <a:srgbClr val="FF8F8E"/>
                    </a:gs>
                    <a:gs pos="44000">
                      <a:srgbClr val="FE9E9F"/>
                    </a:gs>
                    <a:gs pos="84000">
                      <a:srgbClr val="FF7373"/>
                    </a:gs>
                  </a:gsLst>
                  <a:lin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情感美</a:t>
            </a:r>
            <a:endParaRPr lang="zh-CN" altLang="en-US" sz="4000" b="1">
              <a:gradFill>
                <a:gsLst>
                  <a:gs pos="19000">
                    <a:srgbClr val="FFB9B9"/>
                  </a:gs>
                  <a:gs pos="64000">
                    <a:srgbClr val="FF8F8E"/>
                  </a:gs>
                  <a:gs pos="44000">
                    <a:srgbClr val="FE9E9F"/>
                  </a:gs>
                  <a:gs pos="84000">
                    <a:srgbClr val="FF7373"/>
                  </a:gs>
                </a:gsLst>
                <a:lin scaled="1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7539354" y="503556"/>
            <a:ext cx="122809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赏析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图片 5" descr="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704851" y="2056765"/>
            <a:ext cx="3764915" cy="35890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4763261" y="919166"/>
            <a:ext cx="5847959" cy="5019673"/>
            <a:chOff x="6181310" y="1400578"/>
            <a:chExt cx="5847958" cy="5019673"/>
          </a:xfrm>
        </p:grpSpPr>
        <p:cxnSp>
          <p:nvCxnSpPr>
            <p:cNvPr id="7" name="直接连接符 6"/>
            <p:cNvCxnSpPr/>
            <p:nvPr>
              <p:custDataLst>
                <p:tags r:id="rId5"/>
              </p:custDataLst>
            </p:nvPr>
          </p:nvCxnSpPr>
          <p:spPr>
            <a:xfrm flipH="1">
              <a:off x="6181310" y="1400578"/>
              <a:ext cx="0" cy="5019673"/>
            </a:xfrm>
            <a:prstGeom prst="line">
              <a:avLst/>
            </a:prstGeom>
            <a:ln w="3175" cap="rnd">
              <a:solidFill>
                <a:schemeClr val="tx1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6722371" y="1912529"/>
              <a:ext cx="5306897" cy="440120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</a:pPr>
              <a:r>
                <a:rPr lang="en-US" altLang="zh-CN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整支曲子压ian/uan韵，一韵到底，宛如一泓清泉流动，鸣响着泠冷的韵凋，给人以明快的美的享受。同时句式上，</a:t>
              </a: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对比、对偶、用典齐用，富有音乐性。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对偶、对比，如“姹紫嫣红”对“断井颓垣”；“良辰美景”对“赏心乐事”。这一组组对比，既有力地渲染了情和景的矛盾，突出主人公的复杂微妙心理；用典，“赏心乐事”化用晋宋时期谢灵运：“天下良辰、美景、赏心、乐事，四者难并”，“朝飞暮卷”化用唐代王勃《滕王阁诗》中“画栋朝飞南浦云，朱帘暮卷西山雨”句，指出杜丽娘黯然的心情与艳丽春光间的不谐。而且这些手法的运用使</a:t>
              </a: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句式整齐华美，语言绮丽典雅，富于音乐美。     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709422" y="1086487"/>
            <a:ext cx="3594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b="1">
                <a:gradFill>
                  <a:gsLst>
                    <a:gs pos="19000">
                      <a:srgbClr val="FFB9B9"/>
                    </a:gs>
                    <a:gs pos="64000">
                      <a:srgbClr val="FF8F8E"/>
                    </a:gs>
                    <a:gs pos="44000">
                      <a:srgbClr val="FE9E9F"/>
                    </a:gs>
                    <a:gs pos="84000">
                      <a:srgbClr val="FF7373"/>
                    </a:gs>
                  </a:gsLst>
                  <a:lin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音韵美</a:t>
            </a:r>
            <a:endParaRPr lang="zh-CN" altLang="en-US" sz="4000" b="1">
              <a:gradFill>
                <a:gsLst>
                  <a:gs pos="19000">
                    <a:srgbClr val="FFB9B9"/>
                  </a:gs>
                  <a:gs pos="64000">
                    <a:srgbClr val="FF8F8E"/>
                  </a:gs>
                  <a:gs pos="44000">
                    <a:srgbClr val="FE9E9F"/>
                  </a:gs>
                  <a:gs pos="84000">
                    <a:srgbClr val="FF7373"/>
                  </a:gs>
                </a:gsLst>
                <a:lin scaled="1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7539354" y="503556"/>
            <a:ext cx="122809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赏析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图片 5" descr="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1027431" y="1939926"/>
            <a:ext cx="3576320" cy="41154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>
            <a:off x="1334650" y="5374265"/>
            <a:ext cx="926812" cy="91282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 19"/>
          <p:cNvSpPr txBox="1"/>
          <p:nvPr>
            <p:custDataLst>
              <p:tags r:id="rId5"/>
            </p:custDataLst>
          </p:nvPr>
        </p:nvSpPr>
        <p:spPr>
          <a:xfrm>
            <a:off x="1434143" y="5569064"/>
            <a:ext cx="727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80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6"/>
            </p:custDataLst>
          </p:nvPr>
        </p:nvSpPr>
        <p:spPr>
          <a:xfrm>
            <a:off x="4386002" y="5374265"/>
            <a:ext cx="926812" cy="91282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文本框 21"/>
          <p:cNvSpPr txBox="1"/>
          <p:nvPr>
            <p:custDataLst>
              <p:tags r:id="rId7"/>
            </p:custDataLst>
          </p:nvPr>
        </p:nvSpPr>
        <p:spPr>
          <a:xfrm>
            <a:off x="4485495" y="5504294"/>
            <a:ext cx="727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80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8"/>
            </p:custDataLst>
          </p:nvPr>
        </p:nvSpPr>
        <p:spPr>
          <a:xfrm>
            <a:off x="7058259" y="5374265"/>
            <a:ext cx="926812" cy="91282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>
            <p:custDataLst>
              <p:tags r:id="rId9"/>
            </p:custDataLst>
          </p:nvPr>
        </p:nvSpPr>
        <p:spPr>
          <a:xfrm>
            <a:off x="7157117" y="5569064"/>
            <a:ext cx="727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80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椭圆 9"/>
          <p:cNvSpPr/>
          <p:nvPr>
            <p:custDataLst>
              <p:tags r:id="rId10"/>
            </p:custDataLst>
          </p:nvPr>
        </p:nvSpPr>
        <p:spPr>
          <a:xfrm>
            <a:off x="9828941" y="5374265"/>
            <a:ext cx="926812" cy="91282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文本框 25"/>
          <p:cNvSpPr txBox="1"/>
          <p:nvPr>
            <p:custDataLst>
              <p:tags r:id="rId11"/>
            </p:custDataLst>
          </p:nvPr>
        </p:nvSpPr>
        <p:spPr>
          <a:xfrm>
            <a:off x="9929069" y="5504294"/>
            <a:ext cx="727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80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12"/>
            </p:custDataLst>
          </p:nvPr>
        </p:nvGrpSpPr>
        <p:grpSpPr>
          <a:xfrm>
            <a:off x="842518" y="1873938"/>
            <a:ext cx="2891791" cy="3085247"/>
            <a:chOff x="964308" y="1846375"/>
            <a:chExt cx="2891790" cy="3085247"/>
          </a:xfrm>
        </p:grpSpPr>
        <p:sp>
          <p:nvSpPr>
            <p:cNvPr id="22" name="文本框 26"/>
            <p:cNvSpPr txBox="1"/>
            <p:nvPr>
              <p:custDataLst>
                <p:tags r:id="rId13"/>
              </p:custDataLst>
            </p:nvPr>
          </p:nvSpPr>
          <p:spPr>
            <a:xfrm>
              <a:off x="1213863" y="2530965"/>
              <a:ext cx="2129516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情节构思和人物塑造上：杜丽娘由梦生情，由情生病，因病而死，死而再生。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7"/>
            <p:cNvSpPr txBox="1"/>
            <p:nvPr>
              <p:custDataLst>
                <p:tags r:id="rId14"/>
              </p:custDataLst>
            </p:nvPr>
          </p:nvSpPr>
          <p:spPr>
            <a:xfrm>
              <a:off x="964308" y="1846375"/>
              <a:ext cx="28917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典型的浪漫主义风格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5"/>
            </p:custDataLst>
          </p:nvPr>
        </p:nvGrpSpPr>
        <p:grpSpPr>
          <a:xfrm>
            <a:off x="3734485" y="1783132"/>
            <a:ext cx="2129516" cy="3238917"/>
            <a:chOff x="1690748" y="359840"/>
            <a:chExt cx="2129516" cy="3238917"/>
          </a:xfrm>
        </p:grpSpPr>
        <p:sp>
          <p:nvSpPr>
            <p:cNvPr id="20" name="文本框 30"/>
            <p:cNvSpPr txBox="1"/>
            <p:nvPr>
              <p:custDataLst>
                <p:tags r:id="rId16"/>
              </p:custDataLst>
            </p:nvPr>
          </p:nvSpPr>
          <p:spPr>
            <a:xfrm>
              <a:off x="1690748" y="1198100"/>
              <a:ext cx="2129516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对比、对偶、用典齐用，使句式整齐华美，语言绮丽典雅，富于音乐美。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31"/>
            <p:cNvSpPr txBox="1"/>
            <p:nvPr>
              <p:custDataLst>
                <p:tags r:id="rId17"/>
              </p:custDataLst>
            </p:nvPr>
          </p:nvSpPr>
          <p:spPr>
            <a:xfrm>
              <a:off x="1906956" y="359840"/>
              <a:ext cx="16971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诗化的语言，华美精雅。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18"/>
            </p:custDataLst>
          </p:nvPr>
        </p:nvGrpSpPr>
        <p:grpSpPr>
          <a:xfrm>
            <a:off x="6158458" y="1936801"/>
            <a:ext cx="2797175" cy="3253522"/>
            <a:chOff x="895093" y="1909240"/>
            <a:chExt cx="2797175" cy="3253522"/>
          </a:xfrm>
        </p:grpSpPr>
        <p:sp>
          <p:nvSpPr>
            <p:cNvPr id="18" name="文本框 33"/>
            <p:cNvSpPr txBox="1"/>
            <p:nvPr>
              <p:custDataLst>
                <p:tags r:id="rId19"/>
              </p:custDataLst>
            </p:nvPr>
          </p:nvSpPr>
          <p:spPr>
            <a:xfrm>
              <a:off x="1113533" y="2762105"/>
              <a:ext cx="2129516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杜丽娘、柳梦梅，在塑造形象时，主要着眼于人物的思想感情和内心世界。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9" name="文本框 34"/>
            <p:cNvSpPr txBox="1"/>
            <p:nvPr>
              <p:custDataLst>
                <p:tags r:id="rId20"/>
              </p:custDataLst>
            </p:nvPr>
          </p:nvSpPr>
          <p:spPr>
            <a:xfrm>
              <a:off x="895093" y="1909240"/>
              <a:ext cx="27971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鲜明而生动的人物形象。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21"/>
            </p:custDataLst>
          </p:nvPr>
        </p:nvGrpSpPr>
        <p:grpSpPr>
          <a:xfrm>
            <a:off x="9164089" y="1873937"/>
            <a:ext cx="2129791" cy="2854722"/>
            <a:chOff x="1258313" y="777670"/>
            <a:chExt cx="2129790" cy="2854722"/>
          </a:xfrm>
        </p:grpSpPr>
        <p:sp>
          <p:nvSpPr>
            <p:cNvPr id="16" name="文本框 36"/>
            <p:cNvSpPr txBox="1"/>
            <p:nvPr>
              <p:custDataLst>
                <p:tags r:id="rId22"/>
              </p:custDataLst>
            </p:nvPr>
          </p:nvSpPr>
          <p:spPr>
            <a:xfrm>
              <a:off x="1258313" y="1693400"/>
              <a:ext cx="212951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肯定青春的美好、爱情的崇高及生死相随的美满结合。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7" name="文本框 37"/>
            <p:cNvSpPr txBox="1"/>
            <p:nvPr>
              <p:custDataLst>
                <p:tags r:id="rId23"/>
              </p:custDataLst>
            </p:nvPr>
          </p:nvSpPr>
          <p:spPr>
            <a:xfrm>
              <a:off x="1330704" y="777670"/>
              <a:ext cx="20573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崇尚个性解放，突破禁欲主义。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矩形 23"/>
          <p:cNvSpPr/>
          <p:nvPr>
            <p:custDataLst>
              <p:tags r:id="rId24"/>
            </p:custDataLst>
          </p:nvPr>
        </p:nvSpPr>
        <p:spPr>
          <a:xfrm>
            <a:off x="4125894" y="452756"/>
            <a:ext cx="3877985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艺术手法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îŝḷîḓé-Rectangle 2"/>
          <p:cNvSpPr/>
          <p:nvPr>
            <p:custDataLst>
              <p:tags r:id="rId4"/>
            </p:custDataLst>
          </p:nvPr>
        </p:nvSpPr>
        <p:spPr>
          <a:xfrm>
            <a:off x="2754172" y="1454748"/>
            <a:ext cx="1980309" cy="198030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  <p:sp>
        <p:nvSpPr>
          <p:cNvPr id="5" name="îŝḷîḓé-Rectangle 8"/>
          <p:cNvSpPr/>
          <p:nvPr>
            <p:custDataLst>
              <p:tags r:id="rId5"/>
            </p:custDataLst>
          </p:nvPr>
        </p:nvSpPr>
        <p:spPr>
          <a:xfrm>
            <a:off x="5699199" y="2831998"/>
            <a:ext cx="267944" cy="257079"/>
          </a:xfrm>
          <a:custGeom>
            <a:avLst/>
            <a:gdLst>
              <a:gd name="connsiteX0" fmla="*/ 427522 w 607356"/>
              <a:gd name="connsiteY0" fmla="*/ 464667 h 582729"/>
              <a:gd name="connsiteX1" fmla="*/ 427522 w 607356"/>
              <a:gd name="connsiteY1" fmla="*/ 557525 h 582729"/>
              <a:gd name="connsiteX2" fmla="*/ 463773 w 607356"/>
              <a:gd name="connsiteY2" fmla="*/ 557525 h 582729"/>
              <a:gd name="connsiteX3" fmla="*/ 463773 w 607356"/>
              <a:gd name="connsiteY3" fmla="*/ 464667 h 582729"/>
              <a:gd name="connsiteX4" fmla="*/ 318672 w 607356"/>
              <a:gd name="connsiteY4" fmla="*/ 407910 h 582729"/>
              <a:gd name="connsiteX5" fmla="*/ 318672 w 607356"/>
              <a:gd name="connsiteY5" fmla="*/ 557525 h 582729"/>
              <a:gd name="connsiteX6" fmla="*/ 354924 w 607356"/>
              <a:gd name="connsiteY6" fmla="*/ 557525 h 582729"/>
              <a:gd name="connsiteX7" fmla="*/ 354924 w 607356"/>
              <a:gd name="connsiteY7" fmla="*/ 407910 h 582729"/>
              <a:gd name="connsiteX8" fmla="*/ 200428 w 607356"/>
              <a:gd name="connsiteY8" fmla="*/ 346511 h 582729"/>
              <a:gd name="connsiteX9" fmla="*/ 200428 w 607356"/>
              <a:gd name="connsiteY9" fmla="*/ 557525 h 582729"/>
              <a:gd name="connsiteX10" fmla="*/ 236584 w 607356"/>
              <a:gd name="connsiteY10" fmla="*/ 557525 h 582729"/>
              <a:gd name="connsiteX11" fmla="*/ 236584 w 607356"/>
              <a:gd name="connsiteY11" fmla="*/ 346511 h 582729"/>
              <a:gd name="connsiteX12" fmla="*/ 82088 w 607356"/>
              <a:gd name="connsiteY12" fmla="*/ 247305 h 582729"/>
              <a:gd name="connsiteX13" fmla="*/ 82088 w 607356"/>
              <a:gd name="connsiteY13" fmla="*/ 557525 h 582729"/>
              <a:gd name="connsiteX14" fmla="*/ 118340 w 607356"/>
              <a:gd name="connsiteY14" fmla="*/ 557525 h 582729"/>
              <a:gd name="connsiteX15" fmla="*/ 118340 w 607356"/>
              <a:gd name="connsiteY15" fmla="*/ 247305 h 582729"/>
              <a:gd name="connsiteX16" fmla="*/ 126248 w 607356"/>
              <a:gd name="connsiteY16" fmla="*/ 108462 h 582729"/>
              <a:gd name="connsiteX17" fmla="*/ 135809 w 607356"/>
              <a:gd name="connsiteY17" fmla="*/ 110203 h 582729"/>
              <a:gd name="connsiteX18" fmla="*/ 466717 w 607356"/>
              <a:gd name="connsiteY18" fmla="*/ 325367 h 582729"/>
              <a:gd name="connsiteX19" fmla="*/ 463111 w 607356"/>
              <a:gd name="connsiteY19" fmla="*/ 306324 h 582729"/>
              <a:gd name="connsiteX20" fmla="*/ 473265 w 607356"/>
              <a:gd name="connsiteY20" fmla="*/ 291638 h 582729"/>
              <a:gd name="connsiteX21" fmla="*/ 487974 w 607356"/>
              <a:gd name="connsiteY21" fmla="*/ 301681 h 582729"/>
              <a:gd name="connsiteX22" fmla="*/ 496894 w 607356"/>
              <a:gd name="connsiteY22" fmla="*/ 349148 h 582729"/>
              <a:gd name="connsiteX23" fmla="*/ 497274 w 607356"/>
              <a:gd name="connsiteY23" fmla="*/ 351232 h 582729"/>
              <a:gd name="connsiteX24" fmla="*/ 497274 w 607356"/>
              <a:gd name="connsiteY24" fmla="*/ 351327 h 582729"/>
              <a:gd name="connsiteX25" fmla="*/ 497274 w 607356"/>
              <a:gd name="connsiteY25" fmla="*/ 352180 h 582729"/>
              <a:gd name="connsiteX26" fmla="*/ 497274 w 607356"/>
              <a:gd name="connsiteY26" fmla="*/ 353033 h 582729"/>
              <a:gd name="connsiteX27" fmla="*/ 497274 w 607356"/>
              <a:gd name="connsiteY27" fmla="*/ 353127 h 582729"/>
              <a:gd name="connsiteX28" fmla="*/ 487025 w 607356"/>
              <a:gd name="connsiteY28" fmla="*/ 364686 h 582729"/>
              <a:gd name="connsiteX29" fmla="*/ 437299 w 607356"/>
              <a:gd name="connsiteY29" fmla="*/ 374161 h 582729"/>
              <a:gd name="connsiteX30" fmla="*/ 434926 w 607356"/>
              <a:gd name="connsiteY30" fmla="*/ 374350 h 582729"/>
              <a:gd name="connsiteX31" fmla="*/ 422495 w 607356"/>
              <a:gd name="connsiteY31" fmla="*/ 364118 h 582729"/>
              <a:gd name="connsiteX32" fmla="*/ 432554 w 607356"/>
              <a:gd name="connsiteY32" fmla="*/ 349338 h 582729"/>
              <a:gd name="connsiteX33" fmla="*/ 451628 w 607356"/>
              <a:gd name="connsiteY33" fmla="*/ 345737 h 582729"/>
              <a:gd name="connsiteX34" fmla="*/ 121954 w 607356"/>
              <a:gd name="connsiteY34" fmla="*/ 131426 h 582729"/>
              <a:gd name="connsiteX35" fmla="*/ 118253 w 607356"/>
              <a:gd name="connsiteY35" fmla="*/ 113898 h 582729"/>
              <a:gd name="connsiteX36" fmla="*/ 126248 w 607356"/>
              <a:gd name="connsiteY36" fmla="*/ 108462 h 582729"/>
              <a:gd name="connsiteX37" fmla="*/ 12622 w 607356"/>
              <a:gd name="connsiteY37" fmla="*/ 0 h 582729"/>
              <a:gd name="connsiteX38" fmla="*/ 25338 w 607356"/>
              <a:gd name="connsiteY38" fmla="*/ 12602 h 582729"/>
              <a:gd name="connsiteX39" fmla="*/ 25338 w 607356"/>
              <a:gd name="connsiteY39" fmla="*/ 557525 h 582729"/>
              <a:gd name="connsiteX40" fmla="*/ 56750 w 607356"/>
              <a:gd name="connsiteY40" fmla="*/ 557525 h 582729"/>
              <a:gd name="connsiteX41" fmla="*/ 56750 w 607356"/>
              <a:gd name="connsiteY41" fmla="*/ 234702 h 582729"/>
              <a:gd name="connsiteX42" fmla="*/ 69466 w 607356"/>
              <a:gd name="connsiteY42" fmla="*/ 222006 h 582729"/>
              <a:gd name="connsiteX43" fmla="*/ 130961 w 607356"/>
              <a:gd name="connsiteY43" fmla="*/ 222006 h 582729"/>
              <a:gd name="connsiteX44" fmla="*/ 143583 w 607356"/>
              <a:gd name="connsiteY44" fmla="*/ 234702 h 582729"/>
              <a:gd name="connsiteX45" fmla="*/ 143583 w 607356"/>
              <a:gd name="connsiteY45" fmla="*/ 557525 h 582729"/>
              <a:gd name="connsiteX46" fmla="*/ 175089 w 607356"/>
              <a:gd name="connsiteY46" fmla="*/ 557525 h 582729"/>
              <a:gd name="connsiteX47" fmla="*/ 175089 w 607356"/>
              <a:gd name="connsiteY47" fmla="*/ 333908 h 582729"/>
              <a:gd name="connsiteX48" fmla="*/ 187711 w 607356"/>
              <a:gd name="connsiteY48" fmla="*/ 321212 h 582729"/>
              <a:gd name="connsiteX49" fmla="*/ 249301 w 607356"/>
              <a:gd name="connsiteY49" fmla="*/ 321212 h 582729"/>
              <a:gd name="connsiteX50" fmla="*/ 261922 w 607356"/>
              <a:gd name="connsiteY50" fmla="*/ 333908 h 582729"/>
              <a:gd name="connsiteX51" fmla="*/ 261922 w 607356"/>
              <a:gd name="connsiteY51" fmla="*/ 557525 h 582729"/>
              <a:gd name="connsiteX52" fmla="*/ 293429 w 607356"/>
              <a:gd name="connsiteY52" fmla="*/ 557525 h 582729"/>
              <a:gd name="connsiteX53" fmla="*/ 293429 w 607356"/>
              <a:gd name="connsiteY53" fmla="*/ 395308 h 582729"/>
              <a:gd name="connsiteX54" fmla="*/ 306051 w 607356"/>
              <a:gd name="connsiteY54" fmla="*/ 382706 h 582729"/>
              <a:gd name="connsiteX55" fmla="*/ 367545 w 607356"/>
              <a:gd name="connsiteY55" fmla="*/ 382706 h 582729"/>
              <a:gd name="connsiteX56" fmla="*/ 380262 w 607356"/>
              <a:gd name="connsiteY56" fmla="*/ 395308 h 582729"/>
              <a:gd name="connsiteX57" fmla="*/ 380262 w 607356"/>
              <a:gd name="connsiteY57" fmla="*/ 557525 h 582729"/>
              <a:gd name="connsiteX58" fmla="*/ 402184 w 607356"/>
              <a:gd name="connsiteY58" fmla="*/ 557525 h 582729"/>
              <a:gd name="connsiteX59" fmla="*/ 402184 w 607356"/>
              <a:gd name="connsiteY59" fmla="*/ 451970 h 582729"/>
              <a:gd name="connsiteX60" fmla="*/ 414900 w 607356"/>
              <a:gd name="connsiteY60" fmla="*/ 439368 h 582729"/>
              <a:gd name="connsiteX61" fmla="*/ 476395 w 607356"/>
              <a:gd name="connsiteY61" fmla="*/ 439368 h 582729"/>
              <a:gd name="connsiteX62" fmla="*/ 489016 w 607356"/>
              <a:gd name="connsiteY62" fmla="*/ 451970 h 582729"/>
              <a:gd name="connsiteX63" fmla="*/ 489016 w 607356"/>
              <a:gd name="connsiteY63" fmla="*/ 557525 h 582729"/>
              <a:gd name="connsiteX64" fmla="*/ 594734 w 607356"/>
              <a:gd name="connsiteY64" fmla="*/ 557525 h 582729"/>
              <a:gd name="connsiteX65" fmla="*/ 607356 w 607356"/>
              <a:gd name="connsiteY65" fmla="*/ 570127 h 582729"/>
              <a:gd name="connsiteX66" fmla="*/ 594734 w 607356"/>
              <a:gd name="connsiteY66" fmla="*/ 582729 h 582729"/>
              <a:gd name="connsiteX67" fmla="*/ 476395 w 607356"/>
              <a:gd name="connsiteY67" fmla="*/ 582729 h 582729"/>
              <a:gd name="connsiteX68" fmla="*/ 414900 w 607356"/>
              <a:gd name="connsiteY68" fmla="*/ 582729 h 582729"/>
              <a:gd name="connsiteX69" fmla="*/ 367545 w 607356"/>
              <a:gd name="connsiteY69" fmla="*/ 582729 h 582729"/>
              <a:gd name="connsiteX70" fmla="*/ 306051 w 607356"/>
              <a:gd name="connsiteY70" fmla="*/ 582729 h 582729"/>
              <a:gd name="connsiteX71" fmla="*/ 249301 w 607356"/>
              <a:gd name="connsiteY71" fmla="*/ 582729 h 582729"/>
              <a:gd name="connsiteX72" fmla="*/ 187711 w 607356"/>
              <a:gd name="connsiteY72" fmla="*/ 582729 h 582729"/>
              <a:gd name="connsiteX73" fmla="*/ 130961 w 607356"/>
              <a:gd name="connsiteY73" fmla="*/ 582729 h 582729"/>
              <a:gd name="connsiteX74" fmla="*/ 69466 w 607356"/>
              <a:gd name="connsiteY74" fmla="*/ 582729 h 582729"/>
              <a:gd name="connsiteX75" fmla="*/ 12622 w 607356"/>
              <a:gd name="connsiteY75" fmla="*/ 582729 h 582729"/>
              <a:gd name="connsiteX76" fmla="*/ 0 w 607356"/>
              <a:gd name="connsiteY76" fmla="*/ 570127 h 582729"/>
              <a:gd name="connsiteX77" fmla="*/ 0 w 607356"/>
              <a:gd name="connsiteY77" fmla="*/ 12602 h 582729"/>
              <a:gd name="connsiteX78" fmla="*/ 12622 w 607356"/>
              <a:gd name="connsiteY78" fmla="*/ 0 h 58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7356" h="582729">
                <a:moveTo>
                  <a:pt x="427522" y="464667"/>
                </a:moveTo>
                <a:lnTo>
                  <a:pt x="427522" y="557525"/>
                </a:lnTo>
                <a:lnTo>
                  <a:pt x="463773" y="557525"/>
                </a:lnTo>
                <a:lnTo>
                  <a:pt x="463773" y="464667"/>
                </a:lnTo>
                <a:close/>
                <a:moveTo>
                  <a:pt x="318672" y="407910"/>
                </a:moveTo>
                <a:lnTo>
                  <a:pt x="318672" y="557525"/>
                </a:lnTo>
                <a:lnTo>
                  <a:pt x="354924" y="557525"/>
                </a:lnTo>
                <a:lnTo>
                  <a:pt x="354924" y="407910"/>
                </a:lnTo>
                <a:close/>
                <a:moveTo>
                  <a:pt x="200428" y="346511"/>
                </a:moveTo>
                <a:lnTo>
                  <a:pt x="200428" y="557525"/>
                </a:lnTo>
                <a:lnTo>
                  <a:pt x="236584" y="557525"/>
                </a:lnTo>
                <a:lnTo>
                  <a:pt x="236584" y="346511"/>
                </a:lnTo>
                <a:close/>
                <a:moveTo>
                  <a:pt x="82088" y="247305"/>
                </a:moveTo>
                <a:lnTo>
                  <a:pt x="82088" y="557525"/>
                </a:lnTo>
                <a:lnTo>
                  <a:pt x="118340" y="557525"/>
                </a:lnTo>
                <a:lnTo>
                  <a:pt x="118340" y="247305"/>
                </a:lnTo>
                <a:close/>
                <a:moveTo>
                  <a:pt x="126248" y="108462"/>
                </a:moveTo>
                <a:cubicBezTo>
                  <a:pt x="129427" y="107787"/>
                  <a:pt x="132867" y="108308"/>
                  <a:pt x="135809" y="110203"/>
                </a:cubicBezTo>
                <a:lnTo>
                  <a:pt x="466717" y="325367"/>
                </a:lnTo>
                <a:lnTo>
                  <a:pt x="463111" y="306324"/>
                </a:lnTo>
                <a:cubicBezTo>
                  <a:pt x="461877" y="299502"/>
                  <a:pt x="466337" y="292870"/>
                  <a:pt x="473265" y="291638"/>
                </a:cubicBezTo>
                <a:cubicBezTo>
                  <a:pt x="480098" y="290312"/>
                  <a:pt x="486740" y="294860"/>
                  <a:pt x="487974" y="301681"/>
                </a:cubicBezTo>
                <a:lnTo>
                  <a:pt x="496894" y="349148"/>
                </a:lnTo>
                <a:cubicBezTo>
                  <a:pt x="497084" y="349811"/>
                  <a:pt x="497179" y="350474"/>
                  <a:pt x="497274" y="351232"/>
                </a:cubicBezTo>
                <a:cubicBezTo>
                  <a:pt x="497274" y="351232"/>
                  <a:pt x="497274" y="351232"/>
                  <a:pt x="497274" y="351327"/>
                </a:cubicBezTo>
                <a:cubicBezTo>
                  <a:pt x="497274" y="351611"/>
                  <a:pt x="497274" y="351896"/>
                  <a:pt x="497274" y="352180"/>
                </a:cubicBezTo>
                <a:cubicBezTo>
                  <a:pt x="497274" y="352464"/>
                  <a:pt x="497274" y="352748"/>
                  <a:pt x="497274" y="353033"/>
                </a:cubicBezTo>
                <a:cubicBezTo>
                  <a:pt x="497274" y="353127"/>
                  <a:pt x="497274" y="353127"/>
                  <a:pt x="497274" y="353127"/>
                </a:cubicBezTo>
                <a:cubicBezTo>
                  <a:pt x="496800" y="358717"/>
                  <a:pt x="492719" y="363549"/>
                  <a:pt x="487025" y="364686"/>
                </a:cubicBezTo>
                <a:lnTo>
                  <a:pt x="437299" y="374161"/>
                </a:lnTo>
                <a:cubicBezTo>
                  <a:pt x="436445" y="374350"/>
                  <a:pt x="435685" y="374350"/>
                  <a:pt x="434926" y="374350"/>
                </a:cubicBezTo>
                <a:cubicBezTo>
                  <a:pt x="428948" y="374350"/>
                  <a:pt x="423633" y="370181"/>
                  <a:pt x="422495" y="364118"/>
                </a:cubicBezTo>
                <a:cubicBezTo>
                  <a:pt x="421166" y="357296"/>
                  <a:pt x="425626" y="350664"/>
                  <a:pt x="432554" y="349338"/>
                </a:cubicBezTo>
                <a:lnTo>
                  <a:pt x="451628" y="345737"/>
                </a:lnTo>
                <a:lnTo>
                  <a:pt x="121954" y="131426"/>
                </a:lnTo>
                <a:cubicBezTo>
                  <a:pt x="116070" y="127636"/>
                  <a:pt x="114457" y="119772"/>
                  <a:pt x="118253" y="113898"/>
                </a:cubicBezTo>
                <a:cubicBezTo>
                  <a:pt x="120151" y="111008"/>
                  <a:pt x="123069" y="109137"/>
                  <a:pt x="126248" y="108462"/>
                </a:cubicBezTo>
                <a:close/>
                <a:moveTo>
                  <a:pt x="12622" y="0"/>
                </a:moveTo>
                <a:cubicBezTo>
                  <a:pt x="19644" y="0"/>
                  <a:pt x="25338" y="5590"/>
                  <a:pt x="25338" y="12602"/>
                </a:cubicBezTo>
                <a:lnTo>
                  <a:pt x="25338" y="557525"/>
                </a:lnTo>
                <a:lnTo>
                  <a:pt x="56750" y="557525"/>
                </a:lnTo>
                <a:lnTo>
                  <a:pt x="56750" y="234702"/>
                </a:lnTo>
                <a:cubicBezTo>
                  <a:pt x="56750" y="227691"/>
                  <a:pt x="62444" y="222006"/>
                  <a:pt x="69466" y="222006"/>
                </a:cubicBezTo>
                <a:lnTo>
                  <a:pt x="130961" y="222006"/>
                </a:lnTo>
                <a:cubicBezTo>
                  <a:pt x="137984" y="222006"/>
                  <a:pt x="143583" y="227691"/>
                  <a:pt x="143583" y="234702"/>
                </a:cubicBezTo>
                <a:lnTo>
                  <a:pt x="143583" y="557525"/>
                </a:lnTo>
                <a:lnTo>
                  <a:pt x="175089" y="557525"/>
                </a:lnTo>
                <a:lnTo>
                  <a:pt x="175089" y="333908"/>
                </a:lnTo>
                <a:cubicBezTo>
                  <a:pt x="175089" y="326897"/>
                  <a:pt x="180783" y="321212"/>
                  <a:pt x="187711" y="321212"/>
                </a:cubicBezTo>
                <a:lnTo>
                  <a:pt x="249301" y="321212"/>
                </a:lnTo>
                <a:cubicBezTo>
                  <a:pt x="256228" y="321212"/>
                  <a:pt x="261922" y="326897"/>
                  <a:pt x="261922" y="333908"/>
                </a:cubicBezTo>
                <a:lnTo>
                  <a:pt x="261922" y="557525"/>
                </a:lnTo>
                <a:lnTo>
                  <a:pt x="293429" y="557525"/>
                </a:lnTo>
                <a:lnTo>
                  <a:pt x="293429" y="395308"/>
                </a:lnTo>
                <a:cubicBezTo>
                  <a:pt x="293429" y="388297"/>
                  <a:pt x="299028" y="382706"/>
                  <a:pt x="306051" y="382706"/>
                </a:cubicBezTo>
                <a:lnTo>
                  <a:pt x="367545" y="382706"/>
                </a:lnTo>
                <a:cubicBezTo>
                  <a:pt x="374568" y="382706"/>
                  <a:pt x="380262" y="388297"/>
                  <a:pt x="380262" y="395308"/>
                </a:cubicBezTo>
                <a:lnTo>
                  <a:pt x="380262" y="557525"/>
                </a:lnTo>
                <a:lnTo>
                  <a:pt x="402184" y="557525"/>
                </a:lnTo>
                <a:lnTo>
                  <a:pt x="402184" y="451970"/>
                </a:lnTo>
                <a:cubicBezTo>
                  <a:pt x="402184" y="445053"/>
                  <a:pt x="407878" y="439368"/>
                  <a:pt x="414900" y="439368"/>
                </a:cubicBezTo>
                <a:lnTo>
                  <a:pt x="476395" y="439368"/>
                </a:lnTo>
                <a:cubicBezTo>
                  <a:pt x="483417" y="439368"/>
                  <a:pt x="489016" y="445053"/>
                  <a:pt x="489016" y="451970"/>
                </a:cubicBezTo>
                <a:lnTo>
                  <a:pt x="489016" y="557525"/>
                </a:lnTo>
                <a:lnTo>
                  <a:pt x="594734" y="557525"/>
                </a:lnTo>
                <a:cubicBezTo>
                  <a:pt x="601662" y="557525"/>
                  <a:pt x="607356" y="563115"/>
                  <a:pt x="607356" y="570127"/>
                </a:cubicBezTo>
                <a:cubicBezTo>
                  <a:pt x="607356" y="577139"/>
                  <a:pt x="601662" y="582729"/>
                  <a:pt x="594734" y="582729"/>
                </a:cubicBezTo>
                <a:lnTo>
                  <a:pt x="476395" y="582729"/>
                </a:lnTo>
                <a:lnTo>
                  <a:pt x="414900" y="582729"/>
                </a:lnTo>
                <a:lnTo>
                  <a:pt x="367545" y="582729"/>
                </a:lnTo>
                <a:lnTo>
                  <a:pt x="306051" y="582729"/>
                </a:lnTo>
                <a:lnTo>
                  <a:pt x="249301" y="582729"/>
                </a:lnTo>
                <a:lnTo>
                  <a:pt x="187711" y="582729"/>
                </a:lnTo>
                <a:lnTo>
                  <a:pt x="130961" y="582729"/>
                </a:lnTo>
                <a:lnTo>
                  <a:pt x="69466" y="582729"/>
                </a:lnTo>
                <a:lnTo>
                  <a:pt x="12622" y="582729"/>
                </a:lnTo>
                <a:cubicBezTo>
                  <a:pt x="5694" y="582729"/>
                  <a:pt x="0" y="577139"/>
                  <a:pt x="0" y="570127"/>
                </a:cubicBezTo>
                <a:lnTo>
                  <a:pt x="0" y="12602"/>
                </a:lnTo>
                <a:cubicBezTo>
                  <a:pt x="0" y="5590"/>
                  <a:pt x="5694" y="0"/>
                  <a:pt x="126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  <p:sp>
        <p:nvSpPr>
          <p:cNvPr id="6" name="îŝḷîḓé-Rectangle 9"/>
          <p:cNvSpPr/>
          <p:nvPr>
            <p:custDataLst>
              <p:tags r:id="rId6"/>
            </p:custDataLst>
          </p:nvPr>
        </p:nvSpPr>
        <p:spPr>
          <a:xfrm>
            <a:off x="5702113" y="3887809"/>
            <a:ext cx="262115" cy="267944"/>
          </a:xfrm>
          <a:custGeom>
            <a:avLst/>
            <a:gdLst>
              <a:gd name="connsiteX0" fmla="*/ 59789 w 593384"/>
              <a:gd name="connsiteY0" fmla="*/ 323835 h 606580"/>
              <a:gd name="connsiteX1" fmla="*/ 44670 w 593384"/>
              <a:gd name="connsiteY1" fmla="*/ 338857 h 606580"/>
              <a:gd name="connsiteX2" fmla="*/ 44670 w 593384"/>
              <a:gd name="connsiteY2" fmla="*/ 477027 h 606580"/>
              <a:gd name="connsiteX3" fmla="*/ 59713 w 593384"/>
              <a:gd name="connsiteY3" fmla="*/ 492048 h 606580"/>
              <a:gd name="connsiteX4" fmla="*/ 386834 w 593384"/>
              <a:gd name="connsiteY4" fmla="*/ 492048 h 606580"/>
              <a:gd name="connsiteX5" fmla="*/ 402946 w 593384"/>
              <a:gd name="connsiteY5" fmla="*/ 508138 h 606580"/>
              <a:gd name="connsiteX6" fmla="*/ 402946 w 593384"/>
              <a:gd name="connsiteY6" fmla="*/ 545959 h 606580"/>
              <a:gd name="connsiteX7" fmla="*/ 419058 w 593384"/>
              <a:gd name="connsiteY7" fmla="*/ 561972 h 606580"/>
              <a:gd name="connsiteX8" fmla="*/ 429137 w 593384"/>
              <a:gd name="connsiteY8" fmla="*/ 558388 h 606580"/>
              <a:gd name="connsiteX9" fmla="*/ 543981 w 593384"/>
              <a:gd name="connsiteY9" fmla="*/ 464369 h 606580"/>
              <a:gd name="connsiteX10" fmla="*/ 544897 w 593384"/>
              <a:gd name="connsiteY10" fmla="*/ 463606 h 606580"/>
              <a:gd name="connsiteX11" fmla="*/ 544897 w 593384"/>
              <a:gd name="connsiteY11" fmla="*/ 445000 h 606580"/>
              <a:gd name="connsiteX12" fmla="*/ 543904 w 593384"/>
              <a:gd name="connsiteY12" fmla="*/ 444162 h 606580"/>
              <a:gd name="connsiteX13" fmla="*/ 427533 w 593384"/>
              <a:gd name="connsiteY13" fmla="*/ 349990 h 606580"/>
              <a:gd name="connsiteX14" fmla="*/ 418065 w 593384"/>
              <a:gd name="connsiteY14" fmla="*/ 346634 h 606580"/>
              <a:gd name="connsiteX15" fmla="*/ 402946 w 593384"/>
              <a:gd name="connsiteY15" fmla="*/ 361656 h 606580"/>
              <a:gd name="connsiteX16" fmla="*/ 402946 w 593384"/>
              <a:gd name="connsiteY16" fmla="*/ 400469 h 606580"/>
              <a:gd name="connsiteX17" fmla="*/ 386834 w 593384"/>
              <a:gd name="connsiteY17" fmla="*/ 416482 h 606580"/>
              <a:gd name="connsiteX18" fmla="*/ 136453 w 593384"/>
              <a:gd name="connsiteY18" fmla="*/ 416482 h 606580"/>
              <a:gd name="connsiteX19" fmla="*/ 120342 w 593384"/>
              <a:gd name="connsiteY19" fmla="*/ 400469 h 606580"/>
              <a:gd name="connsiteX20" fmla="*/ 120342 w 593384"/>
              <a:gd name="connsiteY20" fmla="*/ 376602 h 606580"/>
              <a:gd name="connsiteX21" fmla="*/ 113469 w 593384"/>
              <a:gd name="connsiteY21" fmla="*/ 362342 h 606580"/>
              <a:gd name="connsiteX22" fmla="*/ 69105 w 593384"/>
              <a:gd name="connsiteY22" fmla="*/ 327114 h 606580"/>
              <a:gd name="connsiteX23" fmla="*/ 59789 w 593384"/>
              <a:gd name="connsiteY23" fmla="*/ 323835 h 606580"/>
              <a:gd name="connsiteX24" fmla="*/ 59757 w 593384"/>
              <a:gd name="connsiteY24" fmla="*/ 323324 h 606580"/>
              <a:gd name="connsiteX25" fmla="*/ 69379 w 593384"/>
              <a:gd name="connsiteY25" fmla="*/ 326755 h 606580"/>
              <a:gd name="connsiteX26" fmla="*/ 113750 w 593384"/>
              <a:gd name="connsiteY26" fmla="*/ 361977 h 606580"/>
              <a:gd name="connsiteX27" fmla="*/ 120852 w 593384"/>
              <a:gd name="connsiteY27" fmla="*/ 376615 h 606580"/>
              <a:gd name="connsiteX28" fmla="*/ 120852 w 593384"/>
              <a:gd name="connsiteY28" fmla="*/ 400477 h 606580"/>
              <a:gd name="connsiteX29" fmla="*/ 136431 w 593384"/>
              <a:gd name="connsiteY29" fmla="*/ 416030 h 606580"/>
              <a:gd name="connsiteX30" fmla="*/ 386846 w 593384"/>
              <a:gd name="connsiteY30" fmla="*/ 416030 h 606580"/>
              <a:gd name="connsiteX31" fmla="*/ 402425 w 593384"/>
              <a:gd name="connsiteY31" fmla="*/ 400477 h 606580"/>
              <a:gd name="connsiteX32" fmla="*/ 402425 w 593384"/>
              <a:gd name="connsiteY32" fmla="*/ 361672 h 606580"/>
              <a:gd name="connsiteX33" fmla="*/ 418081 w 593384"/>
              <a:gd name="connsiteY33" fmla="*/ 346119 h 606580"/>
              <a:gd name="connsiteX34" fmla="*/ 427856 w 593384"/>
              <a:gd name="connsiteY34" fmla="*/ 349626 h 606580"/>
              <a:gd name="connsiteX35" fmla="*/ 544319 w 593384"/>
              <a:gd name="connsiteY35" fmla="*/ 443781 h 606580"/>
              <a:gd name="connsiteX36" fmla="*/ 545312 w 593384"/>
              <a:gd name="connsiteY36" fmla="*/ 444696 h 606580"/>
              <a:gd name="connsiteX37" fmla="*/ 545236 w 593384"/>
              <a:gd name="connsiteY37" fmla="*/ 463908 h 606580"/>
              <a:gd name="connsiteX38" fmla="*/ 544319 w 593384"/>
              <a:gd name="connsiteY38" fmla="*/ 464746 h 606580"/>
              <a:gd name="connsiteX39" fmla="*/ 429460 w 593384"/>
              <a:gd name="connsiteY39" fmla="*/ 558748 h 606580"/>
              <a:gd name="connsiteX40" fmla="*/ 419074 w 593384"/>
              <a:gd name="connsiteY40" fmla="*/ 562484 h 606580"/>
              <a:gd name="connsiteX41" fmla="*/ 402425 w 593384"/>
              <a:gd name="connsiteY41" fmla="*/ 545940 h 606580"/>
              <a:gd name="connsiteX42" fmla="*/ 402425 w 593384"/>
              <a:gd name="connsiteY42" fmla="*/ 508126 h 606580"/>
              <a:gd name="connsiteX43" fmla="*/ 386846 w 593384"/>
              <a:gd name="connsiteY43" fmla="*/ 492573 h 606580"/>
              <a:gd name="connsiteX44" fmla="*/ 59680 w 593384"/>
              <a:gd name="connsiteY44" fmla="*/ 492573 h 606580"/>
              <a:gd name="connsiteX45" fmla="*/ 44101 w 593384"/>
              <a:gd name="connsiteY45" fmla="*/ 477021 h 606580"/>
              <a:gd name="connsiteX46" fmla="*/ 44101 w 593384"/>
              <a:gd name="connsiteY46" fmla="*/ 338877 h 606580"/>
              <a:gd name="connsiteX47" fmla="*/ 59757 w 593384"/>
              <a:gd name="connsiteY47" fmla="*/ 323324 h 606580"/>
              <a:gd name="connsiteX48" fmla="*/ 59789 w 593384"/>
              <a:gd name="connsiteY48" fmla="*/ 322767 h 606580"/>
              <a:gd name="connsiteX49" fmla="*/ 43677 w 593384"/>
              <a:gd name="connsiteY49" fmla="*/ 338857 h 606580"/>
              <a:gd name="connsiteX50" fmla="*/ 43677 w 593384"/>
              <a:gd name="connsiteY50" fmla="*/ 477027 h 606580"/>
              <a:gd name="connsiteX51" fmla="*/ 59713 w 593384"/>
              <a:gd name="connsiteY51" fmla="*/ 493116 h 606580"/>
              <a:gd name="connsiteX52" fmla="*/ 386834 w 593384"/>
              <a:gd name="connsiteY52" fmla="*/ 493116 h 606580"/>
              <a:gd name="connsiteX53" fmla="*/ 401953 w 593384"/>
              <a:gd name="connsiteY53" fmla="*/ 508138 h 606580"/>
              <a:gd name="connsiteX54" fmla="*/ 401953 w 593384"/>
              <a:gd name="connsiteY54" fmla="*/ 545959 h 606580"/>
              <a:gd name="connsiteX55" fmla="*/ 419058 w 593384"/>
              <a:gd name="connsiteY55" fmla="*/ 563040 h 606580"/>
              <a:gd name="connsiteX56" fmla="*/ 429748 w 593384"/>
              <a:gd name="connsiteY56" fmla="*/ 559151 h 606580"/>
              <a:gd name="connsiteX57" fmla="*/ 544592 w 593384"/>
              <a:gd name="connsiteY57" fmla="*/ 465131 h 606580"/>
              <a:gd name="connsiteX58" fmla="*/ 545584 w 593384"/>
              <a:gd name="connsiteY58" fmla="*/ 464292 h 606580"/>
              <a:gd name="connsiteX59" fmla="*/ 545584 w 593384"/>
              <a:gd name="connsiteY59" fmla="*/ 444314 h 606580"/>
              <a:gd name="connsiteX60" fmla="*/ 544592 w 593384"/>
              <a:gd name="connsiteY60" fmla="*/ 443399 h 606580"/>
              <a:gd name="connsiteX61" fmla="*/ 428144 w 593384"/>
              <a:gd name="connsiteY61" fmla="*/ 349227 h 606580"/>
              <a:gd name="connsiteX62" fmla="*/ 418065 w 593384"/>
              <a:gd name="connsiteY62" fmla="*/ 345567 h 606580"/>
              <a:gd name="connsiteX63" fmla="*/ 401953 w 593384"/>
              <a:gd name="connsiteY63" fmla="*/ 361656 h 606580"/>
              <a:gd name="connsiteX64" fmla="*/ 401953 w 593384"/>
              <a:gd name="connsiteY64" fmla="*/ 400469 h 606580"/>
              <a:gd name="connsiteX65" fmla="*/ 386834 w 593384"/>
              <a:gd name="connsiteY65" fmla="*/ 415491 h 606580"/>
              <a:gd name="connsiteX66" fmla="*/ 136453 w 593384"/>
              <a:gd name="connsiteY66" fmla="*/ 415491 h 606580"/>
              <a:gd name="connsiteX67" fmla="*/ 121334 w 593384"/>
              <a:gd name="connsiteY67" fmla="*/ 400469 h 606580"/>
              <a:gd name="connsiteX68" fmla="*/ 121334 w 593384"/>
              <a:gd name="connsiteY68" fmla="*/ 376602 h 606580"/>
              <a:gd name="connsiteX69" fmla="*/ 114080 w 593384"/>
              <a:gd name="connsiteY69" fmla="*/ 361580 h 606580"/>
              <a:gd name="connsiteX70" fmla="*/ 69716 w 593384"/>
              <a:gd name="connsiteY70" fmla="*/ 326351 h 606580"/>
              <a:gd name="connsiteX71" fmla="*/ 59789 w 593384"/>
              <a:gd name="connsiteY71" fmla="*/ 322767 h 606580"/>
              <a:gd name="connsiteX72" fmla="*/ 59789 w 593384"/>
              <a:gd name="connsiteY72" fmla="*/ 280218 h 606580"/>
              <a:gd name="connsiteX73" fmla="*/ 96289 w 593384"/>
              <a:gd name="connsiteY73" fmla="*/ 293029 h 606580"/>
              <a:gd name="connsiteX74" fmla="*/ 140653 w 593384"/>
              <a:gd name="connsiteY74" fmla="*/ 328258 h 606580"/>
              <a:gd name="connsiteX75" fmla="*/ 157834 w 593384"/>
              <a:gd name="connsiteY75" fmla="*/ 349761 h 606580"/>
              <a:gd name="connsiteX76" fmla="*/ 163790 w 593384"/>
              <a:gd name="connsiteY76" fmla="*/ 372484 h 606580"/>
              <a:gd name="connsiteX77" fmla="*/ 163866 w 593384"/>
              <a:gd name="connsiteY77" fmla="*/ 372942 h 606580"/>
              <a:gd name="connsiteX78" fmla="*/ 359345 w 593384"/>
              <a:gd name="connsiteY78" fmla="*/ 372942 h 606580"/>
              <a:gd name="connsiteX79" fmla="*/ 359345 w 593384"/>
              <a:gd name="connsiteY79" fmla="*/ 361656 h 606580"/>
              <a:gd name="connsiteX80" fmla="*/ 364308 w 593384"/>
              <a:gd name="connsiteY80" fmla="*/ 337942 h 606580"/>
              <a:gd name="connsiteX81" fmla="*/ 377671 w 593384"/>
              <a:gd name="connsiteY81" fmla="*/ 319107 h 606580"/>
              <a:gd name="connsiteX82" fmla="*/ 418065 w 593384"/>
              <a:gd name="connsiteY82" fmla="*/ 303018 h 606580"/>
              <a:gd name="connsiteX83" fmla="*/ 454946 w 593384"/>
              <a:gd name="connsiteY83" fmla="*/ 316133 h 606580"/>
              <a:gd name="connsiteX84" fmla="*/ 571393 w 593384"/>
              <a:gd name="connsiteY84" fmla="*/ 410305 h 606580"/>
              <a:gd name="connsiteX85" fmla="*/ 575822 w 593384"/>
              <a:gd name="connsiteY85" fmla="*/ 414271 h 606580"/>
              <a:gd name="connsiteX86" fmla="*/ 575670 w 593384"/>
              <a:gd name="connsiteY86" fmla="*/ 494412 h 606580"/>
              <a:gd name="connsiteX87" fmla="*/ 571623 w 593384"/>
              <a:gd name="connsiteY87" fmla="*/ 498072 h 606580"/>
              <a:gd name="connsiteX88" fmla="*/ 456779 w 593384"/>
              <a:gd name="connsiteY88" fmla="*/ 592016 h 606580"/>
              <a:gd name="connsiteX89" fmla="*/ 419058 w 593384"/>
              <a:gd name="connsiteY89" fmla="*/ 605589 h 606580"/>
              <a:gd name="connsiteX90" fmla="*/ 377976 w 593384"/>
              <a:gd name="connsiteY90" fmla="*/ 589271 h 606580"/>
              <a:gd name="connsiteX91" fmla="*/ 364385 w 593384"/>
              <a:gd name="connsiteY91" fmla="*/ 570131 h 606580"/>
              <a:gd name="connsiteX92" fmla="*/ 359345 w 593384"/>
              <a:gd name="connsiteY92" fmla="*/ 545959 h 606580"/>
              <a:gd name="connsiteX93" fmla="*/ 359345 w 593384"/>
              <a:gd name="connsiteY93" fmla="*/ 535665 h 606580"/>
              <a:gd name="connsiteX94" fmla="*/ 59713 w 593384"/>
              <a:gd name="connsiteY94" fmla="*/ 535665 h 606580"/>
              <a:gd name="connsiteX95" fmla="*/ 1069 w 593384"/>
              <a:gd name="connsiteY95" fmla="*/ 477027 h 606580"/>
              <a:gd name="connsiteX96" fmla="*/ 1069 w 593384"/>
              <a:gd name="connsiteY96" fmla="*/ 338857 h 606580"/>
              <a:gd name="connsiteX97" fmla="*/ 6032 w 593384"/>
              <a:gd name="connsiteY97" fmla="*/ 315142 h 606580"/>
              <a:gd name="connsiteX98" fmla="*/ 19395 w 593384"/>
              <a:gd name="connsiteY98" fmla="*/ 296308 h 606580"/>
              <a:gd name="connsiteX99" fmla="*/ 59789 w 593384"/>
              <a:gd name="connsiteY99" fmla="*/ 280218 h 606580"/>
              <a:gd name="connsiteX100" fmla="*/ 59757 w 593384"/>
              <a:gd name="connsiteY100" fmla="*/ 279792 h 606580"/>
              <a:gd name="connsiteX101" fmla="*/ 18975 w 593384"/>
              <a:gd name="connsiteY101" fmla="*/ 295955 h 606580"/>
              <a:gd name="connsiteX102" fmla="*/ 5534 w 593384"/>
              <a:gd name="connsiteY102" fmla="*/ 315014 h 606580"/>
              <a:gd name="connsiteX103" fmla="*/ 494 w 593384"/>
              <a:gd name="connsiteY103" fmla="*/ 338877 h 606580"/>
              <a:gd name="connsiteX104" fmla="*/ 494 w 593384"/>
              <a:gd name="connsiteY104" fmla="*/ 477021 h 606580"/>
              <a:gd name="connsiteX105" fmla="*/ 59680 w 593384"/>
              <a:gd name="connsiteY105" fmla="*/ 536105 h 606580"/>
              <a:gd name="connsiteX106" fmla="*/ 358818 w 593384"/>
              <a:gd name="connsiteY106" fmla="*/ 536105 h 606580"/>
              <a:gd name="connsiteX107" fmla="*/ 358818 w 593384"/>
              <a:gd name="connsiteY107" fmla="*/ 545940 h 606580"/>
              <a:gd name="connsiteX108" fmla="*/ 363935 w 593384"/>
              <a:gd name="connsiteY108" fmla="*/ 570260 h 606580"/>
              <a:gd name="connsiteX109" fmla="*/ 377605 w 593384"/>
              <a:gd name="connsiteY109" fmla="*/ 589625 h 606580"/>
              <a:gd name="connsiteX110" fmla="*/ 419074 w 593384"/>
              <a:gd name="connsiteY110" fmla="*/ 606016 h 606580"/>
              <a:gd name="connsiteX111" fmla="*/ 457106 w 593384"/>
              <a:gd name="connsiteY111" fmla="*/ 592446 h 606580"/>
              <a:gd name="connsiteX112" fmla="*/ 571965 w 593384"/>
              <a:gd name="connsiteY112" fmla="*/ 498444 h 606580"/>
              <a:gd name="connsiteX113" fmla="*/ 576089 w 593384"/>
              <a:gd name="connsiteY113" fmla="*/ 494784 h 606580"/>
              <a:gd name="connsiteX114" fmla="*/ 576165 w 593384"/>
              <a:gd name="connsiteY114" fmla="*/ 413895 h 606580"/>
              <a:gd name="connsiteX115" fmla="*/ 571736 w 593384"/>
              <a:gd name="connsiteY115" fmla="*/ 409931 h 606580"/>
              <a:gd name="connsiteX116" fmla="*/ 455273 w 593384"/>
              <a:gd name="connsiteY116" fmla="*/ 315777 h 606580"/>
              <a:gd name="connsiteX117" fmla="*/ 418081 w 593384"/>
              <a:gd name="connsiteY117" fmla="*/ 302587 h 606580"/>
              <a:gd name="connsiteX118" fmla="*/ 377300 w 593384"/>
              <a:gd name="connsiteY118" fmla="*/ 318750 h 606580"/>
              <a:gd name="connsiteX119" fmla="*/ 363859 w 593384"/>
              <a:gd name="connsiteY119" fmla="*/ 337733 h 606580"/>
              <a:gd name="connsiteX120" fmla="*/ 358818 w 593384"/>
              <a:gd name="connsiteY120" fmla="*/ 361672 h 606580"/>
              <a:gd name="connsiteX121" fmla="*/ 358818 w 593384"/>
              <a:gd name="connsiteY121" fmla="*/ 372422 h 606580"/>
              <a:gd name="connsiteX122" fmla="*/ 164306 w 593384"/>
              <a:gd name="connsiteY122" fmla="*/ 372422 h 606580"/>
              <a:gd name="connsiteX123" fmla="*/ 158273 w 593384"/>
              <a:gd name="connsiteY123" fmla="*/ 349550 h 606580"/>
              <a:gd name="connsiteX124" fmla="*/ 140937 w 593384"/>
              <a:gd name="connsiteY124" fmla="*/ 327898 h 606580"/>
              <a:gd name="connsiteX125" fmla="*/ 96566 w 593384"/>
              <a:gd name="connsiteY125" fmla="*/ 292676 h 606580"/>
              <a:gd name="connsiteX126" fmla="*/ 59757 w 593384"/>
              <a:gd name="connsiteY126" fmla="*/ 279792 h 606580"/>
              <a:gd name="connsiteX127" fmla="*/ 59789 w 593384"/>
              <a:gd name="connsiteY127" fmla="*/ 279227 h 606580"/>
              <a:gd name="connsiteX128" fmla="*/ 96899 w 593384"/>
              <a:gd name="connsiteY128" fmla="*/ 292266 h 606580"/>
              <a:gd name="connsiteX129" fmla="*/ 141264 w 593384"/>
              <a:gd name="connsiteY129" fmla="*/ 327495 h 606580"/>
              <a:gd name="connsiteX130" fmla="*/ 158750 w 593384"/>
              <a:gd name="connsiteY130" fmla="*/ 349303 h 606580"/>
              <a:gd name="connsiteX131" fmla="*/ 164782 w 593384"/>
              <a:gd name="connsiteY131" fmla="*/ 371950 h 606580"/>
              <a:gd name="connsiteX132" fmla="*/ 358276 w 593384"/>
              <a:gd name="connsiteY132" fmla="*/ 371950 h 606580"/>
              <a:gd name="connsiteX133" fmla="*/ 358276 w 593384"/>
              <a:gd name="connsiteY133" fmla="*/ 361656 h 606580"/>
              <a:gd name="connsiteX134" fmla="*/ 363392 w 593384"/>
              <a:gd name="connsiteY134" fmla="*/ 337560 h 606580"/>
              <a:gd name="connsiteX135" fmla="*/ 376984 w 593384"/>
              <a:gd name="connsiteY135" fmla="*/ 318345 h 606580"/>
              <a:gd name="connsiteX136" fmla="*/ 418065 w 593384"/>
              <a:gd name="connsiteY136" fmla="*/ 302027 h 606580"/>
              <a:gd name="connsiteX137" fmla="*/ 455557 w 593384"/>
              <a:gd name="connsiteY137" fmla="*/ 315371 h 606580"/>
              <a:gd name="connsiteX138" fmla="*/ 572004 w 593384"/>
              <a:gd name="connsiteY138" fmla="*/ 409543 h 606580"/>
              <a:gd name="connsiteX139" fmla="*/ 576510 w 593384"/>
              <a:gd name="connsiteY139" fmla="*/ 413584 h 606580"/>
              <a:gd name="connsiteX140" fmla="*/ 576357 w 593384"/>
              <a:gd name="connsiteY140" fmla="*/ 495099 h 606580"/>
              <a:gd name="connsiteX141" fmla="*/ 572233 w 593384"/>
              <a:gd name="connsiteY141" fmla="*/ 498835 h 606580"/>
              <a:gd name="connsiteX142" fmla="*/ 457390 w 593384"/>
              <a:gd name="connsiteY142" fmla="*/ 592855 h 606580"/>
              <a:gd name="connsiteX143" fmla="*/ 419058 w 593384"/>
              <a:gd name="connsiteY143" fmla="*/ 606580 h 606580"/>
              <a:gd name="connsiteX144" fmla="*/ 377289 w 593384"/>
              <a:gd name="connsiteY144" fmla="*/ 589957 h 606580"/>
              <a:gd name="connsiteX145" fmla="*/ 363468 w 593384"/>
              <a:gd name="connsiteY145" fmla="*/ 570512 h 606580"/>
              <a:gd name="connsiteX146" fmla="*/ 358276 w 593384"/>
              <a:gd name="connsiteY146" fmla="*/ 545959 h 606580"/>
              <a:gd name="connsiteX147" fmla="*/ 358276 w 593384"/>
              <a:gd name="connsiteY147" fmla="*/ 536656 h 606580"/>
              <a:gd name="connsiteX148" fmla="*/ 59713 w 593384"/>
              <a:gd name="connsiteY148" fmla="*/ 536656 h 606580"/>
              <a:gd name="connsiteX149" fmla="*/ 0 w 593384"/>
              <a:gd name="connsiteY149" fmla="*/ 477027 h 606580"/>
              <a:gd name="connsiteX150" fmla="*/ 0 w 593384"/>
              <a:gd name="connsiteY150" fmla="*/ 338857 h 606580"/>
              <a:gd name="connsiteX151" fmla="*/ 5116 w 593384"/>
              <a:gd name="connsiteY151" fmla="*/ 314761 h 606580"/>
              <a:gd name="connsiteX152" fmla="*/ 18632 w 593384"/>
              <a:gd name="connsiteY152" fmla="*/ 295621 h 606580"/>
              <a:gd name="connsiteX153" fmla="*/ 59789 w 593384"/>
              <a:gd name="connsiteY153" fmla="*/ 279227 h 606580"/>
              <a:gd name="connsiteX154" fmla="*/ 174327 w 593384"/>
              <a:gd name="connsiteY154" fmla="*/ 44608 h 606580"/>
              <a:gd name="connsiteX155" fmla="*/ 164247 w 593384"/>
              <a:gd name="connsiteY155" fmla="*/ 48192 h 606580"/>
              <a:gd name="connsiteX156" fmla="*/ 49403 w 593384"/>
              <a:gd name="connsiteY156" fmla="*/ 142211 h 606580"/>
              <a:gd name="connsiteX157" fmla="*/ 48487 w 593384"/>
              <a:gd name="connsiteY157" fmla="*/ 142974 h 606580"/>
              <a:gd name="connsiteX158" fmla="*/ 48487 w 593384"/>
              <a:gd name="connsiteY158" fmla="*/ 161580 h 606580"/>
              <a:gd name="connsiteX159" fmla="*/ 49480 w 593384"/>
              <a:gd name="connsiteY159" fmla="*/ 162418 h 606580"/>
              <a:gd name="connsiteX160" fmla="*/ 165851 w 593384"/>
              <a:gd name="connsiteY160" fmla="*/ 256590 h 606580"/>
              <a:gd name="connsiteX161" fmla="*/ 175319 w 593384"/>
              <a:gd name="connsiteY161" fmla="*/ 259946 h 606580"/>
              <a:gd name="connsiteX162" fmla="*/ 190438 w 593384"/>
              <a:gd name="connsiteY162" fmla="*/ 244924 h 606580"/>
              <a:gd name="connsiteX163" fmla="*/ 190438 w 593384"/>
              <a:gd name="connsiteY163" fmla="*/ 206111 h 606580"/>
              <a:gd name="connsiteX164" fmla="*/ 206550 w 593384"/>
              <a:gd name="connsiteY164" fmla="*/ 190098 h 606580"/>
              <a:gd name="connsiteX165" fmla="*/ 456931 w 593384"/>
              <a:gd name="connsiteY165" fmla="*/ 190098 h 606580"/>
              <a:gd name="connsiteX166" fmla="*/ 473042 w 593384"/>
              <a:gd name="connsiteY166" fmla="*/ 206111 h 606580"/>
              <a:gd name="connsiteX167" fmla="*/ 473042 w 593384"/>
              <a:gd name="connsiteY167" fmla="*/ 229978 h 606580"/>
              <a:gd name="connsiteX168" fmla="*/ 479915 w 593384"/>
              <a:gd name="connsiteY168" fmla="*/ 244238 h 606580"/>
              <a:gd name="connsiteX169" fmla="*/ 524279 w 593384"/>
              <a:gd name="connsiteY169" fmla="*/ 279466 h 606580"/>
              <a:gd name="connsiteX170" fmla="*/ 533595 w 593384"/>
              <a:gd name="connsiteY170" fmla="*/ 282745 h 606580"/>
              <a:gd name="connsiteX171" fmla="*/ 548714 w 593384"/>
              <a:gd name="connsiteY171" fmla="*/ 267723 h 606580"/>
              <a:gd name="connsiteX172" fmla="*/ 548714 w 593384"/>
              <a:gd name="connsiteY172" fmla="*/ 129553 h 606580"/>
              <a:gd name="connsiteX173" fmla="*/ 533671 w 593384"/>
              <a:gd name="connsiteY173" fmla="*/ 114532 h 606580"/>
              <a:gd name="connsiteX174" fmla="*/ 206550 w 593384"/>
              <a:gd name="connsiteY174" fmla="*/ 114532 h 606580"/>
              <a:gd name="connsiteX175" fmla="*/ 190438 w 593384"/>
              <a:gd name="connsiteY175" fmla="*/ 98442 h 606580"/>
              <a:gd name="connsiteX176" fmla="*/ 190438 w 593384"/>
              <a:gd name="connsiteY176" fmla="*/ 60621 h 606580"/>
              <a:gd name="connsiteX177" fmla="*/ 174327 w 593384"/>
              <a:gd name="connsiteY177" fmla="*/ 44608 h 606580"/>
              <a:gd name="connsiteX178" fmla="*/ 174289 w 593384"/>
              <a:gd name="connsiteY178" fmla="*/ 44097 h 606580"/>
              <a:gd name="connsiteX179" fmla="*/ 190936 w 593384"/>
              <a:gd name="connsiteY179" fmla="*/ 60641 h 606580"/>
              <a:gd name="connsiteX180" fmla="*/ 190936 w 593384"/>
              <a:gd name="connsiteY180" fmla="*/ 98455 h 606580"/>
              <a:gd name="connsiteX181" fmla="*/ 206513 w 593384"/>
              <a:gd name="connsiteY181" fmla="*/ 114008 h 606580"/>
              <a:gd name="connsiteX182" fmla="*/ 533641 w 593384"/>
              <a:gd name="connsiteY182" fmla="*/ 114008 h 606580"/>
              <a:gd name="connsiteX183" fmla="*/ 549218 w 593384"/>
              <a:gd name="connsiteY183" fmla="*/ 129560 h 606580"/>
              <a:gd name="connsiteX184" fmla="*/ 549218 w 593384"/>
              <a:gd name="connsiteY184" fmla="*/ 267704 h 606580"/>
              <a:gd name="connsiteX185" fmla="*/ 533564 w 593384"/>
              <a:gd name="connsiteY185" fmla="*/ 283257 h 606580"/>
              <a:gd name="connsiteX186" fmla="*/ 523943 w 593384"/>
              <a:gd name="connsiteY186" fmla="*/ 279826 h 606580"/>
              <a:gd name="connsiteX187" fmla="*/ 479578 w 593384"/>
              <a:gd name="connsiteY187" fmla="*/ 244604 h 606580"/>
              <a:gd name="connsiteX188" fmla="*/ 472476 w 593384"/>
              <a:gd name="connsiteY188" fmla="*/ 229966 h 606580"/>
              <a:gd name="connsiteX189" fmla="*/ 472476 w 593384"/>
              <a:gd name="connsiteY189" fmla="*/ 206104 h 606580"/>
              <a:gd name="connsiteX190" fmla="*/ 456899 w 593384"/>
              <a:gd name="connsiteY190" fmla="*/ 190551 h 606580"/>
              <a:gd name="connsiteX191" fmla="*/ 206513 w 593384"/>
              <a:gd name="connsiteY191" fmla="*/ 190551 h 606580"/>
              <a:gd name="connsiteX192" fmla="*/ 190936 w 593384"/>
              <a:gd name="connsiteY192" fmla="*/ 206104 h 606580"/>
              <a:gd name="connsiteX193" fmla="*/ 190936 w 593384"/>
              <a:gd name="connsiteY193" fmla="*/ 244909 h 606580"/>
              <a:gd name="connsiteX194" fmla="*/ 175282 w 593384"/>
              <a:gd name="connsiteY194" fmla="*/ 260462 h 606580"/>
              <a:gd name="connsiteX195" fmla="*/ 165508 w 593384"/>
              <a:gd name="connsiteY195" fmla="*/ 256955 h 606580"/>
              <a:gd name="connsiteX196" fmla="*/ 49058 w 593384"/>
              <a:gd name="connsiteY196" fmla="*/ 162800 h 606580"/>
              <a:gd name="connsiteX197" fmla="*/ 48066 w 593384"/>
              <a:gd name="connsiteY197" fmla="*/ 161885 h 606580"/>
              <a:gd name="connsiteX198" fmla="*/ 48142 w 593384"/>
              <a:gd name="connsiteY198" fmla="*/ 142673 h 606580"/>
              <a:gd name="connsiteX199" fmla="*/ 49058 w 593384"/>
              <a:gd name="connsiteY199" fmla="*/ 141835 h 606580"/>
              <a:gd name="connsiteX200" fmla="*/ 163904 w 593384"/>
              <a:gd name="connsiteY200" fmla="*/ 47833 h 606580"/>
              <a:gd name="connsiteX201" fmla="*/ 174289 w 593384"/>
              <a:gd name="connsiteY201" fmla="*/ 44097 h 606580"/>
              <a:gd name="connsiteX202" fmla="*/ 174327 w 593384"/>
              <a:gd name="connsiteY202" fmla="*/ 43540 h 606580"/>
              <a:gd name="connsiteX203" fmla="*/ 163636 w 593384"/>
              <a:gd name="connsiteY203" fmla="*/ 47429 h 606580"/>
              <a:gd name="connsiteX204" fmla="*/ 48793 w 593384"/>
              <a:gd name="connsiteY204" fmla="*/ 141449 h 606580"/>
              <a:gd name="connsiteX205" fmla="*/ 47800 w 593384"/>
              <a:gd name="connsiteY205" fmla="*/ 142288 h 606580"/>
              <a:gd name="connsiteX206" fmla="*/ 47800 w 593384"/>
              <a:gd name="connsiteY206" fmla="*/ 162266 h 606580"/>
              <a:gd name="connsiteX207" fmla="*/ 48793 w 593384"/>
              <a:gd name="connsiteY207" fmla="*/ 163181 h 606580"/>
              <a:gd name="connsiteX208" fmla="*/ 165240 w 593384"/>
              <a:gd name="connsiteY208" fmla="*/ 257353 h 606580"/>
              <a:gd name="connsiteX209" fmla="*/ 175319 w 593384"/>
              <a:gd name="connsiteY209" fmla="*/ 261013 h 606580"/>
              <a:gd name="connsiteX210" fmla="*/ 191431 w 593384"/>
              <a:gd name="connsiteY210" fmla="*/ 244924 h 606580"/>
              <a:gd name="connsiteX211" fmla="*/ 191431 w 593384"/>
              <a:gd name="connsiteY211" fmla="*/ 206111 h 606580"/>
              <a:gd name="connsiteX212" fmla="*/ 206550 w 593384"/>
              <a:gd name="connsiteY212" fmla="*/ 191089 h 606580"/>
              <a:gd name="connsiteX213" fmla="*/ 456931 w 593384"/>
              <a:gd name="connsiteY213" fmla="*/ 191089 h 606580"/>
              <a:gd name="connsiteX214" fmla="*/ 472050 w 593384"/>
              <a:gd name="connsiteY214" fmla="*/ 206111 h 606580"/>
              <a:gd name="connsiteX215" fmla="*/ 472050 w 593384"/>
              <a:gd name="connsiteY215" fmla="*/ 229978 h 606580"/>
              <a:gd name="connsiteX216" fmla="*/ 479304 w 593384"/>
              <a:gd name="connsiteY216" fmla="*/ 245000 h 606580"/>
              <a:gd name="connsiteX217" fmla="*/ 523668 w 593384"/>
              <a:gd name="connsiteY217" fmla="*/ 280229 h 606580"/>
              <a:gd name="connsiteX218" fmla="*/ 533595 w 593384"/>
              <a:gd name="connsiteY218" fmla="*/ 283813 h 606580"/>
              <a:gd name="connsiteX219" fmla="*/ 549707 w 593384"/>
              <a:gd name="connsiteY219" fmla="*/ 267723 h 606580"/>
              <a:gd name="connsiteX220" fmla="*/ 549707 w 593384"/>
              <a:gd name="connsiteY220" fmla="*/ 129553 h 606580"/>
              <a:gd name="connsiteX221" fmla="*/ 533671 w 593384"/>
              <a:gd name="connsiteY221" fmla="*/ 113464 h 606580"/>
              <a:gd name="connsiteX222" fmla="*/ 206550 w 593384"/>
              <a:gd name="connsiteY222" fmla="*/ 113464 h 606580"/>
              <a:gd name="connsiteX223" fmla="*/ 191431 w 593384"/>
              <a:gd name="connsiteY223" fmla="*/ 98442 h 606580"/>
              <a:gd name="connsiteX224" fmla="*/ 191431 w 593384"/>
              <a:gd name="connsiteY224" fmla="*/ 60621 h 606580"/>
              <a:gd name="connsiteX225" fmla="*/ 174327 w 593384"/>
              <a:gd name="connsiteY225" fmla="*/ 43540 h 606580"/>
              <a:gd name="connsiteX226" fmla="*/ 174327 w 593384"/>
              <a:gd name="connsiteY226" fmla="*/ 991 h 606580"/>
              <a:gd name="connsiteX227" fmla="*/ 215408 w 593384"/>
              <a:gd name="connsiteY227" fmla="*/ 17309 h 606580"/>
              <a:gd name="connsiteX228" fmla="*/ 228999 w 593384"/>
              <a:gd name="connsiteY228" fmla="*/ 36449 h 606580"/>
              <a:gd name="connsiteX229" fmla="*/ 234039 w 593384"/>
              <a:gd name="connsiteY229" fmla="*/ 60621 h 606580"/>
              <a:gd name="connsiteX230" fmla="*/ 234039 w 593384"/>
              <a:gd name="connsiteY230" fmla="*/ 70915 h 606580"/>
              <a:gd name="connsiteX231" fmla="*/ 533671 w 593384"/>
              <a:gd name="connsiteY231" fmla="*/ 70915 h 606580"/>
              <a:gd name="connsiteX232" fmla="*/ 592315 w 593384"/>
              <a:gd name="connsiteY232" fmla="*/ 129553 h 606580"/>
              <a:gd name="connsiteX233" fmla="*/ 592315 w 593384"/>
              <a:gd name="connsiteY233" fmla="*/ 267723 h 606580"/>
              <a:gd name="connsiteX234" fmla="*/ 587352 w 593384"/>
              <a:gd name="connsiteY234" fmla="*/ 291438 h 606580"/>
              <a:gd name="connsiteX235" fmla="*/ 573989 w 593384"/>
              <a:gd name="connsiteY235" fmla="*/ 310272 h 606580"/>
              <a:gd name="connsiteX236" fmla="*/ 533595 w 593384"/>
              <a:gd name="connsiteY236" fmla="*/ 326285 h 606580"/>
              <a:gd name="connsiteX237" fmla="*/ 497095 w 593384"/>
              <a:gd name="connsiteY237" fmla="*/ 313551 h 606580"/>
              <a:gd name="connsiteX238" fmla="*/ 452731 w 593384"/>
              <a:gd name="connsiteY238" fmla="*/ 278323 h 606580"/>
              <a:gd name="connsiteX239" fmla="*/ 435550 w 593384"/>
              <a:gd name="connsiteY239" fmla="*/ 256819 h 606580"/>
              <a:gd name="connsiteX240" fmla="*/ 429594 w 593384"/>
              <a:gd name="connsiteY240" fmla="*/ 234096 h 606580"/>
              <a:gd name="connsiteX241" fmla="*/ 429518 w 593384"/>
              <a:gd name="connsiteY241" fmla="*/ 233638 h 606580"/>
              <a:gd name="connsiteX242" fmla="*/ 234039 w 593384"/>
              <a:gd name="connsiteY242" fmla="*/ 233638 h 606580"/>
              <a:gd name="connsiteX243" fmla="*/ 234039 w 593384"/>
              <a:gd name="connsiteY243" fmla="*/ 244924 h 606580"/>
              <a:gd name="connsiteX244" fmla="*/ 229076 w 593384"/>
              <a:gd name="connsiteY244" fmla="*/ 268638 h 606580"/>
              <a:gd name="connsiteX245" fmla="*/ 215713 w 593384"/>
              <a:gd name="connsiteY245" fmla="*/ 287473 h 606580"/>
              <a:gd name="connsiteX246" fmla="*/ 175319 w 593384"/>
              <a:gd name="connsiteY246" fmla="*/ 303562 h 606580"/>
              <a:gd name="connsiteX247" fmla="*/ 138438 w 593384"/>
              <a:gd name="connsiteY247" fmla="*/ 290447 h 606580"/>
              <a:gd name="connsiteX248" fmla="*/ 21991 w 593384"/>
              <a:gd name="connsiteY248" fmla="*/ 196275 h 606580"/>
              <a:gd name="connsiteX249" fmla="*/ 17562 w 593384"/>
              <a:gd name="connsiteY249" fmla="*/ 192309 h 606580"/>
              <a:gd name="connsiteX250" fmla="*/ 17714 w 593384"/>
              <a:gd name="connsiteY250" fmla="*/ 112168 h 606580"/>
              <a:gd name="connsiteX251" fmla="*/ 21762 w 593384"/>
              <a:gd name="connsiteY251" fmla="*/ 108508 h 606580"/>
              <a:gd name="connsiteX252" fmla="*/ 136605 w 593384"/>
              <a:gd name="connsiteY252" fmla="*/ 14564 h 606580"/>
              <a:gd name="connsiteX253" fmla="*/ 174327 w 593384"/>
              <a:gd name="connsiteY253" fmla="*/ 991 h 606580"/>
              <a:gd name="connsiteX254" fmla="*/ 174289 w 593384"/>
              <a:gd name="connsiteY254" fmla="*/ 565 h 606580"/>
              <a:gd name="connsiteX255" fmla="*/ 136262 w 593384"/>
              <a:gd name="connsiteY255" fmla="*/ 14135 h 606580"/>
              <a:gd name="connsiteX256" fmla="*/ 21416 w 593384"/>
              <a:gd name="connsiteY256" fmla="*/ 108137 h 606580"/>
              <a:gd name="connsiteX257" fmla="*/ 17293 w 593384"/>
              <a:gd name="connsiteY257" fmla="*/ 111797 h 606580"/>
              <a:gd name="connsiteX258" fmla="*/ 17216 w 593384"/>
              <a:gd name="connsiteY258" fmla="*/ 192686 h 606580"/>
              <a:gd name="connsiteX259" fmla="*/ 21645 w 593384"/>
              <a:gd name="connsiteY259" fmla="*/ 196650 h 606580"/>
              <a:gd name="connsiteX260" fmla="*/ 138095 w 593384"/>
              <a:gd name="connsiteY260" fmla="*/ 290805 h 606580"/>
              <a:gd name="connsiteX261" fmla="*/ 175282 w 593384"/>
              <a:gd name="connsiteY261" fmla="*/ 303994 h 606580"/>
              <a:gd name="connsiteX262" fmla="*/ 216058 w 593384"/>
              <a:gd name="connsiteY262" fmla="*/ 287831 h 606580"/>
              <a:gd name="connsiteX263" fmla="*/ 229498 w 593384"/>
              <a:gd name="connsiteY263" fmla="*/ 268848 h 606580"/>
              <a:gd name="connsiteX264" fmla="*/ 234538 w 593384"/>
              <a:gd name="connsiteY264" fmla="*/ 244909 h 606580"/>
              <a:gd name="connsiteX265" fmla="*/ 234538 w 593384"/>
              <a:gd name="connsiteY265" fmla="*/ 234159 h 606580"/>
              <a:gd name="connsiteX266" fmla="*/ 429027 w 593384"/>
              <a:gd name="connsiteY266" fmla="*/ 234159 h 606580"/>
              <a:gd name="connsiteX267" fmla="*/ 435060 w 593384"/>
              <a:gd name="connsiteY267" fmla="*/ 257031 h 606580"/>
              <a:gd name="connsiteX268" fmla="*/ 452393 w 593384"/>
              <a:gd name="connsiteY268" fmla="*/ 278683 h 606580"/>
              <a:gd name="connsiteX269" fmla="*/ 496759 w 593384"/>
              <a:gd name="connsiteY269" fmla="*/ 313905 h 606580"/>
              <a:gd name="connsiteX270" fmla="*/ 533564 w 593384"/>
              <a:gd name="connsiteY270" fmla="*/ 326789 h 606580"/>
              <a:gd name="connsiteX271" fmla="*/ 574341 w 593384"/>
              <a:gd name="connsiteY271" fmla="*/ 310550 h 606580"/>
              <a:gd name="connsiteX272" fmla="*/ 587780 w 593384"/>
              <a:gd name="connsiteY272" fmla="*/ 291567 h 606580"/>
              <a:gd name="connsiteX273" fmla="*/ 592820 w 593384"/>
              <a:gd name="connsiteY273" fmla="*/ 267704 h 606580"/>
              <a:gd name="connsiteX274" fmla="*/ 592820 w 593384"/>
              <a:gd name="connsiteY274" fmla="*/ 129560 h 606580"/>
              <a:gd name="connsiteX275" fmla="*/ 533641 w 593384"/>
              <a:gd name="connsiteY275" fmla="*/ 70476 h 606580"/>
              <a:gd name="connsiteX276" fmla="*/ 234538 w 593384"/>
              <a:gd name="connsiteY276" fmla="*/ 70476 h 606580"/>
              <a:gd name="connsiteX277" fmla="*/ 234538 w 593384"/>
              <a:gd name="connsiteY277" fmla="*/ 60641 h 606580"/>
              <a:gd name="connsiteX278" fmla="*/ 229421 w 593384"/>
              <a:gd name="connsiteY278" fmla="*/ 36321 h 606580"/>
              <a:gd name="connsiteX279" fmla="*/ 215753 w 593384"/>
              <a:gd name="connsiteY279" fmla="*/ 16956 h 606580"/>
              <a:gd name="connsiteX280" fmla="*/ 174289 w 593384"/>
              <a:gd name="connsiteY280" fmla="*/ 565 h 606580"/>
              <a:gd name="connsiteX281" fmla="*/ 174327 w 593384"/>
              <a:gd name="connsiteY281" fmla="*/ 0 h 606580"/>
              <a:gd name="connsiteX282" fmla="*/ 216095 w 593384"/>
              <a:gd name="connsiteY282" fmla="*/ 16623 h 606580"/>
              <a:gd name="connsiteX283" fmla="*/ 229916 w 593384"/>
              <a:gd name="connsiteY283" fmla="*/ 36068 h 606580"/>
              <a:gd name="connsiteX284" fmla="*/ 235108 w 593384"/>
              <a:gd name="connsiteY284" fmla="*/ 60621 h 606580"/>
              <a:gd name="connsiteX285" fmla="*/ 235108 w 593384"/>
              <a:gd name="connsiteY285" fmla="*/ 69924 h 606580"/>
              <a:gd name="connsiteX286" fmla="*/ 533671 w 593384"/>
              <a:gd name="connsiteY286" fmla="*/ 69924 h 606580"/>
              <a:gd name="connsiteX287" fmla="*/ 593384 w 593384"/>
              <a:gd name="connsiteY287" fmla="*/ 129553 h 606580"/>
              <a:gd name="connsiteX288" fmla="*/ 593384 w 593384"/>
              <a:gd name="connsiteY288" fmla="*/ 267723 h 606580"/>
              <a:gd name="connsiteX289" fmla="*/ 588268 w 593384"/>
              <a:gd name="connsiteY289" fmla="*/ 291819 h 606580"/>
              <a:gd name="connsiteX290" fmla="*/ 574752 w 593384"/>
              <a:gd name="connsiteY290" fmla="*/ 310959 h 606580"/>
              <a:gd name="connsiteX291" fmla="*/ 533595 w 593384"/>
              <a:gd name="connsiteY291" fmla="*/ 327353 h 606580"/>
              <a:gd name="connsiteX292" fmla="*/ 496485 w 593384"/>
              <a:gd name="connsiteY292" fmla="*/ 314314 h 606580"/>
              <a:gd name="connsiteX293" fmla="*/ 452120 w 593384"/>
              <a:gd name="connsiteY293" fmla="*/ 279085 h 606580"/>
              <a:gd name="connsiteX294" fmla="*/ 434634 w 593384"/>
              <a:gd name="connsiteY294" fmla="*/ 257277 h 606580"/>
              <a:gd name="connsiteX295" fmla="*/ 428602 w 593384"/>
              <a:gd name="connsiteY295" fmla="*/ 234630 h 606580"/>
              <a:gd name="connsiteX296" fmla="*/ 235108 w 593384"/>
              <a:gd name="connsiteY296" fmla="*/ 234630 h 606580"/>
              <a:gd name="connsiteX297" fmla="*/ 235108 w 593384"/>
              <a:gd name="connsiteY297" fmla="*/ 244924 h 606580"/>
              <a:gd name="connsiteX298" fmla="*/ 229992 w 593384"/>
              <a:gd name="connsiteY298" fmla="*/ 269020 h 606580"/>
              <a:gd name="connsiteX299" fmla="*/ 216400 w 593384"/>
              <a:gd name="connsiteY299" fmla="*/ 288235 h 606580"/>
              <a:gd name="connsiteX300" fmla="*/ 175319 w 593384"/>
              <a:gd name="connsiteY300" fmla="*/ 304553 h 606580"/>
              <a:gd name="connsiteX301" fmla="*/ 137827 w 593384"/>
              <a:gd name="connsiteY301" fmla="*/ 291209 h 606580"/>
              <a:gd name="connsiteX302" fmla="*/ 21380 w 593384"/>
              <a:gd name="connsiteY302" fmla="*/ 197037 h 606580"/>
              <a:gd name="connsiteX303" fmla="*/ 16875 w 593384"/>
              <a:gd name="connsiteY303" fmla="*/ 192996 h 606580"/>
              <a:gd name="connsiteX304" fmla="*/ 17027 w 593384"/>
              <a:gd name="connsiteY304" fmla="*/ 111405 h 606580"/>
              <a:gd name="connsiteX305" fmla="*/ 21151 w 593384"/>
              <a:gd name="connsiteY305" fmla="*/ 107745 h 606580"/>
              <a:gd name="connsiteX306" fmla="*/ 135994 w 593384"/>
              <a:gd name="connsiteY306" fmla="*/ 13725 h 606580"/>
              <a:gd name="connsiteX307" fmla="*/ 174327 w 593384"/>
              <a:gd name="connsiteY307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593384" h="606580">
                <a:moveTo>
                  <a:pt x="59789" y="323835"/>
                </a:moveTo>
                <a:cubicBezTo>
                  <a:pt x="52535" y="323835"/>
                  <a:pt x="44670" y="329554"/>
                  <a:pt x="44670" y="338857"/>
                </a:cubicBezTo>
                <a:lnTo>
                  <a:pt x="44670" y="477027"/>
                </a:lnTo>
                <a:cubicBezTo>
                  <a:pt x="44670" y="485338"/>
                  <a:pt x="51390" y="492048"/>
                  <a:pt x="59713" y="492048"/>
                </a:cubicBezTo>
                <a:lnTo>
                  <a:pt x="386834" y="492048"/>
                </a:lnTo>
                <a:cubicBezTo>
                  <a:pt x="395692" y="492048"/>
                  <a:pt x="402946" y="499292"/>
                  <a:pt x="402946" y="508138"/>
                </a:cubicBezTo>
                <a:lnTo>
                  <a:pt x="402946" y="545959"/>
                </a:lnTo>
                <a:cubicBezTo>
                  <a:pt x="402946" y="555872"/>
                  <a:pt x="411269" y="561972"/>
                  <a:pt x="419058" y="561972"/>
                </a:cubicBezTo>
                <a:cubicBezTo>
                  <a:pt x="422723" y="561972"/>
                  <a:pt x="426159" y="560752"/>
                  <a:pt x="429137" y="558388"/>
                </a:cubicBezTo>
                <a:lnTo>
                  <a:pt x="543981" y="464369"/>
                </a:lnTo>
                <a:cubicBezTo>
                  <a:pt x="544286" y="464140"/>
                  <a:pt x="544592" y="463835"/>
                  <a:pt x="544897" y="463606"/>
                </a:cubicBezTo>
                <a:cubicBezTo>
                  <a:pt x="550013" y="458497"/>
                  <a:pt x="550013" y="450109"/>
                  <a:pt x="544897" y="445000"/>
                </a:cubicBezTo>
                <a:cubicBezTo>
                  <a:pt x="544592" y="444695"/>
                  <a:pt x="544210" y="444390"/>
                  <a:pt x="543904" y="444162"/>
                </a:cubicBezTo>
                <a:lnTo>
                  <a:pt x="427533" y="349990"/>
                </a:lnTo>
                <a:cubicBezTo>
                  <a:pt x="424784" y="347778"/>
                  <a:pt x="421501" y="346634"/>
                  <a:pt x="418065" y="346634"/>
                </a:cubicBezTo>
                <a:cubicBezTo>
                  <a:pt x="410811" y="346634"/>
                  <a:pt x="402946" y="352353"/>
                  <a:pt x="402946" y="361656"/>
                </a:cubicBezTo>
                <a:lnTo>
                  <a:pt x="402946" y="400469"/>
                </a:lnTo>
                <a:cubicBezTo>
                  <a:pt x="402946" y="409314"/>
                  <a:pt x="395692" y="416482"/>
                  <a:pt x="386834" y="416482"/>
                </a:cubicBezTo>
                <a:lnTo>
                  <a:pt x="136453" y="416482"/>
                </a:lnTo>
                <a:cubicBezTo>
                  <a:pt x="127519" y="416482"/>
                  <a:pt x="120342" y="409314"/>
                  <a:pt x="120342" y="400469"/>
                </a:cubicBezTo>
                <a:lnTo>
                  <a:pt x="120342" y="376602"/>
                </a:lnTo>
                <a:cubicBezTo>
                  <a:pt x="120342" y="371035"/>
                  <a:pt x="117822" y="365850"/>
                  <a:pt x="113469" y="362342"/>
                </a:cubicBezTo>
                <a:lnTo>
                  <a:pt x="69105" y="327114"/>
                </a:lnTo>
                <a:cubicBezTo>
                  <a:pt x="66356" y="324979"/>
                  <a:pt x="63149" y="323835"/>
                  <a:pt x="59789" y="323835"/>
                </a:cubicBezTo>
                <a:close/>
                <a:moveTo>
                  <a:pt x="59757" y="323324"/>
                </a:moveTo>
                <a:cubicBezTo>
                  <a:pt x="63040" y="323324"/>
                  <a:pt x="66401" y="324391"/>
                  <a:pt x="69379" y="326755"/>
                </a:cubicBezTo>
                <a:lnTo>
                  <a:pt x="113750" y="361977"/>
                </a:lnTo>
                <a:cubicBezTo>
                  <a:pt x="118255" y="365484"/>
                  <a:pt x="120852" y="370897"/>
                  <a:pt x="120852" y="376615"/>
                </a:cubicBezTo>
                <a:lnTo>
                  <a:pt x="120852" y="400477"/>
                </a:lnTo>
                <a:cubicBezTo>
                  <a:pt x="120852" y="409016"/>
                  <a:pt x="127802" y="416030"/>
                  <a:pt x="136431" y="416030"/>
                </a:cubicBezTo>
                <a:lnTo>
                  <a:pt x="386846" y="416030"/>
                </a:lnTo>
                <a:cubicBezTo>
                  <a:pt x="395476" y="416030"/>
                  <a:pt x="402425" y="409016"/>
                  <a:pt x="402425" y="400477"/>
                </a:cubicBezTo>
                <a:lnTo>
                  <a:pt x="402425" y="361672"/>
                </a:lnTo>
                <a:cubicBezTo>
                  <a:pt x="402425" y="352447"/>
                  <a:pt x="410062" y="346119"/>
                  <a:pt x="418081" y="346119"/>
                </a:cubicBezTo>
                <a:cubicBezTo>
                  <a:pt x="421441" y="346119"/>
                  <a:pt x="424878" y="347187"/>
                  <a:pt x="427856" y="349626"/>
                </a:cubicBezTo>
                <a:lnTo>
                  <a:pt x="544319" y="443781"/>
                </a:lnTo>
                <a:cubicBezTo>
                  <a:pt x="544625" y="444086"/>
                  <a:pt x="545007" y="444314"/>
                  <a:pt x="545312" y="444696"/>
                </a:cubicBezTo>
                <a:cubicBezTo>
                  <a:pt x="550582" y="449956"/>
                  <a:pt x="550582" y="458647"/>
                  <a:pt x="545236" y="463908"/>
                </a:cubicBezTo>
                <a:cubicBezTo>
                  <a:pt x="544930" y="464213"/>
                  <a:pt x="544625" y="464518"/>
                  <a:pt x="544319" y="464746"/>
                </a:cubicBezTo>
                <a:lnTo>
                  <a:pt x="429460" y="558748"/>
                </a:lnTo>
                <a:cubicBezTo>
                  <a:pt x="426252" y="561340"/>
                  <a:pt x="422587" y="562484"/>
                  <a:pt x="419074" y="562484"/>
                </a:cubicBezTo>
                <a:cubicBezTo>
                  <a:pt x="410520" y="562484"/>
                  <a:pt x="402425" y="555775"/>
                  <a:pt x="402425" y="545940"/>
                </a:cubicBezTo>
                <a:lnTo>
                  <a:pt x="402425" y="508126"/>
                </a:lnTo>
                <a:cubicBezTo>
                  <a:pt x="402425" y="499511"/>
                  <a:pt x="395476" y="492573"/>
                  <a:pt x="386846" y="492573"/>
                </a:cubicBezTo>
                <a:lnTo>
                  <a:pt x="59680" y="492573"/>
                </a:lnTo>
                <a:cubicBezTo>
                  <a:pt x="51127" y="492573"/>
                  <a:pt x="44101" y="485636"/>
                  <a:pt x="44101" y="477021"/>
                </a:cubicBezTo>
                <a:lnTo>
                  <a:pt x="44101" y="338877"/>
                </a:lnTo>
                <a:cubicBezTo>
                  <a:pt x="44101" y="329652"/>
                  <a:pt x="51738" y="323324"/>
                  <a:pt x="59757" y="323324"/>
                </a:cubicBezTo>
                <a:close/>
                <a:moveTo>
                  <a:pt x="59789" y="322767"/>
                </a:moveTo>
                <a:cubicBezTo>
                  <a:pt x="52000" y="322767"/>
                  <a:pt x="43677" y="328944"/>
                  <a:pt x="43677" y="338857"/>
                </a:cubicBezTo>
                <a:lnTo>
                  <a:pt x="43677" y="477027"/>
                </a:lnTo>
                <a:cubicBezTo>
                  <a:pt x="43677" y="485872"/>
                  <a:pt x="50855" y="493116"/>
                  <a:pt x="59713" y="493116"/>
                </a:cubicBezTo>
                <a:lnTo>
                  <a:pt x="386834" y="493116"/>
                </a:lnTo>
                <a:cubicBezTo>
                  <a:pt x="395157" y="493116"/>
                  <a:pt x="401953" y="499826"/>
                  <a:pt x="401953" y="508138"/>
                </a:cubicBezTo>
                <a:lnTo>
                  <a:pt x="401953" y="545959"/>
                </a:lnTo>
                <a:cubicBezTo>
                  <a:pt x="401953" y="556482"/>
                  <a:pt x="410811" y="563040"/>
                  <a:pt x="419058" y="563040"/>
                </a:cubicBezTo>
                <a:cubicBezTo>
                  <a:pt x="422952" y="563040"/>
                  <a:pt x="426617" y="561667"/>
                  <a:pt x="429748" y="559151"/>
                </a:cubicBezTo>
                <a:lnTo>
                  <a:pt x="544592" y="465131"/>
                </a:lnTo>
                <a:cubicBezTo>
                  <a:pt x="544973" y="464902"/>
                  <a:pt x="545279" y="464597"/>
                  <a:pt x="545584" y="464292"/>
                </a:cubicBezTo>
                <a:cubicBezTo>
                  <a:pt x="551082" y="458802"/>
                  <a:pt x="551082" y="449804"/>
                  <a:pt x="545584" y="444314"/>
                </a:cubicBezTo>
                <a:cubicBezTo>
                  <a:pt x="545279" y="443933"/>
                  <a:pt x="544897" y="443628"/>
                  <a:pt x="544592" y="443399"/>
                </a:cubicBezTo>
                <a:lnTo>
                  <a:pt x="428144" y="349227"/>
                </a:lnTo>
                <a:cubicBezTo>
                  <a:pt x="425243" y="346863"/>
                  <a:pt x="421730" y="345567"/>
                  <a:pt x="418065" y="345567"/>
                </a:cubicBezTo>
                <a:cubicBezTo>
                  <a:pt x="410276" y="345567"/>
                  <a:pt x="401953" y="351743"/>
                  <a:pt x="401953" y="361656"/>
                </a:cubicBezTo>
                <a:lnTo>
                  <a:pt x="401953" y="400469"/>
                </a:lnTo>
                <a:cubicBezTo>
                  <a:pt x="401953" y="408704"/>
                  <a:pt x="395157" y="415491"/>
                  <a:pt x="386834" y="415491"/>
                </a:cubicBezTo>
                <a:lnTo>
                  <a:pt x="136453" y="415491"/>
                </a:lnTo>
                <a:cubicBezTo>
                  <a:pt x="128130" y="415491"/>
                  <a:pt x="121334" y="408704"/>
                  <a:pt x="121334" y="400469"/>
                </a:cubicBezTo>
                <a:lnTo>
                  <a:pt x="121334" y="376602"/>
                </a:lnTo>
                <a:cubicBezTo>
                  <a:pt x="121334" y="370730"/>
                  <a:pt x="118738" y="365240"/>
                  <a:pt x="114080" y="361580"/>
                </a:cubicBezTo>
                <a:lnTo>
                  <a:pt x="69716" y="326351"/>
                </a:lnTo>
                <a:cubicBezTo>
                  <a:pt x="66814" y="323987"/>
                  <a:pt x="63378" y="322767"/>
                  <a:pt x="59789" y="322767"/>
                </a:cubicBezTo>
                <a:close/>
                <a:moveTo>
                  <a:pt x="59789" y="280218"/>
                </a:moveTo>
                <a:cubicBezTo>
                  <a:pt x="72923" y="280218"/>
                  <a:pt x="85904" y="284793"/>
                  <a:pt x="96289" y="293029"/>
                </a:cubicBezTo>
                <a:lnTo>
                  <a:pt x="140653" y="328258"/>
                </a:lnTo>
                <a:cubicBezTo>
                  <a:pt x="147831" y="334053"/>
                  <a:pt x="153787" y="341449"/>
                  <a:pt x="157834" y="349761"/>
                </a:cubicBezTo>
                <a:cubicBezTo>
                  <a:pt x="161194" y="356776"/>
                  <a:pt x="163255" y="364630"/>
                  <a:pt x="163790" y="372484"/>
                </a:cubicBezTo>
                <a:lnTo>
                  <a:pt x="163866" y="372942"/>
                </a:lnTo>
                <a:lnTo>
                  <a:pt x="359345" y="372942"/>
                </a:lnTo>
                <a:lnTo>
                  <a:pt x="359345" y="361656"/>
                </a:lnTo>
                <a:cubicBezTo>
                  <a:pt x="359345" y="353421"/>
                  <a:pt x="361025" y="345414"/>
                  <a:pt x="364308" y="337942"/>
                </a:cubicBezTo>
                <a:cubicBezTo>
                  <a:pt x="367439" y="330850"/>
                  <a:pt x="371944" y="324445"/>
                  <a:pt x="377671" y="319107"/>
                </a:cubicBezTo>
                <a:cubicBezTo>
                  <a:pt x="388667" y="308737"/>
                  <a:pt x="403022" y="303018"/>
                  <a:pt x="418065" y="303018"/>
                </a:cubicBezTo>
                <a:cubicBezTo>
                  <a:pt x="431428" y="303018"/>
                  <a:pt x="444485" y="307669"/>
                  <a:pt x="454946" y="316133"/>
                </a:cubicBezTo>
                <a:lnTo>
                  <a:pt x="571393" y="410305"/>
                </a:lnTo>
                <a:cubicBezTo>
                  <a:pt x="572386" y="411144"/>
                  <a:pt x="573990" y="412517"/>
                  <a:pt x="575822" y="414271"/>
                </a:cubicBezTo>
                <a:cubicBezTo>
                  <a:pt x="597890" y="436384"/>
                  <a:pt x="597814" y="472375"/>
                  <a:pt x="575670" y="494412"/>
                </a:cubicBezTo>
                <a:cubicBezTo>
                  <a:pt x="574066" y="496014"/>
                  <a:pt x="572539" y="497310"/>
                  <a:pt x="571623" y="498072"/>
                </a:cubicBezTo>
                <a:lnTo>
                  <a:pt x="456779" y="592016"/>
                </a:lnTo>
                <a:cubicBezTo>
                  <a:pt x="446089" y="600785"/>
                  <a:pt x="432726" y="605589"/>
                  <a:pt x="419058" y="605589"/>
                </a:cubicBezTo>
                <a:cubicBezTo>
                  <a:pt x="403709" y="605589"/>
                  <a:pt x="389125" y="599793"/>
                  <a:pt x="377976" y="589271"/>
                </a:cubicBezTo>
                <a:cubicBezTo>
                  <a:pt x="372173" y="583780"/>
                  <a:pt x="367592" y="577375"/>
                  <a:pt x="364385" y="570131"/>
                </a:cubicBezTo>
                <a:cubicBezTo>
                  <a:pt x="361025" y="562506"/>
                  <a:pt x="359345" y="554423"/>
                  <a:pt x="359345" y="545959"/>
                </a:cubicBezTo>
                <a:lnTo>
                  <a:pt x="359345" y="535665"/>
                </a:lnTo>
                <a:lnTo>
                  <a:pt x="59713" y="535665"/>
                </a:lnTo>
                <a:cubicBezTo>
                  <a:pt x="27336" y="535665"/>
                  <a:pt x="1069" y="509358"/>
                  <a:pt x="1069" y="477027"/>
                </a:cubicBezTo>
                <a:lnTo>
                  <a:pt x="1069" y="338857"/>
                </a:lnTo>
                <a:cubicBezTo>
                  <a:pt x="1069" y="330621"/>
                  <a:pt x="2749" y="322615"/>
                  <a:pt x="6032" y="315142"/>
                </a:cubicBezTo>
                <a:cubicBezTo>
                  <a:pt x="9163" y="308051"/>
                  <a:pt x="13668" y="301722"/>
                  <a:pt x="19395" y="296308"/>
                </a:cubicBezTo>
                <a:cubicBezTo>
                  <a:pt x="30314" y="285937"/>
                  <a:pt x="44746" y="280218"/>
                  <a:pt x="59789" y="280218"/>
                </a:cubicBezTo>
                <a:close/>
                <a:moveTo>
                  <a:pt x="59757" y="279792"/>
                </a:moveTo>
                <a:cubicBezTo>
                  <a:pt x="44559" y="279792"/>
                  <a:pt x="30049" y="285510"/>
                  <a:pt x="18975" y="295955"/>
                </a:cubicBezTo>
                <a:cubicBezTo>
                  <a:pt x="13248" y="301367"/>
                  <a:pt x="8742" y="307771"/>
                  <a:pt x="5534" y="315014"/>
                </a:cubicBezTo>
                <a:cubicBezTo>
                  <a:pt x="2174" y="322562"/>
                  <a:pt x="494" y="330567"/>
                  <a:pt x="494" y="338877"/>
                </a:cubicBezTo>
                <a:lnTo>
                  <a:pt x="494" y="477021"/>
                </a:lnTo>
                <a:cubicBezTo>
                  <a:pt x="494" y="509574"/>
                  <a:pt x="27070" y="536105"/>
                  <a:pt x="59680" y="536105"/>
                </a:cubicBezTo>
                <a:lnTo>
                  <a:pt x="358818" y="536105"/>
                </a:lnTo>
                <a:lnTo>
                  <a:pt x="358818" y="545940"/>
                </a:lnTo>
                <a:cubicBezTo>
                  <a:pt x="358818" y="554403"/>
                  <a:pt x="360575" y="562636"/>
                  <a:pt x="363935" y="570260"/>
                </a:cubicBezTo>
                <a:cubicBezTo>
                  <a:pt x="367143" y="577579"/>
                  <a:pt x="371801" y="584059"/>
                  <a:pt x="377605" y="589625"/>
                </a:cubicBezTo>
                <a:cubicBezTo>
                  <a:pt x="388908" y="600222"/>
                  <a:pt x="403571" y="606016"/>
                  <a:pt x="419074" y="606016"/>
                </a:cubicBezTo>
                <a:cubicBezTo>
                  <a:pt x="432820" y="606016"/>
                  <a:pt x="446338" y="601213"/>
                  <a:pt x="457106" y="592446"/>
                </a:cubicBezTo>
                <a:lnTo>
                  <a:pt x="571965" y="498444"/>
                </a:lnTo>
                <a:cubicBezTo>
                  <a:pt x="572958" y="497681"/>
                  <a:pt x="574409" y="496385"/>
                  <a:pt x="576089" y="494784"/>
                </a:cubicBezTo>
                <a:cubicBezTo>
                  <a:pt x="598389" y="472523"/>
                  <a:pt x="598465" y="436233"/>
                  <a:pt x="576165" y="413895"/>
                </a:cubicBezTo>
                <a:cubicBezTo>
                  <a:pt x="574409" y="412142"/>
                  <a:pt x="572805" y="410770"/>
                  <a:pt x="571736" y="409931"/>
                </a:cubicBezTo>
                <a:lnTo>
                  <a:pt x="455273" y="315777"/>
                </a:lnTo>
                <a:cubicBezTo>
                  <a:pt x="444734" y="307238"/>
                  <a:pt x="431522" y="302587"/>
                  <a:pt x="418081" y="302587"/>
                </a:cubicBezTo>
                <a:cubicBezTo>
                  <a:pt x="402883" y="302587"/>
                  <a:pt x="388373" y="308305"/>
                  <a:pt x="377300" y="318750"/>
                </a:cubicBezTo>
                <a:cubicBezTo>
                  <a:pt x="371572" y="324163"/>
                  <a:pt x="367066" y="330567"/>
                  <a:pt x="363859" y="337733"/>
                </a:cubicBezTo>
                <a:cubicBezTo>
                  <a:pt x="360499" y="345281"/>
                  <a:pt x="358818" y="353362"/>
                  <a:pt x="358818" y="361672"/>
                </a:cubicBezTo>
                <a:lnTo>
                  <a:pt x="358818" y="372422"/>
                </a:lnTo>
                <a:lnTo>
                  <a:pt x="164306" y="372422"/>
                </a:lnTo>
                <a:cubicBezTo>
                  <a:pt x="163771" y="364569"/>
                  <a:pt x="161709" y="356717"/>
                  <a:pt x="158273" y="349550"/>
                </a:cubicBezTo>
                <a:cubicBezTo>
                  <a:pt x="154225" y="341164"/>
                  <a:pt x="148192" y="333693"/>
                  <a:pt x="140937" y="327898"/>
                </a:cubicBezTo>
                <a:lnTo>
                  <a:pt x="96566" y="292676"/>
                </a:lnTo>
                <a:cubicBezTo>
                  <a:pt x="86104" y="284366"/>
                  <a:pt x="73045" y="279792"/>
                  <a:pt x="59757" y="279792"/>
                </a:cubicBezTo>
                <a:close/>
                <a:moveTo>
                  <a:pt x="59789" y="279227"/>
                </a:moveTo>
                <a:cubicBezTo>
                  <a:pt x="73152" y="279227"/>
                  <a:pt x="86362" y="283878"/>
                  <a:pt x="96899" y="292266"/>
                </a:cubicBezTo>
                <a:lnTo>
                  <a:pt x="141264" y="327495"/>
                </a:lnTo>
                <a:cubicBezTo>
                  <a:pt x="148594" y="333290"/>
                  <a:pt x="154627" y="340839"/>
                  <a:pt x="158750" y="349303"/>
                </a:cubicBezTo>
                <a:cubicBezTo>
                  <a:pt x="162110" y="356319"/>
                  <a:pt x="164172" y="364096"/>
                  <a:pt x="164782" y="371950"/>
                </a:cubicBezTo>
                <a:lnTo>
                  <a:pt x="358276" y="371950"/>
                </a:lnTo>
                <a:lnTo>
                  <a:pt x="358276" y="361656"/>
                </a:lnTo>
                <a:cubicBezTo>
                  <a:pt x="358276" y="353268"/>
                  <a:pt x="360032" y="345186"/>
                  <a:pt x="363392" y="337560"/>
                </a:cubicBezTo>
                <a:cubicBezTo>
                  <a:pt x="366599" y="330316"/>
                  <a:pt x="371180" y="323835"/>
                  <a:pt x="376984" y="318345"/>
                </a:cubicBezTo>
                <a:cubicBezTo>
                  <a:pt x="388132" y="307822"/>
                  <a:pt x="402717" y="302027"/>
                  <a:pt x="418065" y="302027"/>
                </a:cubicBezTo>
                <a:cubicBezTo>
                  <a:pt x="431657" y="302027"/>
                  <a:pt x="444943" y="306754"/>
                  <a:pt x="455557" y="315371"/>
                </a:cubicBezTo>
                <a:lnTo>
                  <a:pt x="572004" y="409543"/>
                </a:lnTo>
                <a:cubicBezTo>
                  <a:pt x="573073" y="410382"/>
                  <a:pt x="574677" y="411754"/>
                  <a:pt x="576510" y="413584"/>
                </a:cubicBezTo>
                <a:cubicBezTo>
                  <a:pt x="598959" y="436079"/>
                  <a:pt x="598959" y="472680"/>
                  <a:pt x="576357" y="495099"/>
                </a:cubicBezTo>
                <a:cubicBezTo>
                  <a:pt x="574753" y="496776"/>
                  <a:pt x="573226" y="498072"/>
                  <a:pt x="572233" y="498835"/>
                </a:cubicBezTo>
                <a:lnTo>
                  <a:pt x="457390" y="592855"/>
                </a:lnTo>
                <a:cubicBezTo>
                  <a:pt x="446547" y="601700"/>
                  <a:pt x="432955" y="606580"/>
                  <a:pt x="419058" y="606580"/>
                </a:cubicBezTo>
                <a:cubicBezTo>
                  <a:pt x="403480" y="606580"/>
                  <a:pt x="388590" y="600709"/>
                  <a:pt x="377289" y="589957"/>
                </a:cubicBezTo>
                <a:cubicBezTo>
                  <a:pt x="371333" y="584467"/>
                  <a:pt x="366752" y="577909"/>
                  <a:pt x="363468" y="570512"/>
                </a:cubicBezTo>
                <a:cubicBezTo>
                  <a:pt x="360032" y="562811"/>
                  <a:pt x="358276" y="554499"/>
                  <a:pt x="358276" y="545959"/>
                </a:cubicBezTo>
                <a:lnTo>
                  <a:pt x="358276" y="536656"/>
                </a:lnTo>
                <a:lnTo>
                  <a:pt x="59713" y="536656"/>
                </a:lnTo>
                <a:cubicBezTo>
                  <a:pt x="26802" y="536656"/>
                  <a:pt x="0" y="509892"/>
                  <a:pt x="0" y="477027"/>
                </a:cubicBezTo>
                <a:lnTo>
                  <a:pt x="0" y="338857"/>
                </a:lnTo>
                <a:cubicBezTo>
                  <a:pt x="0" y="330469"/>
                  <a:pt x="1756" y="322386"/>
                  <a:pt x="5116" y="314761"/>
                </a:cubicBezTo>
                <a:cubicBezTo>
                  <a:pt x="8323" y="307517"/>
                  <a:pt x="12905" y="301035"/>
                  <a:pt x="18632" y="295621"/>
                </a:cubicBezTo>
                <a:cubicBezTo>
                  <a:pt x="29856" y="285022"/>
                  <a:pt x="44441" y="279227"/>
                  <a:pt x="59789" y="279227"/>
                </a:cubicBezTo>
                <a:close/>
                <a:moveTo>
                  <a:pt x="174327" y="44608"/>
                </a:moveTo>
                <a:cubicBezTo>
                  <a:pt x="170661" y="44608"/>
                  <a:pt x="167225" y="45828"/>
                  <a:pt x="164247" y="48192"/>
                </a:cubicBezTo>
                <a:lnTo>
                  <a:pt x="49403" y="142211"/>
                </a:lnTo>
                <a:cubicBezTo>
                  <a:pt x="49098" y="142440"/>
                  <a:pt x="48793" y="142745"/>
                  <a:pt x="48487" y="142974"/>
                </a:cubicBezTo>
                <a:cubicBezTo>
                  <a:pt x="43371" y="148083"/>
                  <a:pt x="43371" y="156394"/>
                  <a:pt x="48487" y="161580"/>
                </a:cubicBezTo>
                <a:cubicBezTo>
                  <a:pt x="48793" y="161885"/>
                  <a:pt x="49098" y="162113"/>
                  <a:pt x="49480" y="162418"/>
                </a:cubicBezTo>
                <a:lnTo>
                  <a:pt x="165851" y="256590"/>
                </a:lnTo>
                <a:cubicBezTo>
                  <a:pt x="168600" y="258802"/>
                  <a:pt x="171883" y="259946"/>
                  <a:pt x="175319" y="259946"/>
                </a:cubicBezTo>
                <a:cubicBezTo>
                  <a:pt x="182573" y="259946"/>
                  <a:pt x="190438" y="254227"/>
                  <a:pt x="190438" y="244924"/>
                </a:cubicBezTo>
                <a:lnTo>
                  <a:pt x="190438" y="206111"/>
                </a:lnTo>
                <a:cubicBezTo>
                  <a:pt x="190438" y="197266"/>
                  <a:pt x="197616" y="190098"/>
                  <a:pt x="206550" y="190098"/>
                </a:cubicBezTo>
                <a:lnTo>
                  <a:pt x="456931" y="190098"/>
                </a:lnTo>
                <a:cubicBezTo>
                  <a:pt x="465788" y="190098"/>
                  <a:pt x="473042" y="197266"/>
                  <a:pt x="473042" y="206111"/>
                </a:cubicBezTo>
                <a:lnTo>
                  <a:pt x="473042" y="229978"/>
                </a:lnTo>
                <a:cubicBezTo>
                  <a:pt x="473042" y="235545"/>
                  <a:pt x="475562" y="240730"/>
                  <a:pt x="479915" y="244238"/>
                </a:cubicBezTo>
                <a:lnTo>
                  <a:pt x="524279" y="279466"/>
                </a:lnTo>
                <a:cubicBezTo>
                  <a:pt x="526952" y="281601"/>
                  <a:pt x="530235" y="282745"/>
                  <a:pt x="533595" y="282745"/>
                </a:cubicBezTo>
                <a:cubicBezTo>
                  <a:pt x="540849" y="282745"/>
                  <a:pt x="548714" y="277026"/>
                  <a:pt x="548714" y="267723"/>
                </a:cubicBezTo>
                <a:lnTo>
                  <a:pt x="548714" y="129553"/>
                </a:lnTo>
                <a:cubicBezTo>
                  <a:pt x="548714" y="121242"/>
                  <a:pt x="541995" y="114532"/>
                  <a:pt x="533671" y="114532"/>
                </a:cubicBezTo>
                <a:lnTo>
                  <a:pt x="206550" y="114532"/>
                </a:lnTo>
                <a:cubicBezTo>
                  <a:pt x="197616" y="114532"/>
                  <a:pt x="190438" y="107288"/>
                  <a:pt x="190438" y="98442"/>
                </a:cubicBezTo>
                <a:lnTo>
                  <a:pt x="190438" y="60621"/>
                </a:lnTo>
                <a:cubicBezTo>
                  <a:pt x="190438" y="50708"/>
                  <a:pt x="182115" y="44608"/>
                  <a:pt x="174327" y="44608"/>
                </a:cubicBezTo>
                <a:close/>
                <a:moveTo>
                  <a:pt x="174289" y="44097"/>
                </a:moveTo>
                <a:cubicBezTo>
                  <a:pt x="182842" y="44097"/>
                  <a:pt x="190936" y="50806"/>
                  <a:pt x="190936" y="60641"/>
                </a:cubicBezTo>
                <a:lnTo>
                  <a:pt x="190936" y="98455"/>
                </a:lnTo>
                <a:cubicBezTo>
                  <a:pt x="190936" y="107070"/>
                  <a:pt x="197885" y="114008"/>
                  <a:pt x="206513" y="114008"/>
                </a:cubicBezTo>
                <a:lnTo>
                  <a:pt x="533641" y="114008"/>
                </a:lnTo>
                <a:cubicBezTo>
                  <a:pt x="542193" y="114008"/>
                  <a:pt x="549218" y="120945"/>
                  <a:pt x="549218" y="129560"/>
                </a:cubicBezTo>
                <a:lnTo>
                  <a:pt x="549218" y="267704"/>
                </a:lnTo>
                <a:cubicBezTo>
                  <a:pt x="549218" y="276929"/>
                  <a:pt x="541582" y="283257"/>
                  <a:pt x="533564" y="283257"/>
                </a:cubicBezTo>
                <a:cubicBezTo>
                  <a:pt x="530281" y="283257"/>
                  <a:pt x="526845" y="282190"/>
                  <a:pt x="523943" y="279826"/>
                </a:cubicBezTo>
                <a:lnTo>
                  <a:pt x="479578" y="244604"/>
                </a:lnTo>
                <a:cubicBezTo>
                  <a:pt x="475072" y="241021"/>
                  <a:pt x="472476" y="235684"/>
                  <a:pt x="472476" y="229966"/>
                </a:cubicBezTo>
                <a:lnTo>
                  <a:pt x="472476" y="206104"/>
                </a:lnTo>
                <a:cubicBezTo>
                  <a:pt x="472476" y="197565"/>
                  <a:pt x="465527" y="190551"/>
                  <a:pt x="456899" y="190551"/>
                </a:cubicBezTo>
                <a:lnTo>
                  <a:pt x="206513" y="190551"/>
                </a:lnTo>
                <a:cubicBezTo>
                  <a:pt x="197885" y="190551"/>
                  <a:pt x="190936" y="197565"/>
                  <a:pt x="190936" y="206104"/>
                </a:cubicBezTo>
                <a:lnTo>
                  <a:pt x="190936" y="244909"/>
                </a:lnTo>
                <a:cubicBezTo>
                  <a:pt x="190936" y="254134"/>
                  <a:pt x="183300" y="260462"/>
                  <a:pt x="175282" y="260462"/>
                </a:cubicBezTo>
                <a:cubicBezTo>
                  <a:pt x="171922" y="260462"/>
                  <a:pt x="168486" y="259394"/>
                  <a:pt x="165508" y="256955"/>
                </a:cubicBezTo>
                <a:lnTo>
                  <a:pt x="49058" y="162800"/>
                </a:lnTo>
                <a:cubicBezTo>
                  <a:pt x="48753" y="162495"/>
                  <a:pt x="48371" y="162190"/>
                  <a:pt x="48066" y="161885"/>
                </a:cubicBezTo>
                <a:cubicBezTo>
                  <a:pt x="42797" y="156625"/>
                  <a:pt x="42797" y="147934"/>
                  <a:pt x="48142" y="142673"/>
                </a:cubicBezTo>
                <a:cubicBezTo>
                  <a:pt x="48448" y="142368"/>
                  <a:pt x="48753" y="142063"/>
                  <a:pt x="49058" y="141835"/>
                </a:cubicBezTo>
                <a:lnTo>
                  <a:pt x="163904" y="47833"/>
                </a:lnTo>
                <a:cubicBezTo>
                  <a:pt x="167111" y="45241"/>
                  <a:pt x="170777" y="44097"/>
                  <a:pt x="174289" y="44097"/>
                </a:cubicBezTo>
                <a:close/>
                <a:moveTo>
                  <a:pt x="174327" y="43540"/>
                </a:moveTo>
                <a:cubicBezTo>
                  <a:pt x="170432" y="43540"/>
                  <a:pt x="166767" y="44913"/>
                  <a:pt x="163636" y="47429"/>
                </a:cubicBezTo>
                <a:lnTo>
                  <a:pt x="48793" y="141449"/>
                </a:lnTo>
                <a:cubicBezTo>
                  <a:pt x="48411" y="141678"/>
                  <a:pt x="48105" y="141983"/>
                  <a:pt x="47800" y="142288"/>
                </a:cubicBezTo>
                <a:cubicBezTo>
                  <a:pt x="42302" y="147778"/>
                  <a:pt x="42226" y="156776"/>
                  <a:pt x="47800" y="162266"/>
                </a:cubicBezTo>
                <a:cubicBezTo>
                  <a:pt x="48105" y="162647"/>
                  <a:pt x="48487" y="162876"/>
                  <a:pt x="48793" y="163181"/>
                </a:cubicBezTo>
                <a:lnTo>
                  <a:pt x="165240" y="257353"/>
                </a:lnTo>
                <a:cubicBezTo>
                  <a:pt x="168141" y="259717"/>
                  <a:pt x="171654" y="261013"/>
                  <a:pt x="175319" y="261013"/>
                </a:cubicBezTo>
                <a:cubicBezTo>
                  <a:pt x="183031" y="261013"/>
                  <a:pt x="191431" y="254837"/>
                  <a:pt x="191431" y="244924"/>
                </a:cubicBezTo>
                <a:lnTo>
                  <a:pt x="191431" y="206111"/>
                </a:lnTo>
                <a:cubicBezTo>
                  <a:pt x="191431" y="197876"/>
                  <a:pt x="198227" y="191089"/>
                  <a:pt x="206550" y="191089"/>
                </a:cubicBezTo>
                <a:lnTo>
                  <a:pt x="456931" y="191089"/>
                </a:lnTo>
                <a:cubicBezTo>
                  <a:pt x="465254" y="191089"/>
                  <a:pt x="472050" y="197876"/>
                  <a:pt x="472050" y="206111"/>
                </a:cubicBezTo>
                <a:lnTo>
                  <a:pt x="472050" y="229978"/>
                </a:lnTo>
                <a:cubicBezTo>
                  <a:pt x="472050" y="235850"/>
                  <a:pt x="474646" y="241340"/>
                  <a:pt x="479304" y="245000"/>
                </a:cubicBezTo>
                <a:lnTo>
                  <a:pt x="523668" y="280229"/>
                </a:lnTo>
                <a:cubicBezTo>
                  <a:pt x="526570" y="282593"/>
                  <a:pt x="530006" y="283813"/>
                  <a:pt x="533595" y="283813"/>
                </a:cubicBezTo>
                <a:cubicBezTo>
                  <a:pt x="541384" y="283813"/>
                  <a:pt x="549707" y="277636"/>
                  <a:pt x="549707" y="267723"/>
                </a:cubicBezTo>
                <a:lnTo>
                  <a:pt x="549707" y="129553"/>
                </a:lnTo>
                <a:cubicBezTo>
                  <a:pt x="549707" y="120708"/>
                  <a:pt x="542529" y="113464"/>
                  <a:pt x="533671" y="113464"/>
                </a:cubicBezTo>
                <a:lnTo>
                  <a:pt x="206550" y="113464"/>
                </a:lnTo>
                <a:cubicBezTo>
                  <a:pt x="198227" y="113464"/>
                  <a:pt x="191431" y="106754"/>
                  <a:pt x="191431" y="98442"/>
                </a:cubicBezTo>
                <a:lnTo>
                  <a:pt x="191431" y="60621"/>
                </a:lnTo>
                <a:cubicBezTo>
                  <a:pt x="191431" y="50098"/>
                  <a:pt x="182573" y="43540"/>
                  <a:pt x="174327" y="43540"/>
                </a:cubicBezTo>
                <a:close/>
                <a:moveTo>
                  <a:pt x="174327" y="991"/>
                </a:moveTo>
                <a:cubicBezTo>
                  <a:pt x="189675" y="991"/>
                  <a:pt x="204259" y="6786"/>
                  <a:pt x="215408" y="17309"/>
                </a:cubicBezTo>
                <a:cubicBezTo>
                  <a:pt x="221211" y="22800"/>
                  <a:pt x="225792" y="29205"/>
                  <a:pt x="228999" y="36449"/>
                </a:cubicBezTo>
                <a:cubicBezTo>
                  <a:pt x="232359" y="44074"/>
                  <a:pt x="234039" y="52157"/>
                  <a:pt x="234039" y="60621"/>
                </a:cubicBezTo>
                <a:lnTo>
                  <a:pt x="234039" y="70915"/>
                </a:lnTo>
                <a:lnTo>
                  <a:pt x="533671" y="70915"/>
                </a:lnTo>
                <a:cubicBezTo>
                  <a:pt x="565971" y="70915"/>
                  <a:pt x="592315" y="97222"/>
                  <a:pt x="592315" y="129553"/>
                </a:cubicBezTo>
                <a:lnTo>
                  <a:pt x="592315" y="267723"/>
                </a:lnTo>
                <a:cubicBezTo>
                  <a:pt x="592315" y="275959"/>
                  <a:pt x="590635" y="283965"/>
                  <a:pt x="587352" y="291438"/>
                </a:cubicBezTo>
                <a:cubicBezTo>
                  <a:pt x="584221" y="298529"/>
                  <a:pt x="579716" y="304858"/>
                  <a:pt x="573989" y="310272"/>
                </a:cubicBezTo>
                <a:cubicBezTo>
                  <a:pt x="562993" y="320643"/>
                  <a:pt x="548638" y="326285"/>
                  <a:pt x="533595" y="326285"/>
                </a:cubicBezTo>
                <a:cubicBezTo>
                  <a:pt x="520461" y="326285"/>
                  <a:pt x="507480" y="321787"/>
                  <a:pt x="497095" y="313551"/>
                </a:cubicBezTo>
                <a:lnTo>
                  <a:pt x="452731" y="278323"/>
                </a:lnTo>
                <a:cubicBezTo>
                  <a:pt x="445477" y="272527"/>
                  <a:pt x="439597" y="265131"/>
                  <a:pt x="435550" y="256819"/>
                </a:cubicBezTo>
                <a:cubicBezTo>
                  <a:pt x="432190" y="249804"/>
                  <a:pt x="430129" y="241950"/>
                  <a:pt x="429594" y="234096"/>
                </a:cubicBezTo>
                <a:lnTo>
                  <a:pt x="429518" y="233638"/>
                </a:lnTo>
                <a:lnTo>
                  <a:pt x="234039" y="233638"/>
                </a:lnTo>
                <a:lnTo>
                  <a:pt x="234039" y="244924"/>
                </a:lnTo>
                <a:cubicBezTo>
                  <a:pt x="234039" y="253159"/>
                  <a:pt x="232359" y="261166"/>
                  <a:pt x="229076" y="268638"/>
                </a:cubicBezTo>
                <a:cubicBezTo>
                  <a:pt x="225945" y="275730"/>
                  <a:pt x="221440" y="282059"/>
                  <a:pt x="215713" y="287473"/>
                </a:cubicBezTo>
                <a:cubicBezTo>
                  <a:pt x="204717" y="297843"/>
                  <a:pt x="190362" y="303562"/>
                  <a:pt x="175319" y="303562"/>
                </a:cubicBezTo>
                <a:cubicBezTo>
                  <a:pt x="161956" y="303562"/>
                  <a:pt x="148899" y="298911"/>
                  <a:pt x="138438" y="290447"/>
                </a:cubicBezTo>
                <a:lnTo>
                  <a:pt x="21991" y="196275"/>
                </a:lnTo>
                <a:cubicBezTo>
                  <a:pt x="20922" y="195436"/>
                  <a:pt x="19394" y="194063"/>
                  <a:pt x="17562" y="192309"/>
                </a:cubicBezTo>
                <a:cubicBezTo>
                  <a:pt x="-4506" y="170196"/>
                  <a:pt x="-4430" y="134205"/>
                  <a:pt x="17714" y="112168"/>
                </a:cubicBezTo>
                <a:cubicBezTo>
                  <a:pt x="19394" y="110490"/>
                  <a:pt x="20845" y="109270"/>
                  <a:pt x="21762" y="108508"/>
                </a:cubicBezTo>
                <a:lnTo>
                  <a:pt x="136605" y="14564"/>
                </a:lnTo>
                <a:cubicBezTo>
                  <a:pt x="147296" y="5795"/>
                  <a:pt x="160658" y="991"/>
                  <a:pt x="174327" y="991"/>
                </a:cubicBezTo>
                <a:close/>
                <a:moveTo>
                  <a:pt x="174289" y="565"/>
                </a:moveTo>
                <a:cubicBezTo>
                  <a:pt x="160544" y="565"/>
                  <a:pt x="147029" y="5368"/>
                  <a:pt x="136262" y="14135"/>
                </a:cubicBezTo>
                <a:lnTo>
                  <a:pt x="21416" y="108137"/>
                </a:lnTo>
                <a:cubicBezTo>
                  <a:pt x="20423" y="108900"/>
                  <a:pt x="18973" y="110120"/>
                  <a:pt x="17293" y="111797"/>
                </a:cubicBezTo>
                <a:cubicBezTo>
                  <a:pt x="-5005" y="134058"/>
                  <a:pt x="-5081" y="170348"/>
                  <a:pt x="17216" y="192686"/>
                </a:cubicBezTo>
                <a:cubicBezTo>
                  <a:pt x="18973" y="194439"/>
                  <a:pt x="20576" y="195811"/>
                  <a:pt x="21645" y="196650"/>
                </a:cubicBezTo>
                <a:lnTo>
                  <a:pt x="138095" y="290805"/>
                </a:lnTo>
                <a:cubicBezTo>
                  <a:pt x="148632" y="299343"/>
                  <a:pt x="161843" y="303994"/>
                  <a:pt x="175282" y="303994"/>
                </a:cubicBezTo>
                <a:cubicBezTo>
                  <a:pt x="190478" y="303994"/>
                  <a:pt x="204986" y="298276"/>
                  <a:pt x="216058" y="287831"/>
                </a:cubicBezTo>
                <a:cubicBezTo>
                  <a:pt x="221785" y="282418"/>
                  <a:pt x="226291" y="276014"/>
                  <a:pt x="229498" y="268848"/>
                </a:cubicBezTo>
                <a:cubicBezTo>
                  <a:pt x="232858" y="261300"/>
                  <a:pt x="234538" y="253219"/>
                  <a:pt x="234538" y="244909"/>
                </a:cubicBezTo>
                <a:lnTo>
                  <a:pt x="234538" y="234159"/>
                </a:lnTo>
                <a:lnTo>
                  <a:pt x="429027" y="234159"/>
                </a:lnTo>
                <a:cubicBezTo>
                  <a:pt x="429562" y="242012"/>
                  <a:pt x="431623" y="249864"/>
                  <a:pt x="435060" y="257031"/>
                </a:cubicBezTo>
                <a:cubicBezTo>
                  <a:pt x="439107" y="265417"/>
                  <a:pt x="445139" y="272888"/>
                  <a:pt x="452393" y="278683"/>
                </a:cubicBezTo>
                <a:lnTo>
                  <a:pt x="496759" y="313905"/>
                </a:lnTo>
                <a:cubicBezTo>
                  <a:pt x="507220" y="322215"/>
                  <a:pt x="520278" y="326789"/>
                  <a:pt x="533564" y="326789"/>
                </a:cubicBezTo>
                <a:cubicBezTo>
                  <a:pt x="548760" y="326789"/>
                  <a:pt x="563269" y="321071"/>
                  <a:pt x="574341" y="310550"/>
                </a:cubicBezTo>
                <a:cubicBezTo>
                  <a:pt x="580068" y="305137"/>
                  <a:pt x="584573" y="298810"/>
                  <a:pt x="587780" y="291567"/>
                </a:cubicBezTo>
                <a:cubicBezTo>
                  <a:pt x="591140" y="284019"/>
                  <a:pt x="592820" y="276014"/>
                  <a:pt x="592820" y="267704"/>
                </a:cubicBezTo>
                <a:lnTo>
                  <a:pt x="592820" y="129560"/>
                </a:lnTo>
                <a:cubicBezTo>
                  <a:pt x="592820" y="97007"/>
                  <a:pt x="566247" y="70476"/>
                  <a:pt x="533641" y="70476"/>
                </a:cubicBezTo>
                <a:lnTo>
                  <a:pt x="234538" y="70476"/>
                </a:lnTo>
                <a:lnTo>
                  <a:pt x="234538" y="60641"/>
                </a:lnTo>
                <a:cubicBezTo>
                  <a:pt x="234538" y="52102"/>
                  <a:pt x="232781" y="43945"/>
                  <a:pt x="229421" y="36321"/>
                </a:cubicBezTo>
                <a:cubicBezTo>
                  <a:pt x="226138" y="29002"/>
                  <a:pt x="221556" y="22522"/>
                  <a:pt x="215753" y="16956"/>
                </a:cubicBezTo>
                <a:cubicBezTo>
                  <a:pt x="204452" y="6359"/>
                  <a:pt x="189790" y="565"/>
                  <a:pt x="174289" y="565"/>
                </a:cubicBezTo>
                <a:close/>
                <a:moveTo>
                  <a:pt x="174327" y="0"/>
                </a:moveTo>
                <a:cubicBezTo>
                  <a:pt x="189904" y="0"/>
                  <a:pt x="204794" y="5871"/>
                  <a:pt x="216095" y="16623"/>
                </a:cubicBezTo>
                <a:cubicBezTo>
                  <a:pt x="221974" y="22113"/>
                  <a:pt x="226632" y="28671"/>
                  <a:pt x="229916" y="36068"/>
                </a:cubicBezTo>
                <a:cubicBezTo>
                  <a:pt x="233352" y="43769"/>
                  <a:pt x="235108" y="52081"/>
                  <a:pt x="235108" y="60621"/>
                </a:cubicBezTo>
                <a:lnTo>
                  <a:pt x="235108" y="69924"/>
                </a:lnTo>
                <a:lnTo>
                  <a:pt x="533671" y="69924"/>
                </a:lnTo>
                <a:cubicBezTo>
                  <a:pt x="566582" y="69924"/>
                  <a:pt x="593384" y="96688"/>
                  <a:pt x="593384" y="129553"/>
                </a:cubicBezTo>
                <a:lnTo>
                  <a:pt x="593384" y="267723"/>
                </a:lnTo>
                <a:cubicBezTo>
                  <a:pt x="593384" y="276111"/>
                  <a:pt x="591628" y="284194"/>
                  <a:pt x="588268" y="291819"/>
                </a:cubicBezTo>
                <a:cubicBezTo>
                  <a:pt x="585061" y="299063"/>
                  <a:pt x="580479" y="305545"/>
                  <a:pt x="574752" y="310959"/>
                </a:cubicBezTo>
                <a:cubicBezTo>
                  <a:pt x="563528" y="321558"/>
                  <a:pt x="548943" y="327353"/>
                  <a:pt x="533595" y="327353"/>
                </a:cubicBezTo>
                <a:cubicBezTo>
                  <a:pt x="520232" y="327353"/>
                  <a:pt x="507022" y="322702"/>
                  <a:pt x="496485" y="314314"/>
                </a:cubicBezTo>
                <a:lnTo>
                  <a:pt x="452120" y="279085"/>
                </a:lnTo>
                <a:cubicBezTo>
                  <a:pt x="444790" y="273290"/>
                  <a:pt x="438757" y="265665"/>
                  <a:pt x="434634" y="257277"/>
                </a:cubicBezTo>
                <a:cubicBezTo>
                  <a:pt x="431274" y="250261"/>
                  <a:pt x="429136" y="242407"/>
                  <a:pt x="428602" y="234630"/>
                </a:cubicBezTo>
                <a:lnTo>
                  <a:pt x="235108" y="234630"/>
                </a:lnTo>
                <a:lnTo>
                  <a:pt x="235108" y="244924"/>
                </a:lnTo>
                <a:cubicBezTo>
                  <a:pt x="235108" y="253312"/>
                  <a:pt x="233352" y="261394"/>
                  <a:pt x="229992" y="269020"/>
                </a:cubicBezTo>
                <a:cubicBezTo>
                  <a:pt x="226785" y="276264"/>
                  <a:pt x="222204" y="282745"/>
                  <a:pt x="216400" y="288235"/>
                </a:cubicBezTo>
                <a:cubicBezTo>
                  <a:pt x="205252" y="298758"/>
                  <a:pt x="190667" y="304553"/>
                  <a:pt x="175319" y="304553"/>
                </a:cubicBezTo>
                <a:cubicBezTo>
                  <a:pt x="161727" y="304553"/>
                  <a:pt x="148441" y="299826"/>
                  <a:pt x="137827" y="291209"/>
                </a:cubicBezTo>
                <a:lnTo>
                  <a:pt x="21380" y="197037"/>
                </a:lnTo>
                <a:cubicBezTo>
                  <a:pt x="20311" y="196198"/>
                  <a:pt x="18707" y="194826"/>
                  <a:pt x="16875" y="192996"/>
                </a:cubicBezTo>
                <a:cubicBezTo>
                  <a:pt x="-5575" y="170501"/>
                  <a:pt x="-5575" y="133900"/>
                  <a:pt x="17027" y="111405"/>
                </a:cubicBezTo>
                <a:cubicBezTo>
                  <a:pt x="18707" y="109804"/>
                  <a:pt x="20158" y="108508"/>
                  <a:pt x="21151" y="107745"/>
                </a:cubicBezTo>
                <a:lnTo>
                  <a:pt x="135994" y="13725"/>
                </a:lnTo>
                <a:cubicBezTo>
                  <a:pt x="146837" y="4880"/>
                  <a:pt x="160429" y="0"/>
                  <a:pt x="1743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  <p:sp>
        <p:nvSpPr>
          <p:cNvPr id="7" name="îŝḷîḓé-Rectangle 14"/>
          <p:cNvSpPr/>
          <p:nvPr>
            <p:custDataLst>
              <p:tags r:id="rId7"/>
            </p:custDataLst>
          </p:nvPr>
        </p:nvSpPr>
        <p:spPr>
          <a:xfrm>
            <a:off x="8630304" y="2827775"/>
            <a:ext cx="267944" cy="26552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8425" h="573203">
                <a:moveTo>
                  <a:pt x="35688" y="330987"/>
                </a:moveTo>
                <a:cubicBezTo>
                  <a:pt x="32039" y="330987"/>
                  <a:pt x="29102" y="334008"/>
                  <a:pt x="29102" y="337651"/>
                </a:cubicBezTo>
                <a:lnTo>
                  <a:pt x="29102" y="484438"/>
                </a:lnTo>
                <a:cubicBezTo>
                  <a:pt x="29102" y="488081"/>
                  <a:pt x="32039" y="491102"/>
                  <a:pt x="35688" y="491102"/>
                </a:cubicBezTo>
                <a:lnTo>
                  <a:pt x="240293" y="491102"/>
                </a:lnTo>
                <a:cubicBezTo>
                  <a:pt x="243942" y="491102"/>
                  <a:pt x="246968" y="488081"/>
                  <a:pt x="246968" y="484438"/>
                </a:cubicBezTo>
                <a:lnTo>
                  <a:pt x="246968" y="337651"/>
                </a:lnTo>
                <a:cubicBezTo>
                  <a:pt x="246968" y="334008"/>
                  <a:pt x="243942" y="330987"/>
                  <a:pt x="240293" y="330987"/>
                </a:cubicBezTo>
                <a:close/>
                <a:moveTo>
                  <a:pt x="440550" y="305700"/>
                </a:moveTo>
                <a:cubicBezTo>
                  <a:pt x="444243" y="305700"/>
                  <a:pt x="447936" y="307122"/>
                  <a:pt x="450784" y="309967"/>
                </a:cubicBezTo>
                <a:lnTo>
                  <a:pt x="487627" y="346765"/>
                </a:lnTo>
                <a:cubicBezTo>
                  <a:pt x="493323" y="352454"/>
                  <a:pt x="493323" y="361520"/>
                  <a:pt x="487627" y="367209"/>
                </a:cubicBezTo>
                <a:cubicBezTo>
                  <a:pt x="484780" y="370053"/>
                  <a:pt x="481042" y="371475"/>
                  <a:pt x="477304" y="371475"/>
                </a:cubicBezTo>
                <a:cubicBezTo>
                  <a:pt x="473477" y="371475"/>
                  <a:pt x="469829" y="370053"/>
                  <a:pt x="466981" y="367209"/>
                </a:cubicBezTo>
                <a:lnTo>
                  <a:pt x="454967" y="355298"/>
                </a:lnTo>
                <a:lnTo>
                  <a:pt x="454967" y="470137"/>
                </a:lnTo>
                <a:cubicBezTo>
                  <a:pt x="454967" y="478137"/>
                  <a:pt x="448470" y="484714"/>
                  <a:pt x="440372" y="484714"/>
                </a:cubicBezTo>
                <a:lnTo>
                  <a:pt x="328329" y="484714"/>
                </a:lnTo>
                <a:cubicBezTo>
                  <a:pt x="320320" y="484714"/>
                  <a:pt x="313734" y="478137"/>
                  <a:pt x="313734" y="470137"/>
                </a:cubicBezTo>
                <a:cubicBezTo>
                  <a:pt x="313734" y="462049"/>
                  <a:pt x="320320" y="455560"/>
                  <a:pt x="328329" y="455560"/>
                </a:cubicBezTo>
                <a:lnTo>
                  <a:pt x="328329" y="455649"/>
                </a:lnTo>
                <a:lnTo>
                  <a:pt x="426044" y="455649"/>
                </a:lnTo>
                <a:lnTo>
                  <a:pt x="426044" y="355298"/>
                </a:lnTo>
                <a:lnTo>
                  <a:pt x="414030" y="367209"/>
                </a:lnTo>
                <a:cubicBezTo>
                  <a:pt x="408334" y="372897"/>
                  <a:pt x="399168" y="372897"/>
                  <a:pt x="393472" y="367209"/>
                </a:cubicBezTo>
                <a:cubicBezTo>
                  <a:pt x="387777" y="361520"/>
                  <a:pt x="387777" y="352454"/>
                  <a:pt x="393472" y="346765"/>
                </a:cubicBezTo>
                <a:lnTo>
                  <a:pt x="430316" y="309967"/>
                </a:lnTo>
                <a:cubicBezTo>
                  <a:pt x="433163" y="307122"/>
                  <a:pt x="436856" y="305700"/>
                  <a:pt x="440550" y="305700"/>
                </a:cubicBezTo>
                <a:close/>
                <a:moveTo>
                  <a:pt x="35688" y="302020"/>
                </a:moveTo>
                <a:lnTo>
                  <a:pt x="240293" y="302020"/>
                </a:lnTo>
                <a:cubicBezTo>
                  <a:pt x="259961" y="302020"/>
                  <a:pt x="275981" y="318014"/>
                  <a:pt x="275981" y="337651"/>
                </a:cubicBezTo>
                <a:lnTo>
                  <a:pt x="275981" y="484438"/>
                </a:lnTo>
                <a:cubicBezTo>
                  <a:pt x="275981" y="504075"/>
                  <a:pt x="259961" y="520068"/>
                  <a:pt x="240293" y="520068"/>
                </a:cubicBezTo>
                <a:lnTo>
                  <a:pt x="152631" y="520068"/>
                </a:lnTo>
                <a:lnTo>
                  <a:pt x="152631" y="544059"/>
                </a:lnTo>
                <a:lnTo>
                  <a:pt x="179152" y="544059"/>
                </a:lnTo>
                <a:cubicBezTo>
                  <a:pt x="187251" y="544059"/>
                  <a:pt x="193747" y="550545"/>
                  <a:pt x="193747" y="558631"/>
                </a:cubicBezTo>
                <a:cubicBezTo>
                  <a:pt x="193747" y="566628"/>
                  <a:pt x="187251" y="573203"/>
                  <a:pt x="179152" y="573203"/>
                </a:cubicBezTo>
                <a:lnTo>
                  <a:pt x="96829" y="573203"/>
                </a:lnTo>
                <a:cubicBezTo>
                  <a:pt x="88730" y="573203"/>
                  <a:pt x="82234" y="566628"/>
                  <a:pt x="82234" y="558631"/>
                </a:cubicBezTo>
                <a:cubicBezTo>
                  <a:pt x="82234" y="550545"/>
                  <a:pt x="88730" y="544059"/>
                  <a:pt x="96829" y="544059"/>
                </a:cubicBezTo>
                <a:lnTo>
                  <a:pt x="123439" y="544059"/>
                </a:lnTo>
                <a:lnTo>
                  <a:pt x="123439" y="520068"/>
                </a:lnTo>
                <a:lnTo>
                  <a:pt x="35688" y="520068"/>
                </a:lnTo>
                <a:cubicBezTo>
                  <a:pt x="16020" y="520068"/>
                  <a:pt x="0" y="504075"/>
                  <a:pt x="0" y="484438"/>
                </a:cubicBezTo>
                <a:lnTo>
                  <a:pt x="0" y="337651"/>
                </a:lnTo>
                <a:cubicBezTo>
                  <a:pt x="0" y="318014"/>
                  <a:pt x="16020" y="302020"/>
                  <a:pt x="35688" y="302020"/>
                </a:cubicBezTo>
                <a:close/>
                <a:moveTo>
                  <a:pt x="138020" y="94487"/>
                </a:moveTo>
                <a:lnTo>
                  <a:pt x="250020" y="94487"/>
                </a:lnTo>
                <a:cubicBezTo>
                  <a:pt x="258122" y="94487"/>
                  <a:pt x="264621" y="100974"/>
                  <a:pt x="264621" y="109060"/>
                </a:cubicBezTo>
                <a:cubicBezTo>
                  <a:pt x="264621" y="117147"/>
                  <a:pt x="258122" y="123634"/>
                  <a:pt x="250020" y="123634"/>
                </a:cubicBezTo>
                <a:lnTo>
                  <a:pt x="250020" y="123545"/>
                </a:lnTo>
                <a:lnTo>
                  <a:pt x="152710" y="123545"/>
                </a:lnTo>
                <a:lnTo>
                  <a:pt x="152710" y="223873"/>
                </a:lnTo>
                <a:lnTo>
                  <a:pt x="164729" y="211876"/>
                </a:lnTo>
                <a:cubicBezTo>
                  <a:pt x="170427" y="206189"/>
                  <a:pt x="179508" y="206189"/>
                  <a:pt x="185206" y="211876"/>
                </a:cubicBezTo>
                <a:cubicBezTo>
                  <a:pt x="190904" y="217563"/>
                  <a:pt x="190904" y="226716"/>
                  <a:pt x="185206" y="232404"/>
                </a:cubicBezTo>
                <a:lnTo>
                  <a:pt x="148436" y="269104"/>
                </a:lnTo>
                <a:cubicBezTo>
                  <a:pt x="145588" y="271948"/>
                  <a:pt x="141759" y="273370"/>
                  <a:pt x="138109" y="273370"/>
                </a:cubicBezTo>
                <a:cubicBezTo>
                  <a:pt x="134281" y="273370"/>
                  <a:pt x="130630" y="271948"/>
                  <a:pt x="127781" y="269104"/>
                </a:cubicBezTo>
                <a:lnTo>
                  <a:pt x="91012" y="232404"/>
                </a:lnTo>
                <a:cubicBezTo>
                  <a:pt x="85314" y="226716"/>
                  <a:pt x="85314" y="217563"/>
                  <a:pt x="91012" y="211876"/>
                </a:cubicBezTo>
                <a:cubicBezTo>
                  <a:pt x="96710" y="206189"/>
                  <a:pt x="105791" y="206189"/>
                  <a:pt x="111489" y="211876"/>
                </a:cubicBezTo>
                <a:lnTo>
                  <a:pt x="123508" y="223873"/>
                </a:lnTo>
                <a:lnTo>
                  <a:pt x="123508" y="109060"/>
                </a:lnTo>
                <a:cubicBezTo>
                  <a:pt x="123508" y="100974"/>
                  <a:pt x="129918" y="94487"/>
                  <a:pt x="138020" y="94487"/>
                </a:cubicBezTo>
                <a:close/>
                <a:moveTo>
                  <a:pt x="338148" y="29153"/>
                </a:moveTo>
                <a:cubicBezTo>
                  <a:pt x="334410" y="29153"/>
                  <a:pt x="331473" y="32176"/>
                  <a:pt x="331473" y="35820"/>
                </a:cubicBezTo>
                <a:lnTo>
                  <a:pt x="331473" y="182566"/>
                </a:lnTo>
                <a:cubicBezTo>
                  <a:pt x="331473" y="186210"/>
                  <a:pt x="334410" y="189143"/>
                  <a:pt x="338148" y="189143"/>
                </a:cubicBezTo>
                <a:lnTo>
                  <a:pt x="542650" y="189143"/>
                </a:lnTo>
                <a:cubicBezTo>
                  <a:pt x="546388" y="189143"/>
                  <a:pt x="549325" y="186210"/>
                  <a:pt x="549325" y="182566"/>
                </a:cubicBezTo>
                <a:lnTo>
                  <a:pt x="549325" y="35820"/>
                </a:lnTo>
                <a:cubicBezTo>
                  <a:pt x="549325" y="32176"/>
                  <a:pt x="546388" y="29153"/>
                  <a:pt x="542650" y="29153"/>
                </a:cubicBezTo>
                <a:close/>
                <a:moveTo>
                  <a:pt x="338148" y="0"/>
                </a:moveTo>
                <a:lnTo>
                  <a:pt x="542650" y="0"/>
                </a:lnTo>
                <a:cubicBezTo>
                  <a:pt x="562407" y="0"/>
                  <a:pt x="578425" y="16177"/>
                  <a:pt x="578425" y="35820"/>
                </a:cubicBezTo>
                <a:lnTo>
                  <a:pt x="578425" y="182388"/>
                </a:lnTo>
                <a:cubicBezTo>
                  <a:pt x="578425" y="202120"/>
                  <a:pt x="562407" y="218119"/>
                  <a:pt x="542650" y="218119"/>
                </a:cubicBezTo>
                <a:lnTo>
                  <a:pt x="454994" y="218119"/>
                </a:lnTo>
                <a:lnTo>
                  <a:pt x="454994" y="242029"/>
                </a:lnTo>
                <a:lnTo>
                  <a:pt x="481602" y="242029"/>
                </a:lnTo>
                <a:cubicBezTo>
                  <a:pt x="489611" y="242029"/>
                  <a:pt x="496197" y="248518"/>
                  <a:pt x="496197" y="256606"/>
                </a:cubicBezTo>
                <a:cubicBezTo>
                  <a:pt x="496197" y="264694"/>
                  <a:pt x="489611" y="271183"/>
                  <a:pt x="481602" y="271183"/>
                </a:cubicBezTo>
                <a:lnTo>
                  <a:pt x="399196" y="271183"/>
                </a:lnTo>
                <a:cubicBezTo>
                  <a:pt x="391187" y="271183"/>
                  <a:pt x="384601" y="264694"/>
                  <a:pt x="384601" y="256606"/>
                </a:cubicBezTo>
                <a:cubicBezTo>
                  <a:pt x="384601" y="248518"/>
                  <a:pt x="391187" y="242029"/>
                  <a:pt x="399196" y="242029"/>
                </a:cubicBezTo>
                <a:lnTo>
                  <a:pt x="425804" y="242029"/>
                </a:lnTo>
                <a:lnTo>
                  <a:pt x="425804" y="218119"/>
                </a:lnTo>
                <a:lnTo>
                  <a:pt x="338148" y="218119"/>
                </a:lnTo>
                <a:cubicBezTo>
                  <a:pt x="318391" y="218119"/>
                  <a:pt x="302373" y="202120"/>
                  <a:pt x="302373" y="182388"/>
                </a:cubicBezTo>
                <a:lnTo>
                  <a:pt x="302373" y="35731"/>
                </a:lnTo>
                <a:cubicBezTo>
                  <a:pt x="302373" y="15999"/>
                  <a:pt x="318391" y="0"/>
                  <a:pt x="338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  <p:sp>
        <p:nvSpPr>
          <p:cNvPr id="8" name="îŝḷîḓé-Rectangle 15"/>
          <p:cNvSpPr/>
          <p:nvPr>
            <p:custDataLst>
              <p:tags r:id="rId8"/>
            </p:custDataLst>
          </p:nvPr>
        </p:nvSpPr>
        <p:spPr>
          <a:xfrm>
            <a:off x="8630304" y="3898220"/>
            <a:ext cx="267944" cy="247127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  <p:sp>
        <p:nvSpPr>
          <p:cNvPr id="10" name="文本框 14"/>
          <p:cNvSpPr txBox="1"/>
          <p:nvPr>
            <p:custDataLst>
              <p:tags r:id="rId9"/>
            </p:custDataLst>
          </p:nvPr>
        </p:nvSpPr>
        <p:spPr>
          <a:xfrm>
            <a:off x="5355115" y="1197768"/>
            <a:ext cx="2078391" cy="584775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主旨小结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/>
          <p:cNvSpPr txBox="1"/>
          <p:nvPr>
            <p:custDataLst>
              <p:tags r:id="rId10"/>
            </p:custDataLst>
          </p:nvPr>
        </p:nvSpPr>
        <p:spPr>
          <a:xfrm>
            <a:off x="5070634" y="1760368"/>
            <a:ext cx="557542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此曲表现了杜丽娘游园恨晚、青春寂寞的悔怨，进而控诉了了封建礼教和封建观念对少女青春的无情摧残。杜丽娘作为一个刚刚觉醒的少女，感叹春光易逝，哀伤春光寂寞，渴望自由幸福的生活，强烈要求身心解放，这折射出明中叶后要求个性解放的时代精神，对后世深有影响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 bwMode="auto">
          <a:xfrm>
            <a:off x="1104901" y="2136140"/>
            <a:ext cx="2898140" cy="2513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-1328529" y="-1"/>
            <a:ext cx="6592824" cy="6858000"/>
            <a:chOff x="-751480" y="0"/>
            <a:chExt cx="6592824" cy="6858000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-751480" y="0"/>
              <a:ext cx="6592824" cy="6858000"/>
              <a:chOff x="6563872" y="67310"/>
              <a:chExt cx="4594575" cy="5168900"/>
            </a:xfrm>
          </p:grpSpPr>
          <p:sp>
            <p:nvSpPr>
              <p:cNvPr id="6" name="wps稻壳儿佳誉设计原创链接：http://chn.docer.com/works?userid=219874625"/>
              <p:cNvSpPr/>
              <p:nvPr>
                <p:custDataLst>
                  <p:tags r:id="rId5"/>
                </p:custDataLst>
              </p:nvPr>
            </p:nvSpPr>
            <p:spPr>
              <a:xfrm>
                <a:off x="7776832" y="67310"/>
                <a:ext cx="2160240" cy="5168900"/>
              </a:xfrm>
              <a:prstGeom prst="rect">
                <a:avLst/>
              </a:prstGeom>
              <a:solidFill>
                <a:srgbClr val="F3F8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0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9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38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67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96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25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C303D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7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>
                <a:off x="9945487" y="67862"/>
                <a:ext cx="1212960" cy="5168348"/>
              </a:xfrm>
              <a:prstGeom prst="rect">
                <a:avLst/>
              </a:prstGeom>
            </p:spPr>
          </p:pic>
          <p:pic>
            <p:nvPicPr>
              <p:cNvPr id="8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6563872" y="92710"/>
                <a:ext cx="1212960" cy="5143500"/>
              </a:xfrm>
              <a:prstGeom prst="rect">
                <a:avLst/>
              </a:prstGeom>
            </p:spPr>
          </p:pic>
        </p:grpSp>
        <p:sp>
          <p:nvSpPr>
            <p:cNvPr id="5" name="矩形 4"/>
            <p:cNvSpPr/>
            <p:nvPr>
              <p:custDataLst>
                <p:tags r:id="rId9"/>
              </p:custDataLst>
            </p:nvPr>
          </p:nvSpPr>
          <p:spPr>
            <a:xfrm>
              <a:off x="1065320" y="88777"/>
              <a:ext cx="2947387" cy="6676007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717040" y="2965452"/>
            <a:ext cx="380365" cy="1249045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课堂检测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1"/>
            </p:custDataLst>
          </p:nvPr>
        </p:nvCxnSpPr>
        <p:spPr>
          <a:xfrm flipH="1">
            <a:off x="1627984" y="2965447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2"/>
            </p:custDataLst>
          </p:nvPr>
        </p:nvCxnSpPr>
        <p:spPr>
          <a:xfrm flipH="1">
            <a:off x="2326484" y="2965447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5"/>
          <p:cNvSpPr txBox="1"/>
          <p:nvPr>
            <p:custDataLst>
              <p:tags r:id="rId13"/>
            </p:custDataLst>
          </p:nvPr>
        </p:nvSpPr>
        <p:spPr>
          <a:xfrm>
            <a:off x="1717222" y="1763299"/>
            <a:ext cx="514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>
                <a:latin typeface="文悦古典明朝体 (非商业使用) W5" pitchFamily="50" charset="-122"/>
                <a:ea typeface="文悦古典明朝体 (非商业使用) W5" pitchFamily="50" charset="-122"/>
              </a:rPr>
              <a:t>肆</a:t>
            </a:r>
            <a:endParaRPr lang="zh-CN" altLang="en-US" sz="540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4" name="Straight Connector 78"/>
          <p:cNvCxnSpPr/>
          <p:nvPr>
            <p:custDataLst>
              <p:tags r:id="rId4"/>
            </p:custDataLst>
          </p:nvPr>
        </p:nvCxnSpPr>
        <p:spPr>
          <a:xfrm flipH="1" flipV="1">
            <a:off x="6056851" y="1180593"/>
            <a:ext cx="3175" cy="4939030"/>
          </a:xfrm>
          <a:prstGeom prst="line">
            <a:avLst/>
          </a:prstGeom>
          <a:ln w="31750">
            <a:solidFill>
              <a:srgbClr val="C337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79"/>
          <p:cNvSpPr/>
          <p:nvPr>
            <p:custDataLst>
              <p:tags r:id="rId5"/>
            </p:custDataLst>
          </p:nvPr>
        </p:nvSpPr>
        <p:spPr>
          <a:xfrm rot="21594412">
            <a:off x="5961601" y="1180593"/>
            <a:ext cx="189865" cy="189230"/>
          </a:xfrm>
          <a:prstGeom prst="ellipse">
            <a:avLst/>
          </a:prstGeom>
          <a:solidFill>
            <a:srgbClr val="C337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Oval 80"/>
          <p:cNvSpPr/>
          <p:nvPr>
            <p:custDataLst>
              <p:tags r:id="rId6"/>
            </p:custDataLst>
          </p:nvPr>
        </p:nvSpPr>
        <p:spPr>
          <a:xfrm rot="21594412">
            <a:off x="5960966" y="2338198"/>
            <a:ext cx="189231" cy="189230"/>
          </a:xfrm>
          <a:prstGeom prst="ellipse">
            <a:avLst/>
          </a:prstGeom>
          <a:solidFill>
            <a:srgbClr val="C337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Oval 81"/>
          <p:cNvSpPr/>
          <p:nvPr>
            <p:custDataLst>
              <p:tags r:id="rId7"/>
            </p:custDataLst>
          </p:nvPr>
        </p:nvSpPr>
        <p:spPr>
          <a:xfrm rot="21594412">
            <a:off x="5961601" y="3507868"/>
            <a:ext cx="189231" cy="189230"/>
          </a:xfrm>
          <a:prstGeom prst="ellipse">
            <a:avLst/>
          </a:prstGeom>
          <a:solidFill>
            <a:srgbClr val="C337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Oval 81"/>
          <p:cNvSpPr/>
          <p:nvPr>
            <p:custDataLst>
              <p:tags r:id="rId8"/>
            </p:custDataLst>
          </p:nvPr>
        </p:nvSpPr>
        <p:spPr>
          <a:xfrm rot="21594412">
            <a:off x="5964141" y="4687063"/>
            <a:ext cx="189231" cy="189230"/>
          </a:xfrm>
          <a:prstGeom prst="ellipse">
            <a:avLst/>
          </a:prstGeom>
          <a:solidFill>
            <a:srgbClr val="C337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6369686" y="738505"/>
            <a:ext cx="5245735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r>
              <a:rPr lang="zh-CN" altLang="en-US" sz="2000" b="1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3、《游园（皂罗袍）》中以合唱的形式，展现了一幅绚丽而略带迷惘色彩的画面：        ，          ﹔        ，           。</a:t>
            </a:r>
            <a:endParaRPr lang="zh-CN" altLang="en-US" sz="2000" b="1" spc="6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6445250" y="2969261"/>
            <a:ext cx="5228591" cy="16312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r>
              <a:rPr lang="zh-CN" altLang="en-US" sz="2000" b="1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4、《游园（皂罗袍）》中“          ”一句，是春心的萌动，更是追求美好生活和自由人性的觉醒。这样的呼声在当时具有反封建的进步意义。</a:t>
            </a:r>
            <a:endParaRPr lang="zh-CN" altLang="en-US" sz="2000" b="1" spc="6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493395" y="1180466"/>
            <a:ext cx="546735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 fontAlgn="auto"/>
            <a:r>
              <a:rPr lang="zh-CN" altLang="en-US" sz="2000" b="1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1、《游园（皂罗袍）》开头两句</a:t>
            </a:r>
            <a:r>
              <a:rPr lang="zh-CN" altLang="en-US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           </a:t>
            </a:r>
            <a:r>
              <a:rPr lang="en-US" altLang="zh-CN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000" b="1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”写园中景色，以及由此引起的感情波澜，蕴含着无限的感叹和惋惜。</a:t>
            </a:r>
            <a:endParaRPr lang="zh-CN" altLang="en-US" sz="2000" b="1" spc="6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>
            <p:custDataLst>
              <p:tags r:id="rId12"/>
            </p:custDataLst>
          </p:nvPr>
        </p:nvSpPr>
        <p:spPr>
          <a:xfrm>
            <a:off x="549911" y="3507741"/>
            <a:ext cx="5196840" cy="22467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r>
              <a:rPr lang="zh-CN" altLang="en-US" sz="2000" b="1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2、《游园（皂罗袍）》中</a:t>
            </a:r>
            <a:r>
              <a:rPr lang="zh-CN" altLang="en-US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           </a:t>
            </a:r>
            <a:r>
              <a:rPr lang="en-US" altLang="zh-CN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000" b="1" u="sng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           </a:t>
            </a:r>
            <a:r>
              <a:rPr lang="zh-CN" altLang="en-US" sz="2000" b="1" spc="6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”两句，化用谢灵运的“天下良辰、美景、赏心，乐事，四者难并”句意，写出杜丽娘联想到自己的身世、遭遇以后，从胸中涌出无限哀怨。</a:t>
            </a:r>
            <a:endParaRPr lang="zh-CN" altLang="en-US" sz="2000" b="1" spc="6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 rot="19011316">
            <a:off x="7276503" y="3464334"/>
            <a:ext cx="2990199" cy="431337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1328529" y="-1"/>
            <a:ext cx="6592824" cy="6858000"/>
            <a:chOff x="-751480" y="0"/>
            <a:chExt cx="6592824" cy="6858000"/>
          </a:xfrm>
        </p:grpSpPr>
        <p:grpSp>
          <p:nvGrpSpPr>
            <p:cNvPr id="8" name="组合 7"/>
            <p:cNvGrpSpPr/>
            <p:nvPr>
              <p:custDataLst>
                <p:tags r:id="rId4"/>
              </p:custDataLst>
            </p:nvPr>
          </p:nvGrpSpPr>
          <p:grpSpPr>
            <a:xfrm>
              <a:off x="-751480" y="0"/>
              <a:ext cx="6592824" cy="6858000"/>
              <a:chOff x="6563872" y="67310"/>
              <a:chExt cx="4594575" cy="5168900"/>
            </a:xfrm>
          </p:grpSpPr>
          <p:sp>
            <p:nvSpPr>
              <p:cNvPr id="10" name="wps稻壳儿佳誉设计原创链接：http://chn.docer.com/works?userid=219874625"/>
              <p:cNvSpPr/>
              <p:nvPr>
                <p:custDataLst>
                  <p:tags r:id="rId5"/>
                </p:custDataLst>
              </p:nvPr>
            </p:nvSpPr>
            <p:spPr>
              <a:xfrm>
                <a:off x="7776832" y="67310"/>
                <a:ext cx="2160240" cy="5168900"/>
              </a:xfrm>
              <a:prstGeom prst="rect">
                <a:avLst/>
              </a:prstGeom>
              <a:solidFill>
                <a:srgbClr val="F3F8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0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9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38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67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96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25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C303D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11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>
                <a:off x="9945487" y="67862"/>
                <a:ext cx="1212960" cy="5168348"/>
              </a:xfrm>
              <a:prstGeom prst="rect">
                <a:avLst/>
              </a:prstGeom>
            </p:spPr>
          </p:pic>
          <p:pic>
            <p:nvPicPr>
              <p:cNvPr id="12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6563872" y="92710"/>
                <a:ext cx="1212960" cy="5143500"/>
              </a:xfrm>
              <a:prstGeom prst="rect">
                <a:avLst/>
              </a:prstGeom>
            </p:spPr>
          </p:pic>
        </p:grpSp>
        <p:sp>
          <p:nvSpPr>
            <p:cNvPr id="9" name="矩形 8"/>
            <p:cNvSpPr/>
            <p:nvPr>
              <p:custDataLst>
                <p:tags r:id="rId9"/>
              </p:custDataLst>
            </p:nvPr>
          </p:nvSpPr>
          <p:spPr>
            <a:xfrm>
              <a:off x="1065320" y="88777"/>
              <a:ext cx="2947387" cy="6676007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5" name="文本框 30"/>
          <p:cNvSpPr txBox="1"/>
          <p:nvPr>
            <p:custDataLst>
              <p:tags r:id="rId10"/>
            </p:custDataLst>
          </p:nvPr>
        </p:nvSpPr>
        <p:spPr>
          <a:xfrm>
            <a:off x="1068550" y="1278385"/>
            <a:ext cx="1015663" cy="37736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5400">
                <a:latin typeface="文悦古典明朝体 (非商业使用) W5" pitchFamily="50" charset="-122"/>
                <a:ea typeface="文悦古典明朝体 (非商业使用) W5" pitchFamily="50" charset="-122"/>
              </a:rPr>
              <a:t>谢谢欣赏</a:t>
            </a:r>
            <a:endParaRPr lang="zh-CN" altLang="en-US" sz="540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6" name="文本框 26"/>
          <p:cNvSpPr txBox="1"/>
          <p:nvPr>
            <p:custDataLst>
              <p:tags r:id="rId11"/>
            </p:custDataLst>
          </p:nvPr>
        </p:nvSpPr>
        <p:spPr>
          <a:xfrm>
            <a:off x="2127258" y="2815524"/>
            <a:ext cx="800219" cy="22877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rPr>
              <a:t>潮流中国风通用</a:t>
            </a:r>
            <a:endParaRPr lang="zh-CN" altLang="en-US" sz="20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dist"/>
            <a:endParaRPr lang="zh-CN" altLang="en-US" sz="2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2"/>
            </p:custDataLst>
          </p:nvPr>
        </p:nvCxnSpPr>
        <p:spPr>
          <a:xfrm flipH="1">
            <a:off x="2277480" y="3256696"/>
            <a:ext cx="0" cy="1115824"/>
          </a:xfrm>
          <a:prstGeom prst="line">
            <a:avLst/>
          </a:prstGeom>
          <a:ln>
            <a:solidFill>
              <a:srgbClr val="616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New picture"/>
          <p:cNvPicPr/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756901" y="126746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4392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2638207" y="1808402"/>
            <a:ext cx="717807" cy="717550"/>
            <a:chOff x="606767" y="1970302"/>
            <a:chExt cx="717807" cy="717550"/>
          </a:xfrm>
        </p:grpSpPr>
        <p:sp>
          <p:nvSpPr>
            <p:cNvPr id="26" name="椭圆 25"/>
            <p:cNvSpPr/>
            <p:nvPr>
              <p:custDataLst>
                <p:tags r:id="rId3"/>
              </p:custDataLst>
            </p:nvPr>
          </p:nvSpPr>
          <p:spPr>
            <a:xfrm>
              <a:off x="606767" y="1970302"/>
              <a:ext cx="717807" cy="717550"/>
            </a:xfrm>
            <a:prstGeom prst="ellipse">
              <a:avLst/>
            </a:prstGeom>
            <a:noFill/>
            <a:ln>
              <a:solidFill>
                <a:srgbClr val="1C2A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chemeClr val="tx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7" name="文本框 7"/>
            <p:cNvSpPr txBox="1"/>
            <p:nvPr>
              <p:custDataLst>
                <p:tags r:id="rId4"/>
              </p:custDataLst>
            </p:nvPr>
          </p:nvSpPr>
          <p:spPr>
            <a:xfrm>
              <a:off x="680846" y="2097046"/>
              <a:ext cx="569648" cy="583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3200" b="1">
                  <a:latin typeface="文悦古典明朝体 (非商业使用) W5" pitchFamily="50" charset="-122"/>
                  <a:ea typeface="文悦古典明朝体 (非商业使用) W5" pitchFamily="50" charset="-122"/>
                </a:rPr>
                <a:t>壹</a:t>
              </a:r>
              <a:endParaRPr lang="zh-CN" altLang="zh-CN" sz="3200" b="1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2639478" y="4146304"/>
            <a:ext cx="717807" cy="717550"/>
            <a:chOff x="606767" y="1970302"/>
            <a:chExt cx="717807" cy="717550"/>
          </a:xfrm>
        </p:grpSpPr>
        <p:sp>
          <p:nvSpPr>
            <p:cNvPr id="24" name="椭圆 23"/>
            <p:cNvSpPr/>
            <p:nvPr>
              <p:custDataLst>
                <p:tags r:id="rId6"/>
              </p:custDataLst>
            </p:nvPr>
          </p:nvSpPr>
          <p:spPr>
            <a:xfrm>
              <a:off x="606767" y="1970302"/>
              <a:ext cx="717807" cy="717550"/>
            </a:xfrm>
            <a:prstGeom prst="ellipse">
              <a:avLst/>
            </a:prstGeom>
            <a:noFill/>
            <a:ln>
              <a:solidFill>
                <a:srgbClr val="1C2A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chemeClr val="tx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5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680846" y="2097046"/>
              <a:ext cx="569648" cy="583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>
                  <a:latin typeface="文悦古典明朝体 (非商业使用) W5" pitchFamily="50" charset="-122"/>
                  <a:ea typeface="文悦古典明朝体 (非商业使用) W5" pitchFamily="50" charset="-122"/>
                </a:rPr>
                <a:t>叁</a:t>
              </a:r>
              <a:endParaRPr lang="zh-CN" altLang="zh-CN" sz="3200" b="1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2638389" y="2885362"/>
            <a:ext cx="717807" cy="717550"/>
            <a:chOff x="606767" y="1970302"/>
            <a:chExt cx="717807" cy="717550"/>
          </a:xfrm>
        </p:grpSpPr>
        <p:sp>
          <p:nvSpPr>
            <p:cNvPr id="22" name="椭圆 21"/>
            <p:cNvSpPr/>
            <p:nvPr>
              <p:custDataLst>
                <p:tags r:id="rId9"/>
              </p:custDataLst>
            </p:nvPr>
          </p:nvSpPr>
          <p:spPr>
            <a:xfrm>
              <a:off x="606767" y="1970302"/>
              <a:ext cx="717807" cy="717550"/>
            </a:xfrm>
            <a:prstGeom prst="ellipse">
              <a:avLst/>
            </a:prstGeom>
            <a:noFill/>
            <a:ln>
              <a:solidFill>
                <a:srgbClr val="1C2A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chemeClr val="tx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3" name="文本框 19"/>
            <p:cNvSpPr txBox="1"/>
            <p:nvPr>
              <p:custDataLst>
                <p:tags r:id="rId10"/>
              </p:custDataLst>
            </p:nvPr>
          </p:nvSpPr>
          <p:spPr>
            <a:xfrm>
              <a:off x="681481" y="2037356"/>
              <a:ext cx="569648" cy="583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>
                  <a:latin typeface="文悦古典明朝体 (非商业使用) W5" pitchFamily="50" charset="-122"/>
                  <a:ea typeface="文悦古典明朝体 (非商业使用) W5" pitchFamily="50" charset="-122"/>
                </a:rPr>
                <a:t>贰</a:t>
              </a:r>
              <a:endParaRPr lang="zh-CN" altLang="zh-CN" sz="3200" b="1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12" name="文本框 13"/>
          <p:cNvSpPr txBox="1"/>
          <p:nvPr>
            <p:custDataLst>
              <p:tags r:id="rId11"/>
            </p:custDataLst>
          </p:nvPr>
        </p:nvSpPr>
        <p:spPr>
          <a:xfrm>
            <a:off x="3437892" y="1751966"/>
            <a:ext cx="4477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了解汤显祖及其《牡丹亭》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3357245" y="4090036"/>
            <a:ext cx="5608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品味戏曲语言，提高鉴赏戏曲的能力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3"/>
          <p:cNvSpPr txBox="1"/>
          <p:nvPr>
            <p:custDataLst>
              <p:tags r:id="rId13"/>
            </p:custDataLst>
          </p:nvPr>
        </p:nvSpPr>
        <p:spPr>
          <a:xfrm>
            <a:off x="3437889" y="2829561"/>
            <a:ext cx="4423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学习借景抒情的艺术手法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4"/>
            </p:custDataLst>
          </p:nvPr>
        </p:nvSpPr>
        <p:spPr>
          <a:xfrm>
            <a:off x="3825476" y="490221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 descr="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8335646" y="1181735"/>
            <a:ext cx="3392805" cy="4635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-1328529" y="-1"/>
            <a:ext cx="6592824" cy="6858000"/>
            <a:chOff x="-751480" y="0"/>
            <a:chExt cx="6592824" cy="6858000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-751480" y="0"/>
              <a:ext cx="6592824" cy="6858000"/>
              <a:chOff x="6563872" y="67310"/>
              <a:chExt cx="4594575" cy="5168900"/>
            </a:xfrm>
          </p:grpSpPr>
          <p:sp>
            <p:nvSpPr>
              <p:cNvPr id="6" name="wps稻壳儿佳誉设计原创链接：http://chn.docer.com/works?userid=219874625"/>
              <p:cNvSpPr/>
              <p:nvPr>
                <p:custDataLst>
                  <p:tags r:id="rId5"/>
                </p:custDataLst>
              </p:nvPr>
            </p:nvSpPr>
            <p:spPr>
              <a:xfrm>
                <a:off x="7776832" y="67310"/>
                <a:ext cx="2160240" cy="5168900"/>
              </a:xfrm>
              <a:prstGeom prst="rect">
                <a:avLst/>
              </a:prstGeom>
              <a:solidFill>
                <a:srgbClr val="F3F8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0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9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38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67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96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2565" algn="l" defTabSz="685165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C303D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7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>
                <a:off x="9945487" y="67862"/>
                <a:ext cx="1212960" cy="5168348"/>
              </a:xfrm>
              <a:prstGeom prst="rect">
                <a:avLst/>
              </a:prstGeom>
            </p:spPr>
          </p:pic>
          <p:pic>
            <p:nvPicPr>
              <p:cNvPr id="8" name="wps稻壳儿佳誉设计原创链接：http://chn.docer.com/works?userid=219874625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6563872" y="92710"/>
                <a:ext cx="1212960" cy="5143500"/>
              </a:xfrm>
              <a:prstGeom prst="rect">
                <a:avLst/>
              </a:prstGeom>
            </p:spPr>
          </p:pic>
        </p:grpSp>
        <p:sp>
          <p:nvSpPr>
            <p:cNvPr id="5" name="矩形 4"/>
            <p:cNvSpPr/>
            <p:nvPr>
              <p:custDataLst>
                <p:tags r:id="rId9"/>
              </p:custDataLst>
            </p:nvPr>
          </p:nvSpPr>
          <p:spPr>
            <a:xfrm>
              <a:off x="1065320" y="88777"/>
              <a:ext cx="2947387" cy="6676007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717222" y="2911768"/>
            <a:ext cx="380663" cy="2306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知人论世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1"/>
            </p:custDataLst>
          </p:nvPr>
        </p:nvCxnSpPr>
        <p:spPr>
          <a:xfrm flipH="1">
            <a:off x="1627984" y="2965447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2"/>
            </p:custDataLst>
          </p:nvPr>
        </p:nvCxnSpPr>
        <p:spPr>
          <a:xfrm flipH="1">
            <a:off x="2326484" y="2965447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5"/>
          <p:cNvSpPr txBox="1"/>
          <p:nvPr>
            <p:custDataLst>
              <p:tags r:id="rId13"/>
            </p:custDataLst>
          </p:nvPr>
        </p:nvSpPr>
        <p:spPr>
          <a:xfrm>
            <a:off x="1717222" y="1763299"/>
            <a:ext cx="514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>
                <a:latin typeface="文悦古典明朝体 (非商业使用) W5" pitchFamily="50" charset="-122"/>
                <a:ea typeface="文悦古典明朝体 (非商业使用) W5" pitchFamily="50" charset="-122"/>
              </a:rPr>
              <a:t>壹</a:t>
            </a:r>
            <a:endParaRPr lang="zh-CN" altLang="en-US" sz="540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3757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53790" y="1195706"/>
            <a:ext cx="799338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zh-CN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汤显祖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(1550~1616),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字义仍 ，号海若、若士、清远道人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，江西临川人，</a:t>
            </a:r>
            <a:r>
              <a:rPr lang="zh-CN" altLang="zh-CN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明代戏曲作家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元1583年（万历十一年）中进士，任太常寺博士、礼部主事，因弹劾申时行，降为徐闻典史，后调任浙江遂昌知县，又因不附权贵而免官，未再出仕。在戏曲创作方面，反对拟古和拘泥于格律。作有传奇《牡丹亭》、《邯郸记》、《南柯记》、《紫钗记》，合称《玉茗堂四梦》，以《牡丹亭》最著名。在戏曲史上，</a:t>
            </a:r>
            <a:r>
              <a:rPr lang="zh-CN" altLang="zh-CN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和关汉卿、王实甫齐名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，在中国乃至世界文学史上都有着重要的地位。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flipH="1">
            <a:off x="752495" y="1348740"/>
            <a:ext cx="2506961" cy="396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5066901" y="268606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作者介绍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3757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26890" y="1928496"/>
            <a:ext cx="723519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《牡丹亭还魂记》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,简称《牡丹亭》，也称《还魂梦》或《牡丹亭梦》，是明代剧作家汤显祖创作的传奇（剧本），刊行于明万历四十五年（1617年）。</a:t>
            </a:r>
            <a:endParaRPr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该剧是中国戏曲史上杰出的作品之一，与</a:t>
            </a:r>
            <a:r>
              <a:rPr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《西厢记》、《窦娥冤》、 《长生殿》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合称</a:t>
            </a:r>
            <a:r>
              <a:rPr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中国四大古典戏剧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。该剧文辞典雅，语言秀丽。</a:t>
            </a:r>
            <a:endParaRPr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5999081" y="613411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作品介绍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578486" y="1054737"/>
            <a:ext cx="3640455" cy="47478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3757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62126" y="1852930"/>
            <a:ext cx="866584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了解其组成：</a:t>
            </a:r>
            <a:endParaRPr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曲词：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是剧中人物的唱词。各种角色都可以唱，可独唱、对唱、轮唱和合唱；</a:t>
            </a:r>
            <a:endParaRPr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宾白：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是剧中人物的说白。分对白、独白、旁白、带白（插在曲词中的说白）</a:t>
            </a:r>
            <a:endParaRPr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科介：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是剧本中关于动作、表情、和音响效果的舞台提示。</a:t>
            </a:r>
            <a:endParaRPr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4509370" y="563246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戏剧常识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3757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07111" y="1174117"/>
            <a:ext cx="9073515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457200" fontAlgn="auto">
              <a:lnSpc>
                <a:spcPct val="100000"/>
              </a:lnSpc>
              <a:buNone/>
            </a:pP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女主人公杜丽娘长得天生丽质而又多情善感。她到了豆蔻年华，正是情窦初开的怀春时节，却为家中的封建礼教所禁锢，不能得到自由和爱情。忽一日，她那当太守的父亲杜宝聘请一位老儒陈最良来给她教学授课，这位迂腐的老先生第一次讲解《诗经》的“关关雎鸠”，即把杜丽娘心中的情丝触动了。数日后。杜丽娘到后花园踏春归来，困乏后倒头睡在了床上。不一会见一书生拿着柳枝来请她作诗，接着又将她抱至牡丹亭成就了云雨之欢。待她一觉醒来，方知是南柯一梦。此后她又为寻梦到牡丹亭，却未见那书生，心中好不忧闷。渐渐地这思恋成了心头病，最后药石无治竟然死去了。其父这时升任淮扬安抚使，临行将女儿葬在后花园梅树下，并修成“梅花庵观”一座，嘱一老道姑看守。而杜丽娘死后，游魂来到地府，判官问明她至死情由，查明婚姻簿上，有她和新科状元柳梦梅结亲之事，便准许放她回返人间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 descr="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0080626" y="4411982"/>
            <a:ext cx="2111375" cy="211137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531616" y="93980"/>
            <a:ext cx="2967479" cy="9233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故事梗概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B9B9"/>
            </a:gs>
            <a:gs pos="64000">
              <a:srgbClr val="FF8F8E"/>
            </a:gs>
            <a:gs pos="44000">
              <a:srgbClr val="FE9E9F"/>
            </a:gs>
            <a:gs pos="84000">
              <a:srgbClr val="FF7373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3757" y="268552"/>
            <a:ext cx="11523216" cy="6320901"/>
          </a:xfrm>
          <a:prstGeom prst="rect">
            <a:avLst/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89002" y="958215"/>
            <a:ext cx="919289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457200" fontAlgn="auto">
              <a:lnSpc>
                <a:spcPct val="100000"/>
              </a:lnSpc>
              <a:buNone/>
            </a:pP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此时书生柳梦梅赴京应试，途中感风寒，卧病住进梅花庵中。病愈后他在庵里与杜丽娘的游魂相遇，二人恩恩爱爱，如漆似胶地过起了夫妻生活。不久，此事为老道姑察觉，柳梦梅与她道破私情，和她秘议请人掘了杜丽娘坟墓，杜丽娘得以重见天日，并且复生如初。俩人随即做了真夫妻，一起来到京都，柳梦梅参加了进士考试。考完后柳梦梅来到淮扬，找到杜府时被杜巡抚盘问审讯，柳梦梅自称是杜家女婿，杜巡抚怒不可遏，认为这儒生简直在说梦话，因他女儿三年前就死了，如何现在能复生，且又听说女儿杜丽娘的墓被这儒生发掘，因而判了他斩刑。在审讯正吊打之时，朝廷派人伴着柳梦梅的家属找到杜府上，报知柳梦梅中了状元了。柳梦梅这才得以脱身，但杜巡抚还是不信女儿会复活，并且怀疑这状元郎也是妖精，于是写了奏本让皇上公断，皇帝传杜丽娘来到公堂，在“照妖镜”前验明，果然是真人身。于是下旨让这父子夫妻都相认，并着归第成亲。一段生而复死，死而复生的姻缘故事就这样以大团圆作了结局。</a:t>
            </a:r>
            <a:endParaRPr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4001391" y="126365"/>
            <a:ext cx="2967479" cy="9233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故事梗概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9951086" y="4390392"/>
            <a:ext cx="2111375" cy="211137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148"/>
</p:tagLst>
</file>

<file path=ppt/tags/tag10.xml><?xml version="1.0" encoding="utf-8"?>
<p:tagLst xmlns:p="http://schemas.openxmlformats.org/presentationml/2006/main">
  <p:tag name="AS_UNIQUEID" val="158"/>
</p:tagLst>
</file>

<file path=ppt/tags/tag100.xml><?xml version="1.0" encoding="utf-8"?>
<p:tagLst xmlns:p="http://schemas.openxmlformats.org/presentationml/2006/main">
  <p:tag name="AS_UNIQUEID" val="262"/>
</p:tagLst>
</file>

<file path=ppt/tags/tag101.xml><?xml version="1.0" encoding="utf-8"?>
<p:tagLst xmlns:p="http://schemas.openxmlformats.org/presentationml/2006/main">
  <p:tag name="AS_UNIQUEID" val="263"/>
</p:tagLst>
</file>

<file path=ppt/tags/tag102.xml><?xml version="1.0" encoding="utf-8"?>
<p:tagLst xmlns:p="http://schemas.openxmlformats.org/presentationml/2006/main">
  <p:tag name="AS_UNIQUEID" val="264"/>
</p:tagLst>
</file>

<file path=ppt/tags/tag103.xml><?xml version="1.0" encoding="utf-8"?>
<p:tagLst xmlns:p="http://schemas.openxmlformats.org/presentationml/2006/main">
  <p:tag name="AS_UNIQUEID" val="265"/>
</p:tagLst>
</file>

<file path=ppt/tags/tag104.xml><?xml version="1.0" encoding="utf-8"?>
<p:tagLst xmlns:p="http://schemas.openxmlformats.org/presentationml/2006/main">
  <p:tag name="AS_UNIQUEID" val="266"/>
</p:tagLst>
</file>

<file path=ppt/tags/tag105.xml><?xml version="1.0" encoding="utf-8"?>
<p:tagLst xmlns:p="http://schemas.openxmlformats.org/presentationml/2006/main">
  <p:tag name="AS_UNIQUEID" val="268"/>
</p:tagLst>
</file>

<file path=ppt/tags/tag106.xml><?xml version="1.0" encoding="utf-8"?>
<p:tagLst xmlns:p="http://schemas.openxmlformats.org/presentationml/2006/main">
  <p:tag name="AS_UNIQUEID" val="269"/>
</p:tagLst>
</file>

<file path=ppt/tags/tag107.xml><?xml version="1.0" encoding="utf-8"?>
<p:tagLst xmlns:p="http://schemas.openxmlformats.org/presentationml/2006/main">
  <p:tag name="AS_UNIQUEID" val="270"/>
</p:tagLst>
</file>

<file path=ppt/tags/tag108.xml><?xml version="1.0" encoding="utf-8"?>
<p:tagLst xmlns:p="http://schemas.openxmlformats.org/presentationml/2006/main">
  <p:tag name="AS_UNIQUEID" val="271"/>
</p:tagLst>
</file>

<file path=ppt/tags/tag109.xml><?xml version="1.0" encoding="utf-8"?>
<p:tagLst xmlns:p="http://schemas.openxmlformats.org/presentationml/2006/main">
  <p:tag name="AS_UNIQUEID" val="273"/>
</p:tagLst>
</file>

<file path=ppt/tags/tag11.xml><?xml version="1.0" encoding="utf-8"?>
<p:tagLst xmlns:p="http://schemas.openxmlformats.org/presentationml/2006/main">
  <p:tag name="AS_UNIQUEID" val="160"/>
</p:tagLst>
</file>

<file path=ppt/tags/tag110.xml><?xml version="1.0" encoding="utf-8"?>
<p:tagLst xmlns:p="http://schemas.openxmlformats.org/presentationml/2006/main">
  <p:tag name="AS_UNIQUEID" val="274"/>
</p:tagLst>
</file>

<file path=ppt/tags/tag111.xml><?xml version="1.0" encoding="utf-8"?>
<p:tagLst xmlns:p="http://schemas.openxmlformats.org/presentationml/2006/main">
  <p:tag name="AS_UNIQUEID" val="275"/>
</p:tagLst>
</file>

<file path=ppt/tags/tag112.xml><?xml version="1.0" encoding="utf-8"?>
<p:tagLst xmlns:p="http://schemas.openxmlformats.org/presentationml/2006/main">
  <p:tag name="AS_UNIQUEID" val="276"/>
</p:tagLst>
</file>

<file path=ppt/tags/tag113.xml><?xml version="1.0" encoding="utf-8"?>
<p:tagLst xmlns:p="http://schemas.openxmlformats.org/presentationml/2006/main">
  <p:tag name="AS_UNIQUEID" val="278"/>
</p:tagLst>
</file>

<file path=ppt/tags/tag114.xml><?xml version="1.0" encoding="utf-8"?>
<p:tagLst xmlns:p="http://schemas.openxmlformats.org/presentationml/2006/main">
  <p:tag name="AS_UNIQUEID" val="279"/>
</p:tagLst>
</file>

<file path=ppt/tags/tag115.xml><?xml version="1.0" encoding="utf-8"?>
<p:tagLst xmlns:p="http://schemas.openxmlformats.org/presentationml/2006/main">
  <p:tag name="AS_UNIQUEID" val="280"/>
</p:tagLst>
</file>

<file path=ppt/tags/tag116.xml><?xml version="1.0" encoding="utf-8"?>
<p:tagLst xmlns:p="http://schemas.openxmlformats.org/presentationml/2006/main">
  <p:tag name="AS_UNIQUEID" val="282"/>
</p:tagLst>
</file>

<file path=ppt/tags/tag117.xml><?xml version="1.0" encoding="utf-8"?>
<p:tagLst xmlns:p="http://schemas.openxmlformats.org/presentationml/2006/main">
  <p:tag name="AS_UNIQUEID" val="283"/>
</p:tagLst>
</file>

<file path=ppt/tags/tag118.xml><?xml version="1.0" encoding="utf-8"?>
<p:tagLst xmlns:p="http://schemas.openxmlformats.org/presentationml/2006/main">
  <p:tag name="AS_UNIQUEID" val="284"/>
</p:tagLst>
</file>

<file path=ppt/tags/tag119.xml><?xml version="1.0" encoding="utf-8"?>
<p:tagLst xmlns:p="http://schemas.openxmlformats.org/presentationml/2006/main">
  <p:tag name="AS_UNIQUEID" val="285"/>
</p:tagLst>
</file>

<file path=ppt/tags/tag12.xml><?xml version="1.0" encoding="utf-8"?>
<p:tagLst xmlns:p="http://schemas.openxmlformats.org/presentationml/2006/main">
  <p:tag name="AS_UNIQUEID" val="161"/>
</p:tagLst>
</file>

<file path=ppt/tags/tag120.xml><?xml version="1.0" encoding="utf-8"?>
<p:tagLst xmlns:p="http://schemas.openxmlformats.org/presentationml/2006/main">
  <p:tag name="AS_UNIQUEID" val="287"/>
</p:tagLst>
</file>

<file path=ppt/tags/tag121.xml><?xml version="1.0" encoding="utf-8"?>
<p:tagLst xmlns:p="http://schemas.openxmlformats.org/presentationml/2006/main">
  <p:tag name="AS_UNIQUEID" val="288"/>
</p:tagLst>
</file>

<file path=ppt/tags/tag122.xml><?xml version="1.0" encoding="utf-8"?>
<p:tagLst xmlns:p="http://schemas.openxmlformats.org/presentationml/2006/main">
  <p:tag name="AS_UNIQUEID" val="289"/>
</p:tagLst>
</file>

<file path=ppt/tags/tag123.xml><?xml version="1.0" encoding="utf-8"?>
<p:tagLst xmlns:p="http://schemas.openxmlformats.org/presentationml/2006/main">
  <p:tag name="AS_UNIQUEID" val="290"/>
</p:tagLst>
</file>

<file path=ppt/tags/tag124.xml><?xml version="1.0" encoding="utf-8"?>
<p:tagLst xmlns:p="http://schemas.openxmlformats.org/presentationml/2006/main">
  <p:tag name="AS_UNIQUEID" val="292"/>
</p:tagLst>
</file>

<file path=ppt/tags/tag125.xml><?xml version="1.0" encoding="utf-8"?>
<p:tagLst xmlns:p="http://schemas.openxmlformats.org/presentationml/2006/main">
  <p:tag name="AS_UNIQUEID" val="293"/>
</p:tagLst>
</file>

<file path=ppt/tags/tag126.xml><?xml version="1.0" encoding="utf-8"?>
<p:tagLst xmlns:p="http://schemas.openxmlformats.org/presentationml/2006/main">
  <p:tag name="AS_UNIQUEID" val="294"/>
</p:tagLst>
</file>

<file path=ppt/tags/tag127.xml><?xml version="1.0" encoding="utf-8"?>
<p:tagLst xmlns:p="http://schemas.openxmlformats.org/presentationml/2006/main">
  <p:tag name="AS_UNIQUEID" val="296"/>
</p:tagLst>
</file>

<file path=ppt/tags/tag128.xml><?xml version="1.0" encoding="utf-8"?>
<p:tagLst xmlns:p="http://schemas.openxmlformats.org/presentationml/2006/main">
  <p:tag name="AS_UNIQUEID" val="297"/>
</p:tagLst>
</file>

<file path=ppt/tags/tag129.xml><?xml version="1.0" encoding="utf-8"?>
<p:tagLst xmlns:p="http://schemas.openxmlformats.org/presentationml/2006/main">
  <p:tag name="AS_UNIQUEID" val="298"/>
</p:tagLst>
</file>

<file path=ppt/tags/tag13.xml><?xml version="1.0" encoding="utf-8"?>
<p:tagLst xmlns:p="http://schemas.openxmlformats.org/presentationml/2006/main">
  <p:tag name="AS_UNIQUEID" val="162"/>
</p:tagLst>
</file>

<file path=ppt/tags/tag130.xml><?xml version="1.0" encoding="utf-8"?>
<p:tagLst xmlns:p="http://schemas.openxmlformats.org/presentationml/2006/main">
  <p:tag name="AS_UNIQUEID" val="299"/>
</p:tagLst>
</file>

<file path=ppt/tags/tag131.xml><?xml version="1.0" encoding="utf-8"?>
<p:tagLst xmlns:p="http://schemas.openxmlformats.org/presentationml/2006/main">
  <p:tag name="AS_UNIQUEID" val="301"/>
</p:tagLst>
</file>

<file path=ppt/tags/tag132.xml><?xml version="1.0" encoding="utf-8"?>
<p:tagLst xmlns:p="http://schemas.openxmlformats.org/presentationml/2006/main">
  <p:tag name="AS_UNIQUEID" val="302"/>
</p:tagLst>
</file>

<file path=ppt/tags/tag133.xml><?xml version="1.0" encoding="utf-8"?>
<p:tagLst xmlns:p="http://schemas.openxmlformats.org/presentationml/2006/main">
  <p:tag name="AS_UNIQUEID" val="303"/>
</p:tagLst>
</file>

<file path=ppt/tags/tag134.xml><?xml version="1.0" encoding="utf-8"?>
<p:tagLst xmlns:p="http://schemas.openxmlformats.org/presentationml/2006/main">
  <p:tag name="AS_UNIQUEID" val="304"/>
</p:tagLst>
</file>

<file path=ppt/tags/tag135.xml><?xml version="1.0" encoding="utf-8"?>
<p:tagLst xmlns:p="http://schemas.openxmlformats.org/presentationml/2006/main">
  <p:tag name="AS_UNIQUEID" val="305"/>
</p:tagLst>
</file>

<file path=ppt/tags/tag136.xml><?xml version="1.0" encoding="utf-8"?>
<p:tagLst xmlns:p="http://schemas.openxmlformats.org/presentationml/2006/main">
  <p:tag name="AS_UNIQUEID" val="306"/>
</p:tagLst>
</file>

<file path=ppt/tags/tag137.xml><?xml version="1.0" encoding="utf-8"?>
<p:tagLst xmlns:p="http://schemas.openxmlformats.org/presentationml/2006/main">
  <p:tag name="AS_UNIQUEID" val="307"/>
</p:tagLst>
</file>

<file path=ppt/tags/tag138.xml><?xml version="1.0" encoding="utf-8"?>
<p:tagLst xmlns:p="http://schemas.openxmlformats.org/presentationml/2006/main">
  <p:tag name="AS_UNIQUEID" val="308"/>
</p:tagLst>
</file>

<file path=ppt/tags/tag139.xml><?xml version="1.0" encoding="utf-8"?>
<p:tagLst xmlns:p="http://schemas.openxmlformats.org/presentationml/2006/main">
  <p:tag name="AS_UNIQUEID" val="309"/>
</p:tagLst>
</file>

<file path=ppt/tags/tag14.xml><?xml version="1.0" encoding="utf-8"?>
<p:tagLst xmlns:p="http://schemas.openxmlformats.org/presentationml/2006/main">
  <p:tag name="AS_UNIQUEID" val="163"/>
</p:tagLst>
</file>

<file path=ppt/tags/tag140.xml><?xml version="1.0" encoding="utf-8"?>
<p:tagLst xmlns:p="http://schemas.openxmlformats.org/presentationml/2006/main">
  <p:tag name="AS_UNIQUEID" val="310"/>
</p:tagLst>
</file>

<file path=ppt/tags/tag141.xml><?xml version="1.0" encoding="utf-8"?>
<p:tagLst xmlns:p="http://schemas.openxmlformats.org/presentationml/2006/main">
  <p:tag name="AS_UNIQUEID" val="311"/>
</p:tagLst>
</file>

<file path=ppt/tags/tag142.xml><?xml version="1.0" encoding="utf-8"?>
<p:tagLst xmlns:p="http://schemas.openxmlformats.org/presentationml/2006/main">
  <p:tag name="AS_UNIQUEID" val="313"/>
</p:tagLst>
</file>

<file path=ppt/tags/tag143.xml><?xml version="1.0" encoding="utf-8"?>
<p:tagLst xmlns:p="http://schemas.openxmlformats.org/presentationml/2006/main">
  <p:tag name="AS_UNIQUEID" val="314"/>
</p:tagLst>
</file>

<file path=ppt/tags/tag144.xml><?xml version="1.0" encoding="utf-8"?>
<p:tagLst xmlns:p="http://schemas.openxmlformats.org/presentationml/2006/main">
  <p:tag name="AS_UNIQUEID" val="318"/>
</p:tagLst>
</file>

<file path=ppt/tags/tag145.xml><?xml version="1.0" encoding="utf-8"?>
<p:tagLst xmlns:p="http://schemas.openxmlformats.org/presentationml/2006/main">
  <p:tag name="AS_UNIQUEID" val="315"/>
</p:tagLst>
</file>

<file path=ppt/tags/tag146.xml><?xml version="1.0" encoding="utf-8"?>
<p:tagLst xmlns:p="http://schemas.openxmlformats.org/presentationml/2006/main">
  <p:tag name="AS_UNIQUEID" val="316"/>
</p:tagLst>
</file>

<file path=ppt/tags/tag147.xml><?xml version="1.0" encoding="utf-8"?>
<p:tagLst xmlns:p="http://schemas.openxmlformats.org/presentationml/2006/main">
  <p:tag name="AS_UNIQUEID" val="320"/>
</p:tagLst>
</file>

<file path=ppt/tags/tag148.xml><?xml version="1.0" encoding="utf-8"?>
<p:tagLst xmlns:p="http://schemas.openxmlformats.org/presentationml/2006/main">
  <p:tag name="AS_UNIQUEID" val="321"/>
</p:tagLst>
</file>

<file path=ppt/tags/tag149.xml><?xml version="1.0" encoding="utf-8"?>
<p:tagLst xmlns:p="http://schemas.openxmlformats.org/presentationml/2006/main">
  <p:tag name="AS_UNIQUEID" val="322"/>
</p:tagLst>
</file>

<file path=ppt/tags/tag15.xml><?xml version="1.0" encoding="utf-8"?>
<p:tagLst xmlns:p="http://schemas.openxmlformats.org/presentationml/2006/main">
  <p:tag name="AS_UNIQUEID" val="164"/>
</p:tagLst>
</file>

<file path=ppt/tags/tag150.xml><?xml version="1.0" encoding="utf-8"?>
<p:tagLst xmlns:p="http://schemas.openxmlformats.org/presentationml/2006/main">
  <p:tag name="AS_UNIQUEID" val="323"/>
</p:tagLst>
</file>

<file path=ppt/tags/tag151.xml><?xml version="1.0" encoding="utf-8"?>
<p:tagLst xmlns:p="http://schemas.openxmlformats.org/presentationml/2006/main">
  <p:tag name="AS_UNIQUEID" val="324"/>
</p:tagLst>
</file>

<file path=ppt/tags/tag152.xml><?xml version="1.0" encoding="utf-8"?>
<p:tagLst xmlns:p="http://schemas.openxmlformats.org/presentationml/2006/main">
  <p:tag name="AS_UNIQUEID" val="2"/>
</p:tagLst>
</file>

<file path=ppt/tags/tag153.xml><?xml version="1.0" encoding="utf-8"?>
<p:tagLst xmlns:p="http://schemas.openxmlformats.org/presentationml/2006/main">
  <p:tag name="AS_UNIQUEID" val="3"/>
</p:tagLst>
</file>

<file path=ppt/tags/tag154.xml><?xml version="1.0" encoding="utf-8"?>
<p:tagLst xmlns:p="http://schemas.openxmlformats.org/presentationml/2006/main">
  <p:tag name="AS_UNIQUEID" val="4"/>
</p:tagLst>
</file>

<file path=ppt/tags/tag155.xml><?xml version="1.0" encoding="utf-8"?>
<p:tagLst xmlns:p="http://schemas.openxmlformats.org/presentationml/2006/main">
  <p:tag name="AS_UNIQUEID" val="5"/>
</p:tagLst>
</file>

<file path=ppt/tags/tag156.xml><?xml version="1.0" encoding="utf-8"?>
<p:tagLst xmlns:p="http://schemas.openxmlformats.org/presentationml/2006/main">
  <p:tag name="AS_UNIQUEID" val="6"/>
</p:tagLst>
</file>

<file path=ppt/tags/tag157.xml><?xml version="1.0" encoding="utf-8"?>
<p:tagLst xmlns:p="http://schemas.openxmlformats.org/presentationml/2006/main">
  <p:tag name="AS_UNIQUEID" val="7"/>
</p:tagLst>
</file>

<file path=ppt/tags/tag158.xml><?xml version="1.0" encoding="utf-8"?>
<p:tagLst xmlns:p="http://schemas.openxmlformats.org/presentationml/2006/main">
  <p:tag name="AS_UNIQUEID" val="8"/>
</p:tagLst>
</file>

<file path=ppt/tags/tag159.xml><?xml version="1.0" encoding="utf-8"?>
<p:tagLst xmlns:p="http://schemas.openxmlformats.org/presentationml/2006/main">
  <p:tag name="AS_UNIQUEID" val="9"/>
</p:tagLst>
</file>

<file path=ppt/tags/tag16.xml><?xml version="1.0" encoding="utf-8"?>
<p:tagLst xmlns:p="http://schemas.openxmlformats.org/presentationml/2006/main">
  <p:tag name="AS_UNIQUEID" val="166"/>
</p:tagLst>
</file>

<file path=ppt/tags/tag160.xml><?xml version="1.0" encoding="utf-8"?>
<p:tagLst xmlns:p="http://schemas.openxmlformats.org/presentationml/2006/main">
  <p:tag name="AS_UNIQUEID" val="10"/>
</p:tagLst>
</file>

<file path=ppt/tags/tag161.xml><?xml version="1.0" encoding="utf-8"?>
<p:tagLst xmlns:p="http://schemas.openxmlformats.org/presentationml/2006/main">
  <p:tag name="AS_UNIQUEID" val="11"/>
</p:tagLst>
</file>

<file path=ppt/tags/tag162.xml><?xml version="1.0" encoding="utf-8"?>
<p:tagLst xmlns:p="http://schemas.openxmlformats.org/presentationml/2006/main">
  <p:tag name="AS_UNIQUEID" val="13"/>
</p:tagLst>
</file>

<file path=ppt/tags/tag163.xml><?xml version="1.0" encoding="utf-8"?>
<p:tagLst xmlns:p="http://schemas.openxmlformats.org/presentationml/2006/main">
  <p:tag name="AS_UNIQUEID" val="14"/>
</p:tagLst>
</file>

<file path=ppt/tags/tag164.xml><?xml version="1.0" encoding="utf-8"?>
<p:tagLst xmlns:p="http://schemas.openxmlformats.org/presentationml/2006/main">
  <p:tag name="AS_UNIQUEID" val="15"/>
</p:tagLst>
</file>

<file path=ppt/tags/tag165.xml><?xml version="1.0" encoding="utf-8"?>
<p:tagLst xmlns:p="http://schemas.openxmlformats.org/presentationml/2006/main">
  <p:tag name="AS_UNIQUEID" val="16"/>
</p:tagLst>
</file>

<file path=ppt/tags/tag166.xml><?xml version="1.0" encoding="utf-8"?>
<p:tagLst xmlns:p="http://schemas.openxmlformats.org/presentationml/2006/main">
  <p:tag name="AS_UNIQUEID" val="17"/>
</p:tagLst>
</file>

<file path=ppt/tags/tag167.xml><?xml version="1.0" encoding="utf-8"?>
<p:tagLst xmlns:p="http://schemas.openxmlformats.org/presentationml/2006/main">
  <p:tag name="AS_UNIQUEID" val="18"/>
</p:tagLst>
</file>

<file path=ppt/tags/tag168.xml><?xml version="1.0" encoding="utf-8"?>
<p:tagLst xmlns:p="http://schemas.openxmlformats.org/presentationml/2006/main">
  <p:tag name="AS_UNIQUEID" val="19"/>
</p:tagLst>
</file>

<file path=ppt/tags/tag169.xml><?xml version="1.0" encoding="utf-8"?>
<p:tagLst xmlns:p="http://schemas.openxmlformats.org/presentationml/2006/main">
  <p:tag name="AS_UNIQUEID" val="20"/>
</p:tagLst>
</file>

<file path=ppt/tags/tag17.xml><?xml version="1.0" encoding="utf-8"?>
<p:tagLst xmlns:p="http://schemas.openxmlformats.org/presentationml/2006/main">
  <p:tag name="AS_UNIQUEID" val="167"/>
</p:tagLst>
</file>

<file path=ppt/tags/tag170.xml><?xml version="1.0" encoding="utf-8"?>
<p:tagLst xmlns:p="http://schemas.openxmlformats.org/presentationml/2006/main">
  <p:tag name="AS_UNIQUEID" val="21"/>
</p:tagLst>
</file>

<file path=ppt/tags/tag171.xml><?xml version="1.0" encoding="utf-8"?>
<p:tagLst xmlns:p="http://schemas.openxmlformats.org/presentationml/2006/main">
  <p:tag name="AS_UNIQUEID" val="22"/>
</p:tagLst>
</file>

<file path=ppt/tags/tag172.xml><?xml version="1.0" encoding="utf-8"?>
<p:tagLst xmlns:p="http://schemas.openxmlformats.org/presentationml/2006/main">
  <p:tag name="AS_UNIQUEID" val="24"/>
</p:tagLst>
</file>

<file path=ppt/tags/tag173.xml><?xml version="1.0" encoding="utf-8"?>
<p:tagLst xmlns:p="http://schemas.openxmlformats.org/presentationml/2006/main">
  <p:tag name="AS_UNIQUEID" val="25"/>
</p:tagLst>
</file>

<file path=ppt/tags/tag174.xml><?xml version="1.0" encoding="utf-8"?>
<p:tagLst xmlns:p="http://schemas.openxmlformats.org/presentationml/2006/main">
  <p:tag name="AS_UNIQUEID" val="26"/>
</p:tagLst>
</file>

<file path=ppt/tags/tag175.xml><?xml version="1.0" encoding="utf-8"?>
<p:tagLst xmlns:p="http://schemas.openxmlformats.org/presentationml/2006/main">
  <p:tag name="AS_UNIQUEID" val="27"/>
</p:tagLst>
</file>

<file path=ppt/tags/tag176.xml><?xml version="1.0" encoding="utf-8"?>
<p:tagLst xmlns:p="http://schemas.openxmlformats.org/presentationml/2006/main">
  <p:tag name="AS_UNIQUEID" val="28"/>
</p:tagLst>
</file>

<file path=ppt/tags/tag177.xml><?xml version="1.0" encoding="utf-8"?>
<p:tagLst xmlns:p="http://schemas.openxmlformats.org/presentationml/2006/main">
  <p:tag name="AS_UNIQUEID" val="30"/>
</p:tagLst>
</file>

<file path=ppt/tags/tag178.xml><?xml version="1.0" encoding="utf-8"?>
<p:tagLst xmlns:p="http://schemas.openxmlformats.org/presentationml/2006/main">
  <p:tag name="AS_UNIQUEID" val="31"/>
</p:tagLst>
</file>

<file path=ppt/tags/tag179.xml><?xml version="1.0" encoding="utf-8"?>
<p:tagLst xmlns:p="http://schemas.openxmlformats.org/presentationml/2006/main">
  <p:tag name="AS_UNIQUEID" val="32"/>
</p:tagLst>
</file>

<file path=ppt/tags/tag18.xml><?xml version="1.0" encoding="utf-8"?>
<p:tagLst xmlns:p="http://schemas.openxmlformats.org/presentationml/2006/main">
  <p:tag name="AS_UNIQUEID" val="168"/>
</p:tagLst>
</file>

<file path=ppt/tags/tag180.xml><?xml version="1.0" encoding="utf-8"?>
<p:tagLst xmlns:p="http://schemas.openxmlformats.org/presentationml/2006/main">
  <p:tag name="AS_UNIQUEID" val="33"/>
</p:tagLst>
</file>

<file path=ppt/tags/tag181.xml><?xml version="1.0" encoding="utf-8"?>
<p:tagLst xmlns:p="http://schemas.openxmlformats.org/presentationml/2006/main">
  <p:tag name="AS_UNIQUEID" val="34"/>
</p:tagLst>
</file>

<file path=ppt/tags/tag182.xml><?xml version="1.0" encoding="utf-8"?>
<p:tagLst xmlns:p="http://schemas.openxmlformats.org/presentationml/2006/main">
  <p:tag name="AS_UNIQUEID" val="35"/>
</p:tagLst>
</file>

<file path=ppt/tags/tag183.xml><?xml version="1.0" encoding="utf-8"?>
<p:tagLst xmlns:p="http://schemas.openxmlformats.org/presentationml/2006/main">
  <p:tag name="AS_UNIQUEID" val="36"/>
</p:tagLst>
</file>

<file path=ppt/tags/tag184.xml><?xml version="1.0" encoding="utf-8"?>
<p:tagLst xmlns:p="http://schemas.openxmlformats.org/presentationml/2006/main">
  <p:tag name="AS_UNIQUEID" val="38"/>
</p:tagLst>
</file>

<file path=ppt/tags/tag185.xml><?xml version="1.0" encoding="utf-8"?>
<p:tagLst xmlns:p="http://schemas.openxmlformats.org/presentationml/2006/main">
  <p:tag name="AS_UNIQUEID" val="39"/>
</p:tagLst>
</file>

<file path=ppt/tags/tag186.xml><?xml version="1.0" encoding="utf-8"?>
<p:tagLst xmlns:p="http://schemas.openxmlformats.org/presentationml/2006/main">
  <p:tag name="AS_UNIQUEID" val="40"/>
</p:tagLst>
</file>

<file path=ppt/tags/tag187.xml><?xml version="1.0" encoding="utf-8"?>
<p:tagLst xmlns:p="http://schemas.openxmlformats.org/presentationml/2006/main">
  <p:tag name="AS_UNIQUEID" val="41"/>
</p:tagLst>
</file>

<file path=ppt/tags/tag188.xml><?xml version="1.0" encoding="utf-8"?>
<p:tagLst xmlns:p="http://schemas.openxmlformats.org/presentationml/2006/main">
  <p:tag name="AS_UNIQUEID" val="42"/>
</p:tagLst>
</file>

<file path=ppt/tags/tag189.xml><?xml version="1.0" encoding="utf-8"?>
<p:tagLst xmlns:p="http://schemas.openxmlformats.org/presentationml/2006/main">
  <p:tag name="AS_UNIQUEID" val="43"/>
</p:tagLst>
</file>

<file path=ppt/tags/tag19.xml><?xml version="1.0" encoding="utf-8"?>
<p:tagLst xmlns:p="http://schemas.openxmlformats.org/presentationml/2006/main">
  <p:tag name="AS_UNIQUEID" val="169"/>
</p:tagLst>
</file>

<file path=ppt/tags/tag190.xml><?xml version="1.0" encoding="utf-8"?>
<p:tagLst xmlns:p="http://schemas.openxmlformats.org/presentationml/2006/main">
  <p:tag name="AS_UNIQUEID" val="44"/>
</p:tagLst>
</file>

<file path=ppt/tags/tag191.xml><?xml version="1.0" encoding="utf-8"?>
<p:tagLst xmlns:p="http://schemas.openxmlformats.org/presentationml/2006/main">
  <p:tag name="AS_UNIQUEID" val="45"/>
</p:tagLst>
</file>

<file path=ppt/tags/tag192.xml><?xml version="1.0" encoding="utf-8"?>
<p:tagLst xmlns:p="http://schemas.openxmlformats.org/presentationml/2006/main">
  <p:tag name="AS_UNIQUEID" val="46"/>
</p:tagLst>
</file>

<file path=ppt/tags/tag193.xml><?xml version="1.0" encoding="utf-8"?>
<p:tagLst xmlns:p="http://schemas.openxmlformats.org/presentationml/2006/main">
  <p:tag name="AS_UNIQUEID" val="47"/>
</p:tagLst>
</file>

<file path=ppt/tags/tag194.xml><?xml version="1.0" encoding="utf-8"?>
<p:tagLst xmlns:p="http://schemas.openxmlformats.org/presentationml/2006/main">
  <p:tag name="AS_UNIQUEID" val="48"/>
</p:tagLst>
</file>

<file path=ppt/tags/tag195.xml><?xml version="1.0" encoding="utf-8"?>
<p:tagLst xmlns:p="http://schemas.openxmlformats.org/presentationml/2006/main">
  <p:tag name="AS_UNIQUEID" val="50"/>
</p:tagLst>
</file>

<file path=ppt/tags/tag196.xml><?xml version="1.0" encoding="utf-8"?>
<p:tagLst xmlns:p="http://schemas.openxmlformats.org/presentationml/2006/main">
  <p:tag name="AS_UNIQUEID" val="51"/>
</p:tagLst>
</file>

<file path=ppt/tags/tag197.xml><?xml version="1.0" encoding="utf-8"?>
<p:tagLst xmlns:p="http://schemas.openxmlformats.org/presentationml/2006/main">
  <p:tag name="AS_UNIQUEID" val="52"/>
</p:tagLst>
</file>

<file path=ppt/tags/tag198.xml><?xml version="1.0" encoding="utf-8"?>
<p:tagLst xmlns:p="http://schemas.openxmlformats.org/presentationml/2006/main">
  <p:tag name="AS_UNIQUEID" val="53"/>
</p:tagLst>
</file>

<file path=ppt/tags/tag199.xml><?xml version="1.0" encoding="utf-8"?>
<p:tagLst xmlns:p="http://schemas.openxmlformats.org/presentationml/2006/main">
  <p:tag name="AS_UNIQUEID" val="54"/>
</p:tagLst>
</file>

<file path=ppt/tags/tag2.xml><?xml version="1.0" encoding="utf-8"?>
<p:tagLst xmlns:p="http://schemas.openxmlformats.org/presentationml/2006/main">
  <p:tag name="AS_UNIQUEID" val="149"/>
</p:tagLst>
</file>

<file path=ppt/tags/tag20.xml><?xml version="1.0" encoding="utf-8"?>
<p:tagLst xmlns:p="http://schemas.openxmlformats.org/presentationml/2006/main">
  <p:tag name="AS_UNIQUEID" val="170"/>
</p:tagLst>
</file>

<file path=ppt/tags/tag200.xml><?xml version="1.0" encoding="utf-8"?>
<p:tagLst xmlns:p="http://schemas.openxmlformats.org/presentationml/2006/main">
  <p:tag name="AS_UNIQUEID" val="55"/>
</p:tagLst>
</file>

<file path=ppt/tags/tag201.xml><?xml version="1.0" encoding="utf-8"?>
<p:tagLst xmlns:p="http://schemas.openxmlformats.org/presentationml/2006/main">
  <p:tag name="AS_UNIQUEID" val="56"/>
</p:tagLst>
</file>

<file path=ppt/tags/tag202.xml><?xml version="1.0" encoding="utf-8"?>
<p:tagLst xmlns:p="http://schemas.openxmlformats.org/presentationml/2006/main">
  <p:tag name="AS_UNIQUEID" val="57"/>
</p:tagLst>
</file>

<file path=ppt/tags/tag203.xml><?xml version="1.0" encoding="utf-8"?>
<p:tagLst xmlns:p="http://schemas.openxmlformats.org/presentationml/2006/main">
  <p:tag name="AS_UNIQUEID" val="59"/>
</p:tagLst>
</file>

<file path=ppt/tags/tag204.xml><?xml version="1.0" encoding="utf-8"?>
<p:tagLst xmlns:p="http://schemas.openxmlformats.org/presentationml/2006/main">
  <p:tag name="AS_UNIQUEID" val="60"/>
</p:tagLst>
</file>

<file path=ppt/tags/tag205.xml><?xml version="1.0" encoding="utf-8"?>
<p:tagLst xmlns:p="http://schemas.openxmlformats.org/presentationml/2006/main">
  <p:tag name="AS_UNIQUEID" val="61"/>
</p:tagLst>
</file>

<file path=ppt/tags/tag206.xml><?xml version="1.0" encoding="utf-8"?>
<p:tagLst xmlns:p="http://schemas.openxmlformats.org/presentationml/2006/main">
  <p:tag name="AS_UNIQUEID" val="62"/>
</p:tagLst>
</file>

<file path=ppt/tags/tag207.xml><?xml version="1.0" encoding="utf-8"?>
<p:tagLst xmlns:p="http://schemas.openxmlformats.org/presentationml/2006/main">
  <p:tag name="AS_UNIQUEID" val="63"/>
</p:tagLst>
</file>

<file path=ppt/tags/tag208.xml><?xml version="1.0" encoding="utf-8"?>
<p:tagLst xmlns:p="http://schemas.openxmlformats.org/presentationml/2006/main">
  <p:tag name="AS_UNIQUEID" val="64"/>
</p:tagLst>
</file>

<file path=ppt/tags/tag209.xml><?xml version="1.0" encoding="utf-8"?>
<p:tagLst xmlns:p="http://schemas.openxmlformats.org/presentationml/2006/main">
  <p:tag name="AS_UNIQUEID" val="65"/>
</p:tagLst>
</file>

<file path=ppt/tags/tag21.xml><?xml version="1.0" encoding="utf-8"?>
<p:tagLst xmlns:p="http://schemas.openxmlformats.org/presentationml/2006/main">
  <p:tag name="AS_UNIQUEID" val="171"/>
</p:tagLst>
</file>

<file path=ppt/tags/tag210.xml><?xml version="1.0" encoding="utf-8"?>
<p:tagLst xmlns:p="http://schemas.openxmlformats.org/presentationml/2006/main">
  <p:tag name="AS_UNIQUEID" val="66"/>
</p:tagLst>
</file>

<file path=ppt/tags/tag211.xml><?xml version="1.0" encoding="utf-8"?>
<p:tagLst xmlns:p="http://schemas.openxmlformats.org/presentationml/2006/main">
  <p:tag name="AS_UNIQUEID" val="68"/>
</p:tagLst>
</file>

<file path=ppt/tags/tag212.xml><?xml version="1.0" encoding="utf-8"?>
<p:tagLst xmlns:p="http://schemas.openxmlformats.org/presentationml/2006/main">
  <p:tag name="AS_UNIQUEID" val="69"/>
</p:tagLst>
</file>

<file path=ppt/tags/tag213.xml><?xml version="1.0" encoding="utf-8"?>
<p:tagLst xmlns:p="http://schemas.openxmlformats.org/presentationml/2006/main">
  <p:tag name="AS_UNIQUEID" val="70"/>
</p:tagLst>
</file>

<file path=ppt/tags/tag214.xml><?xml version="1.0" encoding="utf-8"?>
<p:tagLst xmlns:p="http://schemas.openxmlformats.org/presentationml/2006/main">
  <p:tag name="AS_UNIQUEID" val="71"/>
</p:tagLst>
</file>

<file path=ppt/tags/tag215.xml><?xml version="1.0" encoding="utf-8"?>
<p:tagLst xmlns:p="http://schemas.openxmlformats.org/presentationml/2006/main">
  <p:tag name="AS_UNIQUEID" val="72"/>
</p:tagLst>
</file>

<file path=ppt/tags/tag216.xml><?xml version="1.0" encoding="utf-8"?>
<p:tagLst xmlns:p="http://schemas.openxmlformats.org/presentationml/2006/main">
  <p:tag name="AS_UNIQUEID" val="73"/>
</p:tagLst>
</file>

<file path=ppt/tags/tag217.xml><?xml version="1.0" encoding="utf-8"?>
<p:tagLst xmlns:p="http://schemas.openxmlformats.org/presentationml/2006/main">
  <p:tag name="AS_UNIQUEID" val="74"/>
</p:tagLst>
</file>

<file path=ppt/tags/tag218.xml><?xml version="1.0" encoding="utf-8"?>
<p:tagLst xmlns:p="http://schemas.openxmlformats.org/presentationml/2006/main">
  <p:tag name="AS_UNIQUEID" val="75"/>
</p:tagLst>
</file>

<file path=ppt/tags/tag219.xml><?xml version="1.0" encoding="utf-8"?>
<p:tagLst xmlns:p="http://schemas.openxmlformats.org/presentationml/2006/main">
  <p:tag name="AS_UNIQUEID" val="77"/>
</p:tagLst>
</file>

<file path=ppt/tags/tag22.xml><?xml version="1.0" encoding="utf-8"?>
<p:tagLst xmlns:p="http://schemas.openxmlformats.org/presentationml/2006/main">
  <p:tag name="AS_UNIQUEID" val="173"/>
</p:tagLst>
</file>

<file path=ppt/tags/tag220.xml><?xml version="1.0" encoding="utf-8"?>
<p:tagLst xmlns:p="http://schemas.openxmlformats.org/presentationml/2006/main">
  <p:tag name="AS_UNIQUEID" val="78"/>
</p:tagLst>
</file>

<file path=ppt/tags/tag221.xml><?xml version="1.0" encoding="utf-8"?>
<p:tagLst xmlns:p="http://schemas.openxmlformats.org/presentationml/2006/main">
  <p:tag name="AS_UNIQUEID" val="79"/>
</p:tagLst>
</file>

<file path=ppt/tags/tag222.xml><?xml version="1.0" encoding="utf-8"?>
<p:tagLst xmlns:p="http://schemas.openxmlformats.org/presentationml/2006/main">
  <p:tag name="AS_UNIQUEID" val="80"/>
</p:tagLst>
</file>

<file path=ppt/tags/tag223.xml><?xml version="1.0" encoding="utf-8"?>
<p:tagLst xmlns:p="http://schemas.openxmlformats.org/presentationml/2006/main">
  <p:tag name="AS_UNIQUEID" val="81"/>
</p:tagLst>
</file>

<file path=ppt/tags/tag224.xml><?xml version="1.0" encoding="utf-8"?>
<p:tagLst xmlns:p="http://schemas.openxmlformats.org/presentationml/2006/main">
  <p:tag name="AS_UNIQUEID" val="82"/>
</p:tagLst>
</file>

<file path=ppt/tags/tag225.xml><?xml version="1.0" encoding="utf-8"?>
<p:tagLst xmlns:p="http://schemas.openxmlformats.org/presentationml/2006/main">
  <p:tag name="AS_UNIQUEID" val="83"/>
</p:tagLst>
</file>

<file path=ppt/tags/tag226.xml><?xml version="1.0" encoding="utf-8"?>
<p:tagLst xmlns:p="http://schemas.openxmlformats.org/presentationml/2006/main">
  <p:tag name="AS_UNIQUEID" val="84"/>
</p:tagLst>
</file>

<file path=ppt/tags/tag227.xml><?xml version="1.0" encoding="utf-8"?>
<p:tagLst xmlns:p="http://schemas.openxmlformats.org/presentationml/2006/main">
  <p:tag name="AS_UNIQUEID" val="85"/>
</p:tagLst>
</file>

<file path=ppt/tags/tag228.xml><?xml version="1.0" encoding="utf-8"?>
<p:tagLst xmlns:p="http://schemas.openxmlformats.org/presentationml/2006/main">
  <p:tag name="AS_UNIQUEID" val="86"/>
</p:tagLst>
</file>

<file path=ppt/tags/tag229.xml><?xml version="1.0" encoding="utf-8"?>
<p:tagLst xmlns:p="http://schemas.openxmlformats.org/presentationml/2006/main">
  <p:tag name="AS_UNIQUEID" val="87"/>
</p:tagLst>
</file>

<file path=ppt/tags/tag23.xml><?xml version="1.0" encoding="utf-8"?>
<p:tagLst xmlns:p="http://schemas.openxmlformats.org/presentationml/2006/main">
  <p:tag name="AS_UNIQUEID" val="174"/>
</p:tagLst>
</file>

<file path=ppt/tags/tag230.xml><?xml version="1.0" encoding="utf-8"?>
<p:tagLst xmlns:p="http://schemas.openxmlformats.org/presentationml/2006/main">
  <p:tag name="AS_UNIQUEID" val="88"/>
</p:tagLst>
</file>

<file path=ppt/tags/tag231.xml><?xml version="1.0" encoding="utf-8"?>
<p:tagLst xmlns:p="http://schemas.openxmlformats.org/presentationml/2006/main">
  <p:tag name="AS_UNIQUEID" val="89"/>
</p:tagLst>
</file>

<file path=ppt/tags/tag232.xml><?xml version="1.0" encoding="utf-8"?>
<p:tagLst xmlns:p="http://schemas.openxmlformats.org/presentationml/2006/main">
  <p:tag name="AS_UNIQUEID" val="90"/>
</p:tagLst>
</file>

<file path=ppt/tags/tag233.xml><?xml version="1.0" encoding="utf-8"?>
<p:tagLst xmlns:p="http://schemas.openxmlformats.org/presentationml/2006/main">
  <p:tag name="AS_UNIQUEID" val="91"/>
</p:tagLst>
</file>

<file path=ppt/tags/tag234.xml><?xml version="1.0" encoding="utf-8"?>
<p:tagLst xmlns:p="http://schemas.openxmlformats.org/presentationml/2006/main">
  <p:tag name="AS_UNIQUEID" val="92"/>
</p:tagLst>
</file>

<file path=ppt/tags/tag235.xml><?xml version="1.0" encoding="utf-8"?>
<p:tagLst xmlns:p="http://schemas.openxmlformats.org/presentationml/2006/main">
  <p:tag name="AS_UNIQUEID" val="93"/>
</p:tagLst>
</file>

<file path=ppt/tags/tag236.xml><?xml version="1.0" encoding="utf-8"?>
<p:tagLst xmlns:p="http://schemas.openxmlformats.org/presentationml/2006/main">
  <p:tag name="AS_UNIQUEID" val="94"/>
</p:tagLst>
</file>

<file path=ppt/tags/tag237.xml><?xml version="1.0" encoding="utf-8"?>
<p:tagLst xmlns:p="http://schemas.openxmlformats.org/presentationml/2006/main">
  <p:tag name="AS_UNIQUEID" val="95"/>
</p:tagLst>
</file>

<file path=ppt/tags/tag238.xml><?xml version="1.0" encoding="utf-8"?>
<p:tagLst xmlns:p="http://schemas.openxmlformats.org/presentationml/2006/main">
  <p:tag name="AS_UNIQUEID" val="96"/>
</p:tagLst>
</file>

<file path=ppt/tags/tag239.xml><?xml version="1.0" encoding="utf-8"?>
<p:tagLst xmlns:p="http://schemas.openxmlformats.org/presentationml/2006/main">
  <p:tag name="AS_UNIQUEID" val="97"/>
</p:tagLst>
</file>

<file path=ppt/tags/tag24.xml><?xml version="1.0" encoding="utf-8"?>
<p:tagLst xmlns:p="http://schemas.openxmlformats.org/presentationml/2006/main">
  <p:tag name="AS_UNIQUEID" val="175"/>
</p:tagLst>
</file>

<file path=ppt/tags/tag240.xml><?xml version="1.0" encoding="utf-8"?>
<p:tagLst xmlns:p="http://schemas.openxmlformats.org/presentationml/2006/main">
  <p:tag name="AS_UNIQUEID" val="98"/>
</p:tagLst>
</file>

<file path=ppt/tags/tag241.xml><?xml version="1.0" encoding="utf-8"?>
<p:tagLst xmlns:p="http://schemas.openxmlformats.org/presentationml/2006/main">
  <p:tag name="AS_UNIQUEID" val="99"/>
</p:tagLst>
</file>

<file path=ppt/tags/tag242.xml><?xml version="1.0" encoding="utf-8"?>
<p:tagLst xmlns:p="http://schemas.openxmlformats.org/presentationml/2006/main">
  <p:tag name="AS_UNIQUEID" val="101"/>
</p:tagLst>
</file>

<file path=ppt/tags/tag243.xml><?xml version="1.0" encoding="utf-8"?>
<p:tagLst xmlns:p="http://schemas.openxmlformats.org/presentationml/2006/main">
  <p:tag name="AS_UNIQUEID" val="102"/>
</p:tagLst>
</file>

<file path=ppt/tags/tag244.xml><?xml version="1.0" encoding="utf-8"?>
<p:tagLst xmlns:p="http://schemas.openxmlformats.org/presentationml/2006/main">
  <p:tag name="AS_UNIQUEID" val="103"/>
</p:tagLst>
</file>

<file path=ppt/tags/tag245.xml><?xml version="1.0" encoding="utf-8"?>
<p:tagLst xmlns:p="http://schemas.openxmlformats.org/presentationml/2006/main">
  <p:tag name="AS_UNIQUEID" val="104"/>
</p:tagLst>
</file>

<file path=ppt/tags/tag246.xml><?xml version="1.0" encoding="utf-8"?>
<p:tagLst xmlns:p="http://schemas.openxmlformats.org/presentationml/2006/main">
  <p:tag name="AS_UNIQUEID" val="105"/>
</p:tagLst>
</file>

<file path=ppt/tags/tag247.xml><?xml version="1.0" encoding="utf-8"?>
<p:tagLst xmlns:p="http://schemas.openxmlformats.org/presentationml/2006/main">
  <p:tag name="AS_UNIQUEID" val="106"/>
</p:tagLst>
</file>

<file path=ppt/tags/tag248.xml><?xml version="1.0" encoding="utf-8"?>
<p:tagLst xmlns:p="http://schemas.openxmlformats.org/presentationml/2006/main">
  <p:tag name="AS_UNIQUEID" val="107"/>
</p:tagLst>
</file>

<file path=ppt/tags/tag249.xml><?xml version="1.0" encoding="utf-8"?>
<p:tagLst xmlns:p="http://schemas.openxmlformats.org/presentationml/2006/main">
  <p:tag name="AS_UNIQUEID" val="108"/>
</p:tagLst>
</file>

<file path=ppt/tags/tag25.xml><?xml version="1.0" encoding="utf-8"?>
<p:tagLst xmlns:p="http://schemas.openxmlformats.org/presentationml/2006/main">
  <p:tag name="AS_UNIQUEID" val="176"/>
</p:tagLst>
</file>

<file path=ppt/tags/tag250.xml><?xml version="1.0" encoding="utf-8"?>
<p:tagLst xmlns:p="http://schemas.openxmlformats.org/presentationml/2006/main">
  <p:tag name="AS_UNIQUEID" val="109"/>
</p:tagLst>
</file>

<file path=ppt/tags/tag251.xml><?xml version="1.0" encoding="utf-8"?>
<p:tagLst xmlns:p="http://schemas.openxmlformats.org/presentationml/2006/main">
  <p:tag name="AS_UNIQUEID" val="110"/>
</p:tagLst>
</file>

<file path=ppt/tags/tag252.xml><?xml version="1.0" encoding="utf-8"?>
<p:tagLst xmlns:p="http://schemas.openxmlformats.org/presentationml/2006/main">
  <p:tag name="AS_UNIQUEID" val="112"/>
</p:tagLst>
</file>

<file path=ppt/tags/tag253.xml><?xml version="1.0" encoding="utf-8"?>
<p:tagLst xmlns:p="http://schemas.openxmlformats.org/presentationml/2006/main">
  <p:tag name="AS_UNIQUEID" val="113"/>
</p:tagLst>
</file>

<file path=ppt/tags/tag254.xml><?xml version="1.0" encoding="utf-8"?>
<p:tagLst xmlns:p="http://schemas.openxmlformats.org/presentationml/2006/main">
  <p:tag name="AS_UNIQUEID" val="114"/>
</p:tagLst>
</file>

<file path=ppt/tags/tag255.xml><?xml version="1.0" encoding="utf-8"?>
<p:tagLst xmlns:p="http://schemas.openxmlformats.org/presentationml/2006/main">
  <p:tag name="AS_UNIQUEID" val="115"/>
</p:tagLst>
</file>

<file path=ppt/tags/tag256.xml><?xml version="1.0" encoding="utf-8"?>
<p:tagLst xmlns:p="http://schemas.openxmlformats.org/presentationml/2006/main">
  <p:tag name="AS_UNIQUEID" val="116"/>
</p:tagLst>
</file>

<file path=ppt/tags/tag257.xml><?xml version="1.0" encoding="utf-8"?>
<p:tagLst xmlns:p="http://schemas.openxmlformats.org/presentationml/2006/main">
  <p:tag name="AS_UNIQUEID" val="117"/>
</p:tagLst>
</file>

<file path=ppt/tags/tag258.xml><?xml version="1.0" encoding="utf-8"?>
<p:tagLst xmlns:p="http://schemas.openxmlformats.org/presentationml/2006/main">
  <p:tag name="AS_UNIQUEID" val="118"/>
</p:tagLst>
</file>

<file path=ppt/tags/tag259.xml><?xml version="1.0" encoding="utf-8"?>
<p:tagLst xmlns:p="http://schemas.openxmlformats.org/presentationml/2006/main">
  <p:tag name="AS_UNIQUEID" val="119"/>
</p:tagLst>
</file>

<file path=ppt/tags/tag26.xml><?xml version="1.0" encoding="utf-8"?>
<p:tagLst xmlns:p="http://schemas.openxmlformats.org/presentationml/2006/main">
  <p:tag name="AS_UNIQUEID" val="177"/>
</p:tagLst>
</file>

<file path=ppt/tags/tag260.xml><?xml version="1.0" encoding="utf-8"?>
<p:tagLst xmlns:p="http://schemas.openxmlformats.org/presentationml/2006/main">
  <p:tag name="AS_UNIQUEID" val="120"/>
</p:tagLst>
</file>

<file path=ppt/tags/tag261.xml><?xml version="1.0" encoding="utf-8"?>
<p:tagLst xmlns:p="http://schemas.openxmlformats.org/presentationml/2006/main">
  <p:tag name="AS_UNIQUEID" val="121"/>
</p:tagLst>
</file>

<file path=ppt/tags/tag262.xml><?xml version="1.0" encoding="utf-8"?>
<p:tagLst xmlns:p="http://schemas.openxmlformats.org/presentationml/2006/main">
  <p:tag name="AS_UNIQUEID" val="122"/>
</p:tagLst>
</file>

<file path=ppt/tags/tag263.xml><?xml version="1.0" encoding="utf-8"?>
<p:tagLst xmlns:p="http://schemas.openxmlformats.org/presentationml/2006/main">
  <p:tag name="AS_UNIQUEID" val="124"/>
</p:tagLst>
</file>

<file path=ppt/tags/tag264.xml><?xml version="1.0" encoding="utf-8"?>
<p:tagLst xmlns:p="http://schemas.openxmlformats.org/presentationml/2006/main">
  <p:tag name="AS_UNIQUEID" val="125"/>
</p:tagLst>
</file>

<file path=ppt/tags/tag265.xml><?xml version="1.0" encoding="utf-8"?>
<p:tagLst xmlns:p="http://schemas.openxmlformats.org/presentationml/2006/main">
  <p:tag name="AS_UNIQUEID" val="126"/>
</p:tagLst>
</file>

<file path=ppt/tags/tag266.xml><?xml version="1.0" encoding="utf-8"?>
<p:tagLst xmlns:p="http://schemas.openxmlformats.org/presentationml/2006/main">
  <p:tag name="AS_UNIQUEID" val="127"/>
</p:tagLst>
</file>

<file path=ppt/tags/tag267.xml><?xml version="1.0" encoding="utf-8"?>
<p:tagLst xmlns:p="http://schemas.openxmlformats.org/presentationml/2006/main">
  <p:tag name="AS_UNIQUEID" val="128"/>
</p:tagLst>
</file>

<file path=ppt/tags/tag268.xml><?xml version="1.0" encoding="utf-8"?>
<p:tagLst xmlns:p="http://schemas.openxmlformats.org/presentationml/2006/main">
  <p:tag name="AS_UNIQUEID" val="129"/>
</p:tagLst>
</file>

<file path=ppt/tags/tag269.xml><?xml version="1.0" encoding="utf-8"?>
<p:tagLst xmlns:p="http://schemas.openxmlformats.org/presentationml/2006/main">
  <p:tag name="AS_UNIQUEID" val="130"/>
</p:tagLst>
</file>

<file path=ppt/tags/tag27.xml><?xml version="1.0" encoding="utf-8"?>
<p:tagLst xmlns:p="http://schemas.openxmlformats.org/presentationml/2006/main">
  <p:tag name="AS_UNIQUEID" val="178"/>
</p:tagLst>
</file>

<file path=ppt/tags/tag270.xml><?xml version="1.0" encoding="utf-8"?>
<p:tagLst xmlns:p="http://schemas.openxmlformats.org/presentationml/2006/main">
  <p:tag name="AS_UNIQUEID" val="131"/>
</p:tagLst>
</file>

<file path=ppt/tags/tag271.xml><?xml version="1.0" encoding="utf-8"?>
<p:tagLst xmlns:p="http://schemas.openxmlformats.org/presentationml/2006/main">
  <p:tag name="AS_UNIQUEID" val="132"/>
</p:tagLst>
</file>

<file path=ppt/tags/tag272.xml><?xml version="1.0" encoding="utf-8"?>
<p:tagLst xmlns:p="http://schemas.openxmlformats.org/presentationml/2006/main">
  <p:tag name="AS_UNIQUEID" val="133"/>
</p:tagLst>
</file>

<file path=ppt/tags/tag273.xml><?xml version="1.0" encoding="utf-8"?>
<p:tagLst xmlns:p="http://schemas.openxmlformats.org/presentationml/2006/main">
  <p:tag name="AS_UNIQUEID" val="134"/>
</p:tagLst>
</file>

<file path=ppt/tags/tag274.xml><?xml version="1.0" encoding="utf-8"?>
<p:tagLst xmlns:p="http://schemas.openxmlformats.org/presentationml/2006/main">
  <p:tag name="AS_UNIQUEID" val="135"/>
</p:tagLst>
</file>

<file path=ppt/tags/tag275.xml><?xml version="1.0" encoding="utf-8"?>
<p:tagLst xmlns:p="http://schemas.openxmlformats.org/presentationml/2006/main">
  <p:tag name="AS_UNIQUEID" val="137"/>
</p:tagLst>
</file>

<file path=ppt/tags/tag276.xml><?xml version="1.0" encoding="utf-8"?>
<p:tagLst xmlns:p="http://schemas.openxmlformats.org/presentationml/2006/main">
  <p:tag name="AS_UNIQUEID" val="138"/>
</p:tagLst>
</file>

<file path=ppt/tags/tag277.xml><?xml version="1.0" encoding="utf-8"?>
<p:tagLst xmlns:p="http://schemas.openxmlformats.org/presentationml/2006/main">
  <p:tag name="AS_UNIQUEID" val="139"/>
</p:tagLst>
</file>

<file path=ppt/tags/tag278.xml><?xml version="1.0" encoding="utf-8"?>
<p:tagLst xmlns:p="http://schemas.openxmlformats.org/presentationml/2006/main">
  <p:tag name="AS_UNIQUEID" val="140"/>
</p:tagLst>
</file>

<file path=ppt/tags/tag279.xml><?xml version="1.0" encoding="utf-8"?>
<p:tagLst xmlns:p="http://schemas.openxmlformats.org/presentationml/2006/main">
  <p:tag name="AS_UNIQUEID" val="141"/>
</p:tagLst>
</file>

<file path=ppt/tags/tag28.xml><?xml version="1.0" encoding="utf-8"?>
<p:tagLst xmlns:p="http://schemas.openxmlformats.org/presentationml/2006/main">
  <p:tag name="AS_UNIQUEID" val="179"/>
</p:tagLst>
</file>

<file path=ppt/tags/tag280.xml><?xml version="1.0" encoding="utf-8"?>
<p:tagLst xmlns:p="http://schemas.openxmlformats.org/presentationml/2006/main">
  <p:tag name="AS_UNIQUEID" val="142"/>
</p:tagLst>
</file>

<file path=ppt/tags/tag281.xml><?xml version="1.0" encoding="utf-8"?>
<p:tagLst xmlns:p="http://schemas.openxmlformats.org/presentationml/2006/main">
  <p:tag name="AS_UNIQUEID" val="143"/>
</p:tagLst>
</file>

<file path=ppt/tags/tag282.xml><?xml version="1.0" encoding="utf-8"?>
<p:tagLst xmlns:p="http://schemas.openxmlformats.org/presentationml/2006/main">
  <p:tag name="AS_UNIQUEID" val="144"/>
</p:tagLst>
</file>

<file path=ppt/tags/tag283.xml><?xml version="1.0" encoding="utf-8"?>
<p:tagLst xmlns:p="http://schemas.openxmlformats.org/presentationml/2006/main">
  <p:tag name="AS_UNIQUEID" val="145"/>
</p:tagLst>
</file>

<file path=ppt/tags/tag284.xml><?xml version="1.0" encoding="utf-8"?>
<p:tagLst xmlns:p="http://schemas.openxmlformats.org/presentationml/2006/main">
  <p:tag name="AS_UNIQUEID" val="146"/>
</p:tagLst>
</file>

<file path=ppt/tags/tag285.xml><?xml version="1.0" encoding="utf-8"?>
<p:tagLst xmlns:p="http://schemas.openxmlformats.org/presentationml/2006/main">
  <p:tag name="AS_UNIQUEID" val="329"/>
</p:tagLst>
</file>

<file path=ppt/tags/tag28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TQ0OTcyYTlkYmQ0YTA0YWYxOWRmYmZhODc2NjczZGUifQ=="/>
</p:tagLst>
</file>

<file path=ppt/tags/tag29.xml><?xml version="1.0" encoding="utf-8"?>
<p:tagLst xmlns:p="http://schemas.openxmlformats.org/presentationml/2006/main">
  <p:tag name="AS_UNIQUEID" val="180"/>
</p:tagLst>
</file>

<file path=ppt/tags/tag3.xml><?xml version="1.0" encoding="utf-8"?>
<p:tagLst xmlns:p="http://schemas.openxmlformats.org/presentationml/2006/main">
  <p:tag name="AS_UNIQUEID" val="150"/>
</p:tagLst>
</file>

<file path=ppt/tags/tag30.xml><?xml version="1.0" encoding="utf-8"?>
<p:tagLst xmlns:p="http://schemas.openxmlformats.org/presentationml/2006/main">
  <p:tag name="AS_UNIQUEID" val="182"/>
</p:tagLst>
</file>

<file path=ppt/tags/tag31.xml><?xml version="1.0" encoding="utf-8"?>
<p:tagLst xmlns:p="http://schemas.openxmlformats.org/presentationml/2006/main">
  <p:tag name="AS_UNIQUEID" val="183"/>
</p:tagLst>
</file>

<file path=ppt/tags/tag32.xml><?xml version="1.0" encoding="utf-8"?>
<p:tagLst xmlns:p="http://schemas.openxmlformats.org/presentationml/2006/main">
  <p:tag name="AS_UNIQUEID" val="184"/>
</p:tagLst>
</file>

<file path=ppt/tags/tag33.xml><?xml version="1.0" encoding="utf-8"?>
<p:tagLst xmlns:p="http://schemas.openxmlformats.org/presentationml/2006/main">
  <p:tag name="AS_UNIQUEID" val="185"/>
</p:tagLst>
</file>

<file path=ppt/tags/tag34.xml><?xml version="1.0" encoding="utf-8"?>
<p:tagLst xmlns:p="http://schemas.openxmlformats.org/presentationml/2006/main">
  <p:tag name="AS_UNIQUEID" val="187"/>
</p:tagLst>
</file>

<file path=ppt/tags/tag35.xml><?xml version="1.0" encoding="utf-8"?>
<p:tagLst xmlns:p="http://schemas.openxmlformats.org/presentationml/2006/main">
  <p:tag name="AS_UNIQUEID" val="188"/>
</p:tagLst>
</file>

<file path=ppt/tags/tag36.xml><?xml version="1.0" encoding="utf-8"?>
<p:tagLst xmlns:p="http://schemas.openxmlformats.org/presentationml/2006/main">
  <p:tag name="AS_UNIQUEID" val="189"/>
</p:tagLst>
</file>

<file path=ppt/tags/tag37.xml><?xml version="1.0" encoding="utf-8"?>
<p:tagLst xmlns:p="http://schemas.openxmlformats.org/presentationml/2006/main">
  <p:tag name="AS_UNIQUEID" val="191"/>
</p:tagLst>
</file>

<file path=ppt/tags/tag38.xml><?xml version="1.0" encoding="utf-8"?>
<p:tagLst xmlns:p="http://schemas.openxmlformats.org/presentationml/2006/main">
  <p:tag name="AS_UNIQUEID" val="192"/>
</p:tagLst>
</file>

<file path=ppt/tags/tag39.xml><?xml version="1.0" encoding="utf-8"?>
<p:tagLst xmlns:p="http://schemas.openxmlformats.org/presentationml/2006/main">
  <p:tag name="AS_UNIQUEID" val="193"/>
</p:tagLst>
</file>

<file path=ppt/tags/tag4.xml><?xml version="1.0" encoding="utf-8"?>
<p:tagLst xmlns:p="http://schemas.openxmlformats.org/presentationml/2006/main">
  <p:tag name="AS_UNIQUEID" val="151"/>
</p:tagLst>
</file>

<file path=ppt/tags/tag40.xml><?xml version="1.0" encoding="utf-8"?>
<p:tagLst xmlns:p="http://schemas.openxmlformats.org/presentationml/2006/main">
  <p:tag name="AS_UNIQUEID" val="194"/>
</p:tagLst>
</file>

<file path=ppt/tags/tag41.xml><?xml version="1.0" encoding="utf-8"?>
<p:tagLst xmlns:p="http://schemas.openxmlformats.org/presentationml/2006/main">
  <p:tag name="AS_UNIQUEID" val="195"/>
</p:tagLst>
</file>

<file path=ppt/tags/tag42.xml><?xml version="1.0" encoding="utf-8"?>
<p:tagLst xmlns:p="http://schemas.openxmlformats.org/presentationml/2006/main">
  <p:tag name="AS_UNIQUEID" val="196"/>
</p:tagLst>
</file>

<file path=ppt/tags/tag43.xml><?xml version="1.0" encoding="utf-8"?>
<p:tagLst xmlns:p="http://schemas.openxmlformats.org/presentationml/2006/main">
  <p:tag name="AS_UNIQUEID" val="198"/>
</p:tagLst>
</file>

<file path=ppt/tags/tag44.xml><?xml version="1.0" encoding="utf-8"?>
<p:tagLst xmlns:p="http://schemas.openxmlformats.org/presentationml/2006/main">
  <p:tag name="AS_UNIQUEID" val="199"/>
</p:tagLst>
</file>

<file path=ppt/tags/tag45.xml><?xml version="1.0" encoding="utf-8"?>
<p:tagLst xmlns:p="http://schemas.openxmlformats.org/presentationml/2006/main">
  <p:tag name="AS_UNIQUEID" val="200"/>
</p:tagLst>
</file>

<file path=ppt/tags/tag46.xml><?xml version="1.0" encoding="utf-8"?>
<p:tagLst xmlns:p="http://schemas.openxmlformats.org/presentationml/2006/main">
  <p:tag name="AS_UNIQUEID" val="201"/>
</p:tagLst>
</file>

<file path=ppt/tags/tag47.xml><?xml version="1.0" encoding="utf-8"?>
<p:tagLst xmlns:p="http://schemas.openxmlformats.org/presentationml/2006/main">
  <p:tag name="AS_UNIQUEID" val="202"/>
</p:tagLst>
</file>

<file path=ppt/tags/tag48.xml><?xml version="1.0" encoding="utf-8"?>
<p:tagLst xmlns:p="http://schemas.openxmlformats.org/presentationml/2006/main">
  <p:tag name="AS_UNIQUEID" val="203"/>
</p:tagLst>
</file>

<file path=ppt/tags/tag49.xml><?xml version="1.0" encoding="utf-8"?>
<p:tagLst xmlns:p="http://schemas.openxmlformats.org/presentationml/2006/main">
  <p:tag name="AS_UNIQUEID" val="205"/>
</p:tagLst>
</file>

<file path=ppt/tags/tag5.xml><?xml version="1.0" encoding="utf-8"?>
<p:tagLst xmlns:p="http://schemas.openxmlformats.org/presentationml/2006/main">
  <p:tag name="AS_UNIQUEID" val="152"/>
</p:tagLst>
</file>

<file path=ppt/tags/tag50.xml><?xml version="1.0" encoding="utf-8"?>
<p:tagLst xmlns:p="http://schemas.openxmlformats.org/presentationml/2006/main">
  <p:tag name="AS_UNIQUEID" val="206"/>
</p:tagLst>
</file>

<file path=ppt/tags/tag51.xml><?xml version="1.0" encoding="utf-8"?>
<p:tagLst xmlns:p="http://schemas.openxmlformats.org/presentationml/2006/main">
  <p:tag name="AS_UNIQUEID" val="207"/>
</p:tagLst>
</file>

<file path=ppt/tags/tag52.xml><?xml version="1.0" encoding="utf-8"?>
<p:tagLst xmlns:p="http://schemas.openxmlformats.org/presentationml/2006/main">
  <p:tag name="AS_UNIQUEID" val="208"/>
</p:tagLst>
</file>

<file path=ppt/tags/tag53.xml><?xml version="1.0" encoding="utf-8"?>
<p:tagLst xmlns:p="http://schemas.openxmlformats.org/presentationml/2006/main">
  <p:tag name="AS_UNIQUEID" val="209"/>
</p:tagLst>
</file>

<file path=ppt/tags/tag54.xml><?xml version="1.0" encoding="utf-8"?>
<p:tagLst xmlns:p="http://schemas.openxmlformats.org/presentationml/2006/main">
  <p:tag name="AS_UNIQUEID" val="211"/>
</p:tagLst>
</file>

<file path=ppt/tags/tag55.xml><?xml version="1.0" encoding="utf-8"?>
<p:tagLst xmlns:p="http://schemas.openxmlformats.org/presentationml/2006/main">
  <p:tag name="AS_UNIQUEID" val="212"/>
</p:tagLst>
</file>

<file path=ppt/tags/tag56.xml><?xml version="1.0" encoding="utf-8"?>
<p:tagLst xmlns:p="http://schemas.openxmlformats.org/presentationml/2006/main">
  <p:tag name="AS_UNIQUEID" val="213"/>
</p:tagLst>
</file>

<file path=ppt/tags/tag57.xml><?xml version="1.0" encoding="utf-8"?>
<p:tagLst xmlns:p="http://schemas.openxmlformats.org/presentationml/2006/main">
  <p:tag name="AS_UNIQUEID" val="214"/>
</p:tagLst>
</file>

<file path=ppt/tags/tag58.xml><?xml version="1.0" encoding="utf-8"?>
<p:tagLst xmlns:p="http://schemas.openxmlformats.org/presentationml/2006/main">
  <p:tag name="AS_UNIQUEID" val="215"/>
</p:tagLst>
</file>

<file path=ppt/tags/tag59.xml><?xml version="1.0" encoding="utf-8"?>
<p:tagLst xmlns:p="http://schemas.openxmlformats.org/presentationml/2006/main">
  <p:tag name="AS_UNIQUEID" val="217"/>
</p:tagLst>
</file>

<file path=ppt/tags/tag6.xml><?xml version="1.0" encoding="utf-8"?>
<p:tagLst xmlns:p="http://schemas.openxmlformats.org/presentationml/2006/main">
  <p:tag name="AS_UNIQUEID" val="154"/>
</p:tagLst>
</file>

<file path=ppt/tags/tag60.xml><?xml version="1.0" encoding="utf-8"?>
<p:tagLst xmlns:p="http://schemas.openxmlformats.org/presentationml/2006/main">
  <p:tag name="AS_UNIQUEID" val="218"/>
</p:tagLst>
</file>

<file path=ppt/tags/tag61.xml><?xml version="1.0" encoding="utf-8"?>
<p:tagLst xmlns:p="http://schemas.openxmlformats.org/presentationml/2006/main">
  <p:tag name="AS_UNIQUEID" val="219"/>
</p:tagLst>
</file>

<file path=ppt/tags/tag62.xml><?xml version="1.0" encoding="utf-8"?>
<p:tagLst xmlns:p="http://schemas.openxmlformats.org/presentationml/2006/main">
  <p:tag name="AS_UNIQUEID" val="220"/>
</p:tagLst>
</file>

<file path=ppt/tags/tag63.xml><?xml version="1.0" encoding="utf-8"?>
<p:tagLst xmlns:p="http://schemas.openxmlformats.org/presentationml/2006/main">
  <p:tag name="AS_UNIQUEID" val="221"/>
</p:tagLst>
</file>

<file path=ppt/tags/tag64.xml><?xml version="1.0" encoding="utf-8"?>
<p:tagLst xmlns:p="http://schemas.openxmlformats.org/presentationml/2006/main">
  <p:tag name="AS_UNIQUEID" val="222"/>
</p:tagLst>
</file>

<file path=ppt/tags/tag65.xml><?xml version="1.0" encoding="utf-8"?>
<p:tagLst xmlns:p="http://schemas.openxmlformats.org/presentationml/2006/main">
  <p:tag name="AS_UNIQUEID" val="228"/>
</p:tagLst>
</file>

<file path=ppt/tags/tag66.xml><?xml version="1.0" encoding="utf-8"?>
<p:tagLst xmlns:p="http://schemas.openxmlformats.org/presentationml/2006/main">
  <p:tag name="AS_UNIQUEID" val="229"/>
</p:tagLst>
</file>

<file path=ppt/tags/tag67.xml><?xml version="1.0" encoding="utf-8"?>
<p:tagLst xmlns:p="http://schemas.openxmlformats.org/presentationml/2006/main">
  <p:tag name="AS_UNIQUEID" val="230"/>
</p:tagLst>
</file>

<file path=ppt/tags/tag68.xml><?xml version="1.0" encoding="utf-8"?>
<p:tagLst xmlns:p="http://schemas.openxmlformats.org/presentationml/2006/main">
  <p:tag name="AS_UNIQUEID" val="231"/>
</p:tagLst>
</file>

<file path=ppt/tags/tag69.xml><?xml version="1.0" encoding="utf-8"?>
<p:tagLst xmlns:p="http://schemas.openxmlformats.org/presentationml/2006/main">
  <p:tag name="AS_UNIQUEID" val="232"/>
</p:tagLst>
</file>

<file path=ppt/tags/tag7.xml><?xml version="1.0" encoding="utf-8"?>
<p:tagLst xmlns:p="http://schemas.openxmlformats.org/presentationml/2006/main">
  <p:tag name="AS_UNIQUEID" val="155"/>
</p:tagLst>
</file>

<file path=ppt/tags/tag70.xml><?xml version="1.0" encoding="utf-8"?>
<p:tagLst xmlns:p="http://schemas.openxmlformats.org/presentationml/2006/main">
  <p:tag name="AS_UNIQUEID" val="233"/>
</p:tagLst>
</file>

<file path=ppt/tags/tag71.xml><?xml version="1.0" encoding="utf-8"?>
<p:tagLst xmlns:p="http://schemas.openxmlformats.org/presentationml/2006/main">
  <p:tag name="AS_UNIQUEID" val="234"/>
</p:tagLst>
</file>

<file path=ppt/tags/tag72.xml><?xml version="1.0" encoding="utf-8"?>
<p:tagLst xmlns:p="http://schemas.openxmlformats.org/presentationml/2006/main">
  <p:tag name="AS_UNIQUEID" val="235"/>
</p:tagLst>
</file>

<file path=ppt/tags/tag73.xml><?xml version="1.0" encoding="utf-8"?>
<p:tagLst xmlns:p="http://schemas.openxmlformats.org/presentationml/2006/main">
  <p:tag name="AS_UNIQUEID" val="236"/>
</p:tagLst>
</file>

<file path=ppt/tags/tag74.xml><?xml version="1.0" encoding="utf-8"?>
<p:tagLst xmlns:p="http://schemas.openxmlformats.org/presentationml/2006/main">
  <p:tag name="AS_UNIQUEID" val="237"/>
</p:tagLst>
</file>

<file path=ppt/tags/tag75.xml><?xml version="1.0" encoding="utf-8"?>
<p:tagLst xmlns:p="http://schemas.openxmlformats.org/presentationml/2006/main">
  <p:tag name="AS_UNIQUEID" val="238"/>
</p:tagLst>
</file>

<file path=ppt/tags/tag76.xml><?xml version="1.0" encoding="utf-8"?>
<p:tagLst xmlns:p="http://schemas.openxmlformats.org/presentationml/2006/main">
  <p:tag name="AS_UNIQUEID" val="224"/>
</p:tagLst>
</file>

<file path=ppt/tags/tag77.xml><?xml version="1.0" encoding="utf-8"?>
<p:tagLst xmlns:p="http://schemas.openxmlformats.org/presentationml/2006/main">
  <p:tag name="AS_UNIQUEID" val="225"/>
</p:tagLst>
</file>

<file path=ppt/tags/tag78.xml><?xml version="1.0" encoding="utf-8"?>
<p:tagLst xmlns:p="http://schemas.openxmlformats.org/presentationml/2006/main">
  <p:tag name="AS_UNIQUEID" val="226"/>
</p:tagLst>
</file>

<file path=ppt/tags/tag79.xml><?xml version="1.0" encoding="utf-8"?>
<p:tagLst xmlns:p="http://schemas.openxmlformats.org/presentationml/2006/main">
  <p:tag name="AS_UNIQUEID" val="240"/>
</p:tagLst>
</file>

<file path=ppt/tags/tag8.xml><?xml version="1.0" encoding="utf-8"?>
<p:tagLst xmlns:p="http://schemas.openxmlformats.org/presentationml/2006/main">
  <p:tag name="AS_UNIQUEID" val="156"/>
</p:tagLst>
</file>

<file path=ppt/tags/tag80.xml><?xml version="1.0" encoding="utf-8"?>
<p:tagLst xmlns:p="http://schemas.openxmlformats.org/presentationml/2006/main">
  <p:tag name="AS_UNIQUEID" val="241"/>
</p:tagLst>
</file>

<file path=ppt/tags/tag81.xml><?xml version="1.0" encoding="utf-8"?>
<p:tagLst xmlns:p="http://schemas.openxmlformats.org/presentationml/2006/main">
  <p:tag name="AS_UNIQUEID" val="242"/>
</p:tagLst>
</file>

<file path=ppt/tags/tag82.xml><?xml version="1.0" encoding="utf-8"?>
<p:tagLst xmlns:p="http://schemas.openxmlformats.org/presentationml/2006/main">
  <p:tag name="AS_UNIQUEID" val="243"/>
</p:tagLst>
</file>

<file path=ppt/tags/tag83.xml><?xml version="1.0" encoding="utf-8"?>
<p:tagLst xmlns:p="http://schemas.openxmlformats.org/presentationml/2006/main">
  <p:tag name="AS_UNIQUEID" val="244"/>
</p:tagLst>
</file>

<file path=ppt/tags/tag84.xml><?xml version="1.0" encoding="utf-8"?>
<p:tagLst xmlns:p="http://schemas.openxmlformats.org/presentationml/2006/main">
  <p:tag name="AS_UNIQUEID" val="245"/>
</p:tagLst>
</file>

<file path=ppt/tags/tag85.xml><?xml version="1.0" encoding="utf-8"?>
<p:tagLst xmlns:p="http://schemas.openxmlformats.org/presentationml/2006/main">
  <p:tag name="AS_UNIQUEID" val="246"/>
</p:tagLst>
</file>

<file path=ppt/tags/tag86.xml><?xml version="1.0" encoding="utf-8"?>
<p:tagLst xmlns:p="http://schemas.openxmlformats.org/presentationml/2006/main">
  <p:tag name="AS_UNIQUEID" val="247"/>
</p:tagLst>
</file>

<file path=ppt/tags/tag87.xml><?xml version="1.0" encoding="utf-8"?>
<p:tagLst xmlns:p="http://schemas.openxmlformats.org/presentationml/2006/main">
  <p:tag name="AS_UNIQUEID" val="248"/>
</p:tagLst>
</file>

<file path=ppt/tags/tag88.xml><?xml version="1.0" encoding="utf-8"?>
<p:tagLst xmlns:p="http://schemas.openxmlformats.org/presentationml/2006/main">
  <p:tag name="AS_UNIQUEID" val="249"/>
</p:tagLst>
</file>

<file path=ppt/tags/tag89.xml><?xml version="1.0" encoding="utf-8"?>
<p:tagLst xmlns:p="http://schemas.openxmlformats.org/presentationml/2006/main">
  <p:tag name="AS_UNIQUEID" val="250"/>
</p:tagLst>
</file>

<file path=ppt/tags/tag9.xml><?xml version="1.0" encoding="utf-8"?>
<p:tagLst xmlns:p="http://schemas.openxmlformats.org/presentationml/2006/main">
  <p:tag name="AS_UNIQUEID" val="157"/>
</p:tagLst>
</file>

<file path=ppt/tags/tag90.xml><?xml version="1.0" encoding="utf-8"?>
<p:tagLst xmlns:p="http://schemas.openxmlformats.org/presentationml/2006/main">
  <p:tag name="AS_UNIQUEID" val="251"/>
</p:tagLst>
</file>

<file path=ppt/tags/tag91.xml><?xml version="1.0" encoding="utf-8"?>
<p:tagLst xmlns:p="http://schemas.openxmlformats.org/presentationml/2006/main">
  <p:tag name="AS_UNIQUEID" val="252"/>
</p:tagLst>
</file>

<file path=ppt/tags/tag92.xml><?xml version="1.0" encoding="utf-8"?>
<p:tagLst xmlns:p="http://schemas.openxmlformats.org/presentationml/2006/main">
  <p:tag name="AS_UNIQUEID" val="253"/>
</p:tagLst>
</file>

<file path=ppt/tags/tag93.xml><?xml version="1.0" encoding="utf-8"?>
<p:tagLst xmlns:p="http://schemas.openxmlformats.org/presentationml/2006/main">
  <p:tag name="AS_UNIQUEID" val="254"/>
</p:tagLst>
</file>

<file path=ppt/tags/tag94.xml><?xml version="1.0" encoding="utf-8"?>
<p:tagLst xmlns:p="http://schemas.openxmlformats.org/presentationml/2006/main">
  <p:tag name="AS_UNIQUEID" val="256"/>
</p:tagLst>
</file>

<file path=ppt/tags/tag95.xml><?xml version="1.0" encoding="utf-8"?>
<p:tagLst xmlns:p="http://schemas.openxmlformats.org/presentationml/2006/main">
  <p:tag name="AS_UNIQUEID" val="257"/>
</p:tagLst>
</file>

<file path=ppt/tags/tag96.xml><?xml version="1.0" encoding="utf-8"?>
<p:tagLst xmlns:p="http://schemas.openxmlformats.org/presentationml/2006/main">
  <p:tag name="AS_UNIQUEID" val="258"/>
</p:tagLst>
</file>

<file path=ppt/tags/tag97.xml><?xml version="1.0" encoding="utf-8"?>
<p:tagLst xmlns:p="http://schemas.openxmlformats.org/presentationml/2006/main">
  <p:tag name="AS_UNIQUEID" val="259"/>
</p:tagLst>
</file>

<file path=ppt/tags/tag98.xml><?xml version="1.0" encoding="utf-8"?>
<p:tagLst xmlns:p="http://schemas.openxmlformats.org/presentationml/2006/main">
  <p:tag name="AS_UNIQUEID" val="260"/>
</p:tagLst>
</file>

<file path=ppt/tags/tag99.xml><?xml version="1.0" encoding="utf-8"?>
<p:tagLst xmlns:p="http://schemas.openxmlformats.org/presentationml/2006/main">
  <p:tag name="AS_UNIQUEID" val="261"/>
</p:tagLst>
</file>

<file path=ppt/theme/theme1.xml><?xml version="1.0" encoding="utf-8"?>
<a:theme xmlns:a="http://schemas.openxmlformats.org/drawingml/2006/main" name="51b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5286</Words>
  <Application>WPS 演示</Application>
  <PresentationFormat>自定义</PresentationFormat>
  <Paragraphs>205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楷体</vt:lpstr>
      <vt:lpstr>华文新魏</vt:lpstr>
      <vt:lpstr>微软雅黑</vt:lpstr>
      <vt:lpstr>文悦古典明朝体 (非商业使用) W5</vt:lpstr>
      <vt:lpstr>Calibri</vt:lpstr>
      <vt:lpstr>Wingdings</vt:lpstr>
      <vt:lpstr>Arial Unicode MS</vt:lpstr>
      <vt:lpstr>Arial Unicode MS</vt:lpstr>
      <vt:lpstr>JXK</vt:lpstr>
      <vt:lpstr>Century Gothic</vt:lpstr>
      <vt:lpstr>Arial</vt:lpstr>
      <vt:lpstr>51bc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《游园》PPT教学课件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7</cp:revision>
  <cp:lastPrinted>2022-11-12T20:48:00Z</cp:lastPrinted>
  <dcterms:created xsi:type="dcterms:W3CDTF">2022-11-12T20:48:00Z</dcterms:created>
  <dcterms:modified xsi:type="dcterms:W3CDTF">2023-05-13T00:30:53Z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