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57" r:id="rId2"/>
    <p:sldId id="496" r:id="rId3"/>
    <p:sldId id="404" r:id="rId4"/>
    <p:sldId id="486" r:id="rId5"/>
    <p:sldId id="497" r:id="rId6"/>
    <p:sldId id="495" r:id="rId7"/>
    <p:sldId id="488" r:id="rId8"/>
    <p:sldId id="489" r:id="rId9"/>
    <p:sldId id="487" r:id="rId10"/>
    <p:sldId id="491" r:id="rId11"/>
    <p:sldId id="492" r:id="rId12"/>
    <p:sldId id="493" r:id="rId13"/>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CCE5"/>
    <a:srgbClr val="33CAFF"/>
    <a:srgbClr val="FFFFFF"/>
    <a:srgbClr val="D7E4BD"/>
    <a:srgbClr val="FBB84A"/>
    <a:srgbClr val="9BBB59"/>
    <a:srgbClr val="FCD5B5"/>
    <a:srgbClr val="F7964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97" autoAdjust="0"/>
    <p:restoredTop sz="95725" autoAdjust="0"/>
  </p:normalViewPr>
  <p:slideViewPr>
    <p:cSldViewPr snapToGrid="0" showGuides="1">
      <p:cViewPr>
        <p:scale>
          <a:sx n="100" d="100"/>
          <a:sy n="100" d="100"/>
        </p:scale>
        <p:origin x="-1692" y="-1734"/>
      </p:cViewPr>
      <p:guideLst>
        <p:guide orient="horz" pos="531"/>
        <p:guide pos="363"/>
        <p:guide pos="5420"/>
      </p:guideLst>
    </p:cSldViewPr>
  </p:slideViewPr>
  <p:notesTextViewPr>
    <p:cViewPr>
      <p:scale>
        <a:sx n="1" d="1"/>
        <a:sy n="1" d="1"/>
      </p:scale>
      <p:origin x="0" y="0"/>
    </p:cViewPr>
  </p:notesTextViewPr>
  <p:gridSpacing cx="36866513" cy="36866513"/>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defRPr sz="1200"/>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0" hangingPunct="0">
              <a:defRPr sz="1200"/>
            </a:lvl1pPr>
          </a:lstStyle>
          <a:p>
            <a:pPr>
              <a:defRPr/>
            </a:pPr>
            <a:fld id="{07186250-EE5F-4502-A274-73EFB2E1E858}" type="datetimeFigureOut">
              <a:rPr lang="zh-CN" altLang="en-US"/>
              <a:pPr>
                <a:defRPr/>
              </a:pPr>
              <a:t>2020/9/9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0" hangingPunct="0">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0" hangingPunct="0">
              <a:defRPr sz="1200"/>
            </a:lvl1pPr>
          </a:lstStyle>
          <a:p>
            <a:fld id="{708385D7-AAB5-439E-B65A-2AED47A07539}" type="slidenum">
              <a:rPr lang="zh-CN" altLang="en-US"/>
              <a:pPr/>
              <a:t>‹#›</a:t>
            </a:fld>
            <a:endParaRPr lang="zh-CN" altLang="en-US"/>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5449850-28E0-4B24-9002-A406643B6394}" type="slidenum">
              <a:rPr lang="zh-CN" altLang="en-US"/>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8194"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endParaRPr lang="zh-CN" altLang="en-US" smtClean="0"/>
          </a:p>
        </p:txBody>
      </p:sp>
      <p:sp>
        <p:nvSpPr>
          <p:cNvPr id="8195" name="页眉占位符 3"/>
          <p:cNvSpPr>
            <a:spLocks noGrp="1" noChangeArrowheads="1"/>
          </p:cNvSpPr>
          <p:nvPr>
            <p:ph type="hdr" sz="quarter"/>
          </p:nvPr>
        </p:nvSpPr>
        <p:spPr bwMode="auto">
          <a:noFill/>
        </p:spPr>
        <p:txBody>
          <a:bodyPr wrap="square" numCol="1" anchor="t" anchorCtr="0" compatLnSpc="1">
            <a:prstTxWarp prst="textNoShape">
              <a:avLst/>
            </a:prstTxWarp>
          </a:bodyPr>
          <a:lstStyle/>
          <a:p>
            <a:r>
              <a:rPr lang="zh-CN" altLang="en-US" smtClean="0"/>
              <a:t>方方课堂</a:t>
            </a:r>
          </a:p>
        </p:txBody>
      </p:sp>
      <p:sp>
        <p:nvSpPr>
          <p:cNvPr id="8196"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t>方方课堂</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0242"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endParaRPr lang="zh-CN" altLang="en-US" smtClean="0"/>
          </a:p>
        </p:txBody>
      </p:sp>
      <p:sp>
        <p:nvSpPr>
          <p:cNvPr id="10243" name="页眉占位符 3"/>
          <p:cNvSpPr>
            <a:spLocks noGrp="1" noChangeArrowheads="1"/>
          </p:cNvSpPr>
          <p:nvPr>
            <p:ph type="hdr" sz="quarter"/>
          </p:nvPr>
        </p:nvSpPr>
        <p:spPr bwMode="auto">
          <a:noFill/>
        </p:spPr>
        <p:txBody>
          <a:bodyPr wrap="square" numCol="1" anchor="t" anchorCtr="0" compatLnSpc="1">
            <a:prstTxWarp prst="textNoShape">
              <a:avLst/>
            </a:prstTxWarp>
          </a:bodyPr>
          <a:lstStyle/>
          <a:p>
            <a:r>
              <a:rPr lang="zh-CN" altLang="en-US" smtClean="0"/>
              <a:t>方方课堂</a:t>
            </a:r>
          </a:p>
        </p:txBody>
      </p:sp>
      <p:sp>
        <p:nvSpPr>
          <p:cNvPr id="10244"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t>方方课堂</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3314"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endParaRPr lang="zh-CN" altLang="en-US" smtClean="0"/>
          </a:p>
        </p:txBody>
      </p:sp>
      <p:sp>
        <p:nvSpPr>
          <p:cNvPr id="13315" name="页眉占位符 3"/>
          <p:cNvSpPr>
            <a:spLocks noGrp="1" noChangeArrowheads="1"/>
          </p:cNvSpPr>
          <p:nvPr>
            <p:ph type="hdr" sz="quarter"/>
          </p:nvPr>
        </p:nvSpPr>
        <p:spPr bwMode="auto">
          <a:noFill/>
        </p:spPr>
        <p:txBody>
          <a:bodyPr wrap="square" numCol="1" anchor="t" anchorCtr="0" compatLnSpc="1">
            <a:prstTxWarp prst="textNoShape">
              <a:avLst/>
            </a:prstTxWarp>
          </a:bodyPr>
          <a:lstStyle/>
          <a:p>
            <a:r>
              <a:rPr lang="zh-CN" altLang="en-US" smtClean="0"/>
              <a:t>方方课堂</a:t>
            </a:r>
          </a:p>
        </p:txBody>
      </p:sp>
      <p:sp>
        <p:nvSpPr>
          <p:cNvPr id="13316"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t>方方课堂</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5362"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endParaRPr lang="zh-CN" altLang="en-US" smtClean="0"/>
          </a:p>
        </p:txBody>
      </p:sp>
      <p:sp>
        <p:nvSpPr>
          <p:cNvPr id="15363" name="页眉占位符 3"/>
          <p:cNvSpPr>
            <a:spLocks noGrp="1" noChangeArrowheads="1"/>
          </p:cNvSpPr>
          <p:nvPr>
            <p:ph type="hdr" sz="quarter"/>
          </p:nvPr>
        </p:nvSpPr>
        <p:spPr bwMode="auto">
          <a:noFill/>
        </p:spPr>
        <p:txBody>
          <a:bodyPr wrap="square" numCol="1" anchor="t" anchorCtr="0" compatLnSpc="1">
            <a:prstTxWarp prst="textNoShape">
              <a:avLst/>
            </a:prstTxWarp>
          </a:bodyPr>
          <a:lstStyle/>
          <a:p>
            <a:r>
              <a:rPr lang="zh-CN" altLang="en-US" smtClean="0"/>
              <a:t>方方课堂</a:t>
            </a:r>
          </a:p>
        </p:txBody>
      </p:sp>
      <p:sp>
        <p:nvSpPr>
          <p:cNvPr id="15364"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t>方方课堂</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7410"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endParaRPr lang="zh-CN" altLang="en-US" smtClean="0"/>
          </a:p>
        </p:txBody>
      </p:sp>
      <p:sp>
        <p:nvSpPr>
          <p:cNvPr id="17411" name="页眉占位符 3"/>
          <p:cNvSpPr>
            <a:spLocks noGrp="1" noChangeArrowheads="1"/>
          </p:cNvSpPr>
          <p:nvPr>
            <p:ph type="hdr" sz="quarter"/>
          </p:nvPr>
        </p:nvSpPr>
        <p:spPr bwMode="auto">
          <a:noFill/>
        </p:spPr>
        <p:txBody>
          <a:bodyPr wrap="square" numCol="1" anchor="t" anchorCtr="0" compatLnSpc="1">
            <a:prstTxWarp prst="textNoShape">
              <a:avLst/>
            </a:prstTxWarp>
          </a:bodyPr>
          <a:lstStyle/>
          <a:p>
            <a:r>
              <a:rPr lang="zh-CN" altLang="en-US" smtClean="0"/>
              <a:t>方方课堂</a:t>
            </a:r>
          </a:p>
        </p:txBody>
      </p:sp>
      <p:sp>
        <p:nvSpPr>
          <p:cNvPr id="17412"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t>方方课堂</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9458"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endParaRPr lang="zh-CN" altLang="en-US" smtClean="0"/>
          </a:p>
        </p:txBody>
      </p:sp>
      <p:sp>
        <p:nvSpPr>
          <p:cNvPr id="19459" name="页眉占位符 3"/>
          <p:cNvSpPr>
            <a:spLocks noGrp="1" noChangeArrowheads="1"/>
          </p:cNvSpPr>
          <p:nvPr>
            <p:ph type="hdr" sz="quarter"/>
          </p:nvPr>
        </p:nvSpPr>
        <p:spPr bwMode="auto">
          <a:noFill/>
        </p:spPr>
        <p:txBody>
          <a:bodyPr wrap="square" numCol="1" anchor="t" anchorCtr="0" compatLnSpc="1">
            <a:prstTxWarp prst="textNoShape">
              <a:avLst/>
            </a:prstTxWarp>
          </a:bodyPr>
          <a:lstStyle/>
          <a:p>
            <a:r>
              <a:rPr lang="zh-CN" altLang="en-US" smtClean="0"/>
              <a:t>方方课堂</a:t>
            </a:r>
          </a:p>
        </p:txBody>
      </p:sp>
      <p:sp>
        <p:nvSpPr>
          <p:cNvPr id="19460"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t>方方课堂</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1506"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endParaRPr lang="zh-CN" altLang="en-US" smtClean="0"/>
          </a:p>
        </p:txBody>
      </p:sp>
      <p:sp>
        <p:nvSpPr>
          <p:cNvPr id="21507" name="页眉占位符 3"/>
          <p:cNvSpPr>
            <a:spLocks noGrp="1" noChangeArrowheads="1"/>
          </p:cNvSpPr>
          <p:nvPr>
            <p:ph type="hdr" sz="quarter"/>
          </p:nvPr>
        </p:nvSpPr>
        <p:spPr bwMode="auto">
          <a:noFill/>
        </p:spPr>
        <p:txBody>
          <a:bodyPr wrap="square" numCol="1" anchor="t" anchorCtr="0" compatLnSpc="1">
            <a:prstTxWarp prst="textNoShape">
              <a:avLst/>
            </a:prstTxWarp>
          </a:bodyPr>
          <a:lstStyle/>
          <a:p>
            <a:r>
              <a:rPr lang="zh-CN" altLang="en-US" smtClean="0"/>
              <a:t>方方课堂</a:t>
            </a:r>
          </a:p>
        </p:txBody>
      </p:sp>
      <p:sp>
        <p:nvSpPr>
          <p:cNvPr id="21508"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t>方方课堂</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3554"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endParaRPr lang="zh-CN" altLang="en-US" smtClean="0"/>
          </a:p>
        </p:txBody>
      </p:sp>
      <p:sp>
        <p:nvSpPr>
          <p:cNvPr id="23555" name="页眉占位符 3"/>
          <p:cNvSpPr>
            <a:spLocks noGrp="1" noChangeArrowheads="1"/>
          </p:cNvSpPr>
          <p:nvPr>
            <p:ph type="hdr" sz="quarter"/>
          </p:nvPr>
        </p:nvSpPr>
        <p:spPr bwMode="auto">
          <a:noFill/>
        </p:spPr>
        <p:txBody>
          <a:bodyPr wrap="square" numCol="1" anchor="t" anchorCtr="0" compatLnSpc="1">
            <a:prstTxWarp prst="textNoShape">
              <a:avLst/>
            </a:prstTxWarp>
          </a:bodyPr>
          <a:lstStyle/>
          <a:p>
            <a:r>
              <a:rPr lang="zh-CN" altLang="en-US" smtClean="0"/>
              <a:t>方方课堂</a:t>
            </a:r>
          </a:p>
        </p:txBody>
      </p:sp>
      <p:sp>
        <p:nvSpPr>
          <p:cNvPr id="23556"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t>方方课堂</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5602" name="备注占位符 2"/>
          <p:cNvSpPr>
            <a:spLocks noGrp="1" noChangeArrowheads="1"/>
          </p:cNvSpPr>
          <p:nvPr>
            <p:ph type="body" idx="4294967295"/>
          </p:nvPr>
        </p:nvSpPr>
        <p:spPr bwMode="auto">
          <a:noFill/>
          <a:ln/>
        </p:spPr>
        <p:txBody>
          <a:bodyPr wrap="square" numCol="1" anchor="t" anchorCtr="0" compatLnSpc="1">
            <a:prstTxWarp prst="textNoShape">
              <a:avLst/>
            </a:prstTxWarp>
          </a:bodyPr>
          <a:lstStyle/>
          <a:p>
            <a:endParaRPr lang="zh-CN" altLang="en-US" smtClean="0"/>
          </a:p>
        </p:txBody>
      </p:sp>
      <p:sp>
        <p:nvSpPr>
          <p:cNvPr id="25603" name="页眉占位符 3"/>
          <p:cNvSpPr>
            <a:spLocks noGrp="1" noChangeArrowheads="1"/>
          </p:cNvSpPr>
          <p:nvPr>
            <p:ph type="hdr" sz="quarter"/>
          </p:nvPr>
        </p:nvSpPr>
        <p:spPr bwMode="auto">
          <a:noFill/>
        </p:spPr>
        <p:txBody>
          <a:bodyPr wrap="square" numCol="1" anchor="t" anchorCtr="0" compatLnSpc="1">
            <a:prstTxWarp prst="textNoShape">
              <a:avLst/>
            </a:prstTxWarp>
          </a:bodyPr>
          <a:lstStyle/>
          <a:p>
            <a:r>
              <a:rPr lang="zh-CN" altLang="en-US" smtClean="0"/>
              <a:t>方方课堂</a:t>
            </a:r>
          </a:p>
        </p:txBody>
      </p:sp>
      <p:sp>
        <p:nvSpPr>
          <p:cNvPr id="25604"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t>方方课堂</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标题 1"/>
          <p:cNvSpPr txBox="1">
            <a:spLocks noChangeArrowheads="1"/>
          </p:cNvSpPr>
          <p:nvPr/>
        </p:nvSpPr>
        <p:spPr bwMode="auto">
          <a:xfrm>
            <a:off x="3213100" y="171450"/>
            <a:ext cx="5930900" cy="777875"/>
          </a:xfrm>
          <a:prstGeom prst="rect">
            <a:avLst/>
          </a:prstGeom>
          <a:noFill/>
          <a:ln w="12700">
            <a:noFill/>
            <a:miter lim="800000"/>
            <a:headEnd/>
            <a:tailEnd/>
          </a:ln>
        </p:spPr>
        <p:txBody>
          <a:bodyPr/>
          <a:lstStyle/>
          <a:p>
            <a:pPr>
              <a:buFont typeface="Arial" pitchFamily="34" charset="0"/>
              <a:buNone/>
            </a:pPr>
            <a:r>
              <a:rPr lang="zh-CN" altLang="en-US" sz="4400" b="1">
                <a:latin typeface="楷体" pitchFamily="49" charset="-122"/>
                <a:ea typeface="楷体" pitchFamily="49" charset="-122"/>
              </a:rPr>
              <a:t>口语交际：同读一本书</a:t>
            </a:r>
            <a:endParaRPr lang="zh-CN" altLang="en-US" sz="4400" b="1">
              <a:solidFill>
                <a:srgbClr val="000000"/>
              </a:solidFill>
              <a:latin typeface="楷体" pitchFamily="49" charset="-122"/>
              <a:ea typeface="楷体" pitchFamily="49" charset="-122"/>
            </a:endParaRPr>
          </a:p>
        </p:txBody>
      </p:sp>
      <p:pic>
        <p:nvPicPr>
          <p:cNvPr id="5123" name="图片 3"/>
          <p:cNvPicPr>
            <a:picLocks noChangeAspect="1" noChangeArrowheads="1"/>
          </p:cNvPicPr>
          <p:nvPr/>
        </p:nvPicPr>
        <p:blipFill>
          <a:blip r:embed="rId3" cstate="print"/>
          <a:srcRect l="35197"/>
          <a:stretch>
            <a:fillRect/>
          </a:stretch>
        </p:blipFill>
        <p:spPr bwMode="auto">
          <a:xfrm>
            <a:off x="6734175" y="4397375"/>
            <a:ext cx="2325688" cy="463550"/>
          </a:xfrm>
          <a:prstGeom prst="rect">
            <a:avLst/>
          </a:prstGeom>
          <a:noFill/>
          <a:ln w="9525">
            <a:noFill/>
            <a:miter lim="800000"/>
            <a:headEnd/>
            <a:tailEnd/>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话气泡: 圆角矩形 2"/>
          <p:cNvSpPr/>
          <p:nvPr/>
        </p:nvSpPr>
        <p:spPr bwMode="auto">
          <a:xfrm>
            <a:off x="347663" y="714375"/>
            <a:ext cx="8602662" cy="3713163"/>
          </a:xfrm>
          <a:prstGeom prst="wedgeRoundRectCallout">
            <a:avLst>
              <a:gd name="adj1" fmla="val -1924"/>
              <a:gd name="adj2" fmla="val 55926"/>
              <a:gd name="adj3" fmla="val 16667"/>
            </a:avLst>
          </a:prstGeom>
          <a:solidFill>
            <a:srgbClr val="D7E4BD"/>
          </a:solidFill>
          <a:ln>
            <a:noFill/>
          </a:ln>
        </p:spPr>
        <p:txBody>
          <a:bodyPr lIns="72000" tIns="0" rIns="0" bIns="72000" anchor="ctr"/>
          <a:lstStyle/>
          <a:p>
            <a:pPr>
              <a:lnSpc>
                <a:spcPct val="120000"/>
              </a:lnSpc>
              <a:defRPr/>
            </a:pPr>
            <a:r>
              <a:rPr lang="zh-CN" altLang="en-US" sz="3200" b="1" spc="-150" dirty="0">
                <a:latin typeface="楷体" panose="02010609060101010101" pitchFamily="49" charset="-122"/>
                <a:ea typeface="楷体" panose="02010609060101010101" pitchFamily="49" charset="-122"/>
              </a:rPr>
              <a:t>    青铜是一个有情有义的男孩。为了让葵花上学读书，他去卖芦花鞋。芦花鞋卖光了，但还有一个人没买到。他为了多挣一点钱，也为了满足那个人的愿望，把脚上的芦花鞋脱下来卖给了那个人，那个人感动不已，想多给青铜一些钱，但是青铜并没有要。</a:t>
            </a:r>
          </a:p>
        </p:txBody>
      </p:sp>
      <p:pic>
        <p:nvPicPr>
          <p:cNvPr id="2" name="图片 1"/>
          <p:cNvPicPr>
            <a:picLocks noChangeAspect="1"/>
          </p:cNvPicPr>
          <p:nvPr/>
        </p:nvPicPr>
        <p:blipFill>
          <a:blip r:embed="rId3" cstate="print"/>
          <a:stretch>
            <a:fillRect/>
          </a:stretch>
        </p:blipFill>
        <p:spPr>
          <a:xfrm>
            <a:off x="6410656" y="3734083"/>
            <a:ext cx="1955481" cy="1388495"/>
          </a:xfrm>
          <a:prstGeom prst="ellipse">
            <a:avLst/>
          </a:prstGeom>
          <a:ln>
            <a:noFill/>
          </a:ln>
          <a:effectLst>
            <a:softEdge rad="112500"/>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对话气泡: 圆角矩形 3"/>
          <p:cNvSpPr/>
          <p:nvPr/>
        </p:nvSpPr>
        <p:spPr bwMode="auto">
          <a:xfrm>
            <a:off x="385763" y="908050"/>
            <a:ext cx="8372475" cy="3052763"/>
          </a:xfrm>
          <a:prstGeom prst="wedgeRoundRectCallout">
            <a:avLst>
              <a:gd name="adj1" fmla="val -4971"/>
              <a:gd name="adj2" fmla="val 54838"/>
              <a:gd name="adj3" fmla="val 16667"/>
            </a:avLst>
          </a:prstGeom>
          <a:solidFill>
            <a:srgbClr val="D7E4BD"/>
          </a:solidFill>
          <a:ln>
            <a:noFill/>
          </a:ln>
        </p:spPr>
        <p:txBody>
          <a:bodyPr lIns="72000" tIns="0" rIns="0" bIns="72000" anchor="ctr"/>
          <a:lstStyle/>
          <a:p>
            <a:pPr>
              <a:lnSpc>
                <a:spcPct val="120000"/>
              </a:lnSpc>
              <a:defRPr/>
            </a:pPr>
            <a:r>
              <a:rPr lang="en-US" altLang="zh-CN" sz="3200" b="1" spc="-150" dirty="0">
                <a:latin typeface="楷体" panose="02010609060101010101" pitchFamily="49" charset="-122"/>
                <a:ea typeface="楷体" panose="02010609060101010101" pitchFamily="49" charset="-122"/>
              </a:rPr>
              <a:t>    《</a:t>
            </a:r>
            <a:r>
              <a:rPr lang="zh-CN" altLang="en-US" sz="3200" b="1" spc="-150" dirty="0">
                <a:latin typeface="楷体" panose="02010609060101010101" pitchFamily="49" charset="-122"/>
                <a:ea typeface="楷体" panose="02010609060101010101" pitchFamily="49" charset="-122"/>
              </a:rPr>
              <a:t>青铜葵花</a:t>
            </a:r>
            <a:r>
              <a:rPr lang="en-US" altLang="zh-CN" sz="3200" b="1" spc="-150" dirty="0">
                <a:latin typeface="楷体" panose="02010609060101010101" pitchFamily="49" charset="-122"/>
                <a:ea typeface="楷体" panose="02010609060101010101" pitchFamily="49" charset="-122"/>
              </a:rPr>
              <a:t>》</a:t>
            </a:r>
            <a:r>
              <a:rPr lang="zh-CN" altLang="en-US" sz="3200" b="1" spc="-150" dirty="0">
                <a:latin typeface="楷体" panose="02010609060101010101" pitchFamily="49" charset="-122"/>
                <a:ea typeface="楷体" panose="02010609060101010101" pitchFamily="49" charset="-122"/>
              </a:rPr>
              <a:t>中的火灾、蝗灾给人们带来巨大的灾难，但人们在灾难面前没有低头，青铜和葵花就是其中的代表。我觉得，对于坚强的人来说，痛苦和磨难就像一块垫脚石，会帮助他们登得更高，看得更远。</a:t>
            </a:r>
          </a:p>
        </p:txBody>
      </p:sp>
      <p:pic>
        <p:nvPicPr>
          <p:cNvPr id="5" name="图片 4"/>
          <p:cNvPicPr>
            <a:picLocks noChangeAspect="1"/>
          </p:cNvPicPr>
          <p:nvPr/>
        </p:nvPicPr>
        <p:blipFill>
          <a:blip r:embed="rId3" cstate="print"/>
          <a:stretch>
            <a:fillRect/>
          </a:stretch>
        </p:blipFill>
        <p:spPr>
          <a:xfrm>
            <a:off x="6110489" y="3315202"/>
            <a:ext cx="2384783" cy="1693323"/>
          </a:xfrm>
          <a:prstGeom prst="ellipse">
            <a:avLst/>
          </a:prstGeom>
          <a:ln>
            <a:noFill/>
          </a:ln>
          <a:effectLst>
            <a:softEdge rad="112500"/>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对话气泡: 圆角矩形 3"/>
          <p:cNvSpPr/>
          <p:nvPr/>
        </p:nvSpPr>
        <p:spPr bwMode="auto">
          <a:xfrm>
            <a:off x="415925" y="712788"/>
            <a:ext cx="8312150" cy="3033712"/>
          </a:xfrm>
          <a:prstGeom prst="wedgeRoundRectCallout">
            <a:avLst>
              <a:gd name="adj1" fmla="val 4674"/>
              <a:gd name="adj2" fmla="val 54440"/>
              <a:gd name="adj3" fmla="val 16667"/>
            </a:avLst>
          </a:prstGeom>
          <a:solidFill>
            <a:srgbClr val="D7E4BD"/>
          </a:solidFill>
          <a:ln>
            <a:noFill/>
          </a:ln>
        </p:spPr>
        <p:txBody>
          <a:bodyPr lIns="72000" tIns="0" rIns="0" bIns="72000" anchor="ctr"/>
          <a:lstStyle/>
          <a:p>
            <a:pPr>
              <a:lnSpc>
                <a:spcPct val="120000"/>
              </a:lnSpc>
              <a:defRPr/>
            </a:pPr>
            <a:r>
              <a:rPr lang="zh-CN" altLang="en-US" sz="3200" b="1" spc="-150" dirty="0">
                <a:latin typeface="楷体" panose="02010609060101010101" pitchFamily="49" charset="-122"/>
                <a:ea typeface="楷体" panose="02010609060101010101" pitchFamily="49" charset="-122"/>
              </a:rPr>
              <a:t>    当葵花要被接走，胜似亲兄妹的青铜、葵花即将分别时，青铜伤心不已，本来失去了语言能力的青铜，竟然口齿不清地大声喊出了“葵花”的名字，强而有力的声音一定震撼了所有读者的心，我也被他们真挚的友情所感动。</a:t>
            </a:r>
          </a:p>
        </p:txBody>
      </p:sp>
      <p:pic>
        <p:nvPicPr>
          <p:cNvPr id="5" name="图片 4"/>
          <p:cNvPicPr>
            <a:picLocks noChangeAspect="1"/>
          </p:cNvPicPr>
          <p:nvPr/>
        </p:nvPicPr>
        <p:blipFill>
          <a:blip r:embed="rId3" cstate="print"/>
          <a:stretch>
            <a:fillRect/>
          </a:stretch>
        </p:blipFill>
        <p:spPr>
          <a:xfrm>
            <a:off x="2971800" y="3630111"/>
            <a:ext cx="2131373" cy="1513388"/>
          </a:xfrm>
          <a:prstGeom prst="cloud">
            <a:avLst/>
          </a:prstGeom>
          <a:ln>
            <a:noFill/>
          </a:ln>
          <a:effectLst>
            <a:softEdge rad="112500"/>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6263" y="1382713"/>
            <a:ext cx="5438775" cy="2378075"/>
          </a:xfrm>
          <a:prstGeom prst="rect">
            <a:avLst/>
          </a:prstGeom>
          <a:noFill/>
        </p:spPr>
        <p:txBody>
          <a:bodyPr>
            <a:spAutoFit/>
          </a:bodyPr>
          <a:lstStyle/>
          <a:p>
            <a:pPr algn="just">
              <a:lnSpc>
                <a:spcPct val="120000"/>
              </a:lnSpc>
              <a:defRPr/>
            </a:pPr>
            <a:r>
              <a:rPr lang="zh-CN" altLang="en-US" sz="3200" b="1" dirty="0">
                <a:solidFill>
                  <a:srgbClr val="231714"/>
                </a:solidFill>
                <a:latin typeface="楷体" panose="02010609060101010101" pitchFamily="49" charset="-122"/>
                <a:ea typeface="楷体" panose="02010609060101010101" pitchFamily="49" charset="-122"/>
              </a:rPr>
              <a:t>    阅读</a:t>
            </a:r>
            <a:r>
              <a:rPr lang="zh-CN" altLang="en-US" sz="3200" b="1" spc="300" dirty="0">
                <a:solidFill>
                  <a:srgbClr val="231714"/>
                </a:solidFill>
                <a:latin typeface="楷体" panose="02010609060101010101" pitchFamily="49" charset="-122"/>
                <a:ea typeface="楷体" panose="02010609060101010101" pitchFamily="49" charset="-122"/>
              </a:rPr>
              <a:t>往往能唤起读者独特的感受，</a:t>
            </a:r>
            <a:r>
              <a:rPr lang="zh-CN" altLang="en-US" sz="3200" b="1" dirty="0">
                <a:solidFill>
                  <a:srgbClr val="231714"/>
                </a:solidFill>
                <a:latin typeface="楷体" panose="02010609060101010101" pitchFamily="49" charset="-122"/>
                <a:ea typeface="楷体" panose="02010609060101010101" pitchFamily="49" charset="-122"/>
              </a:rPr>
              <a:t>即使读同一本书，不同的读者，心得体会也可能不一样。</a:t>
            </a:r>
          </a:p>
        </p:txBody>
      </p:sp>
      <p:pic>
        <p:nvPicPr>
          <p:cNvPr id="6" name="图片 5"/>
          <p:cNvPicPr>
            <a:picLocks noChangeAspect="1" noChangeArrowheads="1"/>
          </p:cNvPicPr>
          <p:nvPr/>
        </p:nvPicPr>
        <p:blipFill>
          <a:blip r:embed="rId2" cstate="print"/>
          <a:srcRect/>
          <a:stretch>
            <a:fillRect/>
          </a:stretch>
        </p:blipFill>
        <p:spPr bwMode="auto">
          <a:xfrm>
            <a:off x="6213475" y="1116013"/>
            <a:ext cx="1930400" cy="2911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9" name="组合 1"/>
          <p:cNvGrpSpPr>
            <a:grpSpLocks/>
          </p:cNvGrpSpPr>
          <p:nvPr/>
        </p:nvGrpSpPr>
        <p:grpSpPr bwMode="auto">
          <a:xfrm>
            <a:off x="3384550" y="211138"/>
            <a:ext cx="2374900" cy="647700"/>
            <a:chOff x="539750" y="184150"/>
            <a:chExt cx="2374900" cy="647700"/>
          </a:xfrm>
        </p:grpSpPr>
        <p:grpSp>
          <p:nvGrpSpPr>
            <p:cNvPr id="7170" name="组合 45"/>
            <p:cNvGrpSpPr>
              <a:grpSpLocks/>
            </p:cNvGrpSpPr>
            <p:nvPr/>
          </p:nvGrpSpPr>
          <p:grpSpPr bwMode="auto">
            <a:xfrm>
              <a:off x="558800" y="255587"/>
              <a:ext cx="2212975" cy="576263"/>
              <a:chOff x="1855032" y="3219822"/>
              <a:chExt cx="2212912" cy="576064"/>
            </a:xfrm>
          </p:grpSpPr>
          <p:sp>
            <p:nvSpPr>
              <p:cNvPr id="9" name="矩形: 圆角 8"/>
              <p:cNvSpPr/>
              <p:nvPr/>
            </p:nvSpPr>
            <p:spPr>
              <a:xfrm>
                <a:off x="2115375" y="3219822"/>
                <a:ext cx="1952569" cy="576064"/>
              </a:xfrm>
              <a:prstGeom prst="roundRect">
                <a:avLst>
                  <a:gd name="adj" fmla="val 21946"/>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indent="716280" eaLnBrk="0" hangingPunct="0">
                  <a:lnSpc>
                    <a:spcPct val="120000"/>
                  </a:lnSpc>
                  <a:defRPr/>
                </a:pPr>
                <a:endParaRPr lang="zh-CN" altLang="en-US" sz="2800" b="1" dirty="0">
                  <a:ln w="0">
                    <a:noFill/>
                  </a:ln>
                  <a:solidFill>
                    <a:schemeClr val="bg1"/>
                  </a:solidFill>
                  <a:effectLst>
                    <a:outerShdw blurRad="63500" dist="63500" dir="2700000" algn="tl" rotWithShape="0">
                      <a:prstClr val="black">
                        <a:alpha val="40000"/>
                      </a:prstClr>
                    </a:outerShdw>
                  </a:effectLst>
                  <a:latin typeface="楷体" panose="02010609060101010101" pitchFamily="49" charset="-122"/>
                  <a:ea typeface="楷体" panose="02010609060101010101" pitchFamily="49" charset="-122"/>
                </a:endParaRPr>
              </a:p>
            </p:txBody>
          </p:sp>
          <p:sp>
            <p:nvSpPr>
              <p:cNvPr id="10" name="矩形: 圆角 9"/>
              <p:cNvSpPr/>
              <p:nvPr/>
            </p:nvSpPr>
            <p:spPr>
              <a:xfrm>
                <a:off x="1855032" y="3219822"/>
                <a:ext cx="576247" cy="576064"/>
              </a:xfrm>
              <a:prstGeom prst="roundRect">
                <a:avLst>
                  <a:gd name="adj" fmla="val 21946"/>
                </a:avLst>
              </a:prstGeom>
              <a:solidFill>
                <a:schemeClr val="accent6"/>
              </a:solidFill>
              <a:ln>
                <a:noFill/>
              </a:ln>
              <a:effectLst>
                <a:outerShdw dist="12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indent="716280" eaLnBrk="0" hangingPunct="0">
                  <a:lnSpc>
                    <a:spcPct val="120000"/>
                  </a:lnSpc>
                  <a:defRPr/>
                </a:pPr>
                <a:endParaRPr lang="zh-CN" altLang="en-US" sz="2800" b="1" dirty="0">
                  <a:ln w="0">
                    <a:noFill/>
                  </a:ln>
                  <a:solidFill>
                    <a:schemeClr val="bg1"/>
                  </a:solidFill>
                  <a:effectLst>
                    <a:outerShdw blurRad="63500" dist="63500" dir="2700000" algn="tl" rotWithShape="0">
                      <a:prstClr val="black">
                        <a:alpha val="40000"/>
                      </a:prstClr>
                    </a:outerShdw>
                  </a:effectLst>
                  <a:latin typeface="楷体" panose="02010609060101010101" pitchFamily="49" charset="-122"/>
                  <a:ea typeface="楷体" panose="02010609060101010101" pitchFamily="49" charset="-122"/>
                </a:endParaRPr>
              </a:p>
            </p:txBody>
          </p:sp>
        </p:grpSp>
        <p:sp>
          <p:nvSpPr>
            <p:cNvPr id="8" name="标题 1"/>
            <p:cNvSpPr txBox="1"/>
            <p:nvPr/>
          </p:nvSpPr>
          <p:spPr bwMode="auto">
            <a:xfrm>
              <a:off x="539750" y="184150"/>
              <a:ext cx="2374900" cy="636587"/>
            </a:xfrm>
            <a:prstGeom prst="rect">
              <a:avLst/>
            </a:prstGeom>
            <a:noFill/>
            <a:ln>
              <a:noFill/>
            </a:ln>
            <a:effectLst>
              <a:outerShdw blurRad="50800" dist="38100" dir="2700000" algn="tl" rotWithShape="0">
                <a:prstClr val="black">
                  <a:alpha val="40000"/>
                </a:prstClr>
              </a:outerShdw>
            </a:effectLst>
          </p:spPr>
          <p:txBody>
            <a:bodyPr/>
            <a:lstStyle>
              <a:lvl1pPr algn="l" rtl="0" eaLnBrk="0" fontAlgn="base" hangingPunct="0">
                <a:lnSpc>
                  <a:spcPct val="100000"/>
                </a:lnSpc>
                <a:spcBef>
                  <a:spcPct val="0"/>
                </a:spcBef>
                <a:spcAft>
                  <a:spcPct val="0"/>
                </a:spcAft>
                <a:defRPr lang="zh-CN" altLang="en-US" sz="3600" b="1" kern="1200" spc="600" dirty="0">
                  <a:solidFill>
                    <a:schemeClr val="bg1"/>
                  </a:solidFill>
                  <a:latin typeface="黑体" panose="02010609060101010101" pitchFamily="49" charset="-122"/>
                  <a:ea typeface="黑体" panose="02010609060101010101" pitchFamily="49" charset="-122"/>
                  <a:cs typeface="+mn-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a:lstStyle>
            <a:p>
              <a:pPr>
                <a:defRPr/>
              </a:pPr>
              <a:r>
                <a:rPr>
                  <a:solidFill>
                    <a:srgbClr val="231714"/>
                  </a:solidFill>
                </a:rPr>
                <a:t>交际内容</a:t>
              </a:r>
            </a:p>
          </p:txBody>
        </p:sp>
      </p:grpSp>
      <p:sp>
        <p:nvSpPr>
          <p:cNvPr id="7174" name="矩形 10"/>
          <p:cNvSpPr>
            <a:spLocks noChangeArrowheads="1"/>
          </p:cNvSpPr>
          <p:nvPr/>
        </p:nvSpPr>
        <p:spPr bwMode="auto">
          <a:xfrm>
            <a:off x="576263" y="1684338"/>
            <a:ext cx="8027987" cy="1787525"/>
          </a:xfrm>
          <a:prstGeom prst="rect">
            <a:avLst/>
          </a:prstGeom>
          <a:noFill/>
          <a:ln w="9525">
            <a:noFill/>
            <a:miter lim="800000"/>
            <a:headEnd/>
            <a:tailEnd/>
          </a:ln>
        </p:spPr>
        <p:txBody>
          <a:bodyPr>
            <a:spAutoFit/>
          </a:bodyPr>
          <a:lstStyle/>
          <a:p>
            <a:pPr>
              <a:lnSpc>
                <a:spcPct val="120000"/>
              </a:lnSpc>
              <a:buFont typeface="Arial" pitchFamily="34" charset="0"/>
              <a:buNone/>
            </a:pPr>
            <a:r>
              <a:rPr lang="zh-CN" altLang="en-US" sz="3200" b="1">
                <a:solidFill>
                  <a:srgbClr val="231714"/>
                </a:solidFill>
                <a:latin typeface="宋体" pitchFamily="2" charset="-122"/>
              </a:rPr>
              <a:t>    本次口语交际的话题是“同读一本书”，要求通过开展班级读书会，围绕同一本书交流读书心得，分享阅读的收获。</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7" name="组合 1"/>
          <p:cNvGrpSpPr>
            <a:grpSpLocks/>
          </p:cNvGrpSpPr>
          <p:nvPr/>
        </p:nvGrpSpPr>
        <p:grpSpPr bwMode="auto">
          <a:xfrm>
            <a:off x="3384550" y="211138"/>
            <a:ext cx="2374900" cy="647700"/>
            <a:chOff x="539750" y="184150"/>
            <a:chExt cx="2374900" cy="647700"/>
          </a:xfrm>
        </p:grpSpPr>
        <p:grpSp>
          <p:nvGrpSpPr>
            <p:cNvPr id="9218" name="组合 45"/>
            <p:cNvGrpSpPr>
              <a:grpSpLocks/>
            </p:cNvGrpSpPr>
            <p:nvPr/>
          </p:nvGrpSpPr>
          <p:grpSpPr bwMode="auto">
            <a:xfrm>
              <a:off x="558800" y="255587"/>
              <a:ext cx="2212975" cy="576263"/>
              <a:chOff x="1855032" y="3219822"/>
              <a:chExt cx="2212912" cy="576064"/>
            </a:xfrm>
          </p:grpSpPr>
          <p:sp>
            <p:nvSpPr>
              <p:cNvPr id="9" name="矩形: 圆角 8"/>
              <p:cNvSpPr/>
              <p:nvPr/>
            </p:nvSpPr>
            <p:spPr>
              <a:xfrm>
                <a:off x="2115375" y="3219822"/>
                <a:ext cx="1952569" cy="576064"/>
              </a:xfrm>
              <a:prstGeom prst="roundRect">
                <a:avLst>
                  <a:gd name="adj" fmla="val 21946"/>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indent="716280" eaLnBrk="0" hangingPunct="0">
                  <a:lnSpc>
                    <a:spcPct val="120000"/>
                  </a:lnSpc>
                  <a:defRPr/>
                </a:pPr>
                <a:endParaRPr lang="zh-CN" altLang="en-US" sz="2800" b="1" dirty="0">
                  <a:ln w="0">
                    <a:noFill/>
                  </a:ln>
                  <a:solidFill>
                    <a:schemeClr val="bg1"/>
                  </a:solidFill>
                  <a:effectLst>
                    <a:outerShdw blurRad="63500" dist="63500" dir="2700000" algn="tl" rotWithShape="0">
                      <a:prstClr val="black">
                        <a:alpha val="40000"/>
                      </a:prstClr>
                    </a:outerShdw>
                  </a:effectLst>
                  <a:latin typeface="楷体" panose="02010609060101010101" pitchFamily="49" charset="-122"/>
                  <a:ea typeface="楷体" panose="02010609060101010101" pitchFamily="49" charset="-122"/>
                </a:endParaRPr>
              </a:p>
            </p:txBody>
          </p:sp>
          <p:sp>
            <p:nvSpPr>
              <p:cNvPr id="10" name="矩形: 圆角 9"/>
              <p:cNvSpPr/>
              <p:nvPr/>
            </p:nvSpPr>
            <p:spPr>
              <a:xfrm>
                <a:off x="1855032" y="3219822"/>
                <a:ext cx="576247" cy="576064"/>
              </a:xfrm>
              <a:prstGeom prst="roundRect">
                <a:avLst>
                  <a:gd name="adj" fmla="val 21946"/>
                </a:avLst>
              </a:prstGeom>
              <a:solidFill>
                <a:schemeClr val="accent6"/>
              </a:solidFill>
              <a:ln>
                <a:noFill/>
              </a:ln>
              <a:effectLst>
                <a:outerShdw dist="12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indent="716280" eaLnBrk="0" hangingPunct="0">
                  <a:lnSpc>
                    <a:spcPct val="120000"/>
                  </a:lnSpc>
                  <a:defRPr/>
                </a:pPr>
                <a:endParaRPr lang="zh-CN" altLang="en-US" sz="2800" b="1" dirty="0">
                  <a:ln w="0">
                    <a:noFill/>
                  </a:ln>
                  <a:solidFill>
                    <a:schemeClr val="bg1"/>
                  </a:solidFill>
                  <a:effectLst>
                    <a:outerShdw blurRad="63500" dist="63500" dir="2700000" algn="tl" rotWithShape="0">
                      <a:prstClr val="black">
                        <a:alpha val="40000"/>
                      </a:prstClr>
                    </a:outerShdw>
                  </a:effectLst>
                  <a:latin typeface="楷体" panose="02010609060101010101" pitchFamily="49" charset="-122"/>
                  <a:ea typeface="楷体" panose="02010609060101010101" pitchFamily="49" charset="-122"/>
                </a:endParaRPr>
              </a:p>
            </p:txBody>
          </p:sp>
        </p:grpSp>
        <p:sp>
          <p:nvSpPr>
            <p:cNvPr id="8" name="标题 1"/>
            <p:cNvSpPr txBox="1"/>
            <p:nvPr/>
          </p:nvSpPr>
          <p:spPr bwMode="auto">
            <a:xfrm>
              <a:off x="539750" y="184150"/>
              <a:ext cx="2374900" cy="636587"/>
            </a:xfrm>
            <a:prstGeom prst="rect">
              <a:avLst/>
            </a:prstGeom>
            <a:noFill/>
            <a:ln>
              <a:noFill/>
            </a:ln>
            <a:effectLst>
              <a:outerShdw blurRad="50800" dist="38100" dir="2700000" algn="tl" rotWithShape="0">
                <a:prstClr val="black">
                  <a:alpha val="40000"/>
                </a:prstClr>
              </a:outerShdw>
            </a:effectLst>
          </p:spPr>
          <p:txBody>
            <a:bodyPr/>
            <a:lstStyle>
              <a:lvl1pPr algn="l" rtl="0" eaLnBrk="0" fontAlgn="base" hangingPunct="0">
                <a:lnSpc>
                  <a:spcPct val="100000"/>
                </a:lnSpc>
                <a:spcBef>
                  <a:spcPct val="0"/>
                </a:spcBef>
                <a:spcAft>
                  <a:spcPct val="0"/>
                </a:spcAft>
                <a:defRPr lang="zh-CN" altLang="en-US" sz="3600" b="1" kern="1200" spc="600" dirty="0">
                  <a:solidFill>
                    <a:schemeClr val="bg1"/>
                  </a:solidFill>
                  <a:latin typeface="黑体" panose="02010609060101010101" pitchFamily="49" charset="-122"/>
                  <a:ea typeface="黑体" panose="02010609060101010101" pitchFamily="49" charset="-122"/>
                  <a:cs typeface="+mn-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a:lstStyle>
            <a:p>
              <a:pPr>
                <a:defRPr/>
              </a:pPr>
              <a:r>
                <a:rPr>
                  <a:solidFill>
                    <a:srgbClr val="231714"/>
                  </a:solidFill>
                </a:rPr>
                <a:t>交际指导</a:t>
              </a:r>
            </a:p>
          </p:txBody>
        </p:sp>
      </p:grpSp>
      <p:sp>
        <p:nvSpPr>
          <p:cNvPr id="11" name="矩形 10"/>
          <p:cNvSpPr>
            <a:spLocks noChangeArrowheads="1"/>
          </p:cNvSpPr>
          <p:nvPr/>
        </p:nvSpPr>
        <p:spPr bwMode="auto">
          <a:xfrm>
            <a:off x="576263" y="862013"/>
            <a:ext cx="8027987" cy="414972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buFont typeface="Arial" panose="020B0604020202020204" pitchFamily="34" charset="0"/>
              <a:buNone/>
              <a:defRPr/>
            </a:pPr>
            <a:r>
              <a:rPr lang="en-US" altLang="zh-CN" sz="3200" b="1" dirty="0">
                <a:solidFill>
                  <a:srgbClr val="231714"/>
                </a:solidFill>
                <a:latin typeface="宋体" panose="02010600030101010101" pitchFamily="2" charset="-122"/>
              </a:rPr>
              <a:t>    1.</a:t>
            </a:r>
            <a:r>
              <a:rPr lang="zh-CN" altLang="en-US" sz="3200" b="1" dirty="0">
                <a:solidFill>
                  <a:srgbClr val="231714"/>
                </a:solidFill>
                <a:latin typeface="宋体" panose="02010600030101010101" pitchFamily="2" charset="-122"/>
              </a:rPr>
              <a:t>确定话题，梳理思路。</a:t>
            </a:r>
            <a:endParaRPr lang="en-US" altLang="zh-CN" sz="3200" b="1" dirty="0">
              <a:solidFill>
                <a:srgbClr val="231714"/>
              </a:solidFill>
              <a:latin typeface="宋体" panose="02010600030101010101" pitchFamily="2" charset="-122"/>
            </a:endParaRPr>
          </a:p>
          <a:p>
            <a:pPr algn="just">
              <a:lnSpc>
                <a:spcPct val="120000"/>
              </a:lnSpc>
              <a:buFont typeface="Arial" panose="020B0604020202020204" pitchFamily="34" charset="0"/>
              <a:buNone/>
              <a:defRPr/>
            </a:pPr>
            <a:r>
              <a:rPr lang="en-US" altLang="zh-CN" sz="3200" b="1" dirty="0">
                <a:solidFill>
                  <a:srgbClr val="231714"/>
                </a:solidFill>
                <a:latin typeface="楷体" panose="02010609060101010101" pitchFamily="49" charset="-122"/>
                <a:ea typeface="楷体" panose="02010609060101010101" pitchFamily="49" charset="-122"/>
              </a:rPr>
              <a:t>    </a:t>
            </a:r>
            <a:r>
              <a:rPr lang="zh-CN" altLang="en-US" sz="3200" b="1" dirty="0">
                <a:solidFill>
                  <a:srgbClr val="231714"/>
                </a:solidFill>
                <a:latin typeface="楷体" panose="02010609060101010101" pitchFamily="49" charset="-122"/>
                <a:ea typeface="楷体" panose="02010609060101010101" pitchFamily="49" charset="-122"/>
              </a:rPr>
              <a:t>交流之前，先想一想准备谈论哪个话题，比如：</a:t>
            </a:r>
            <a:endParaRPr lang="en-US" altLang="zh-CN" sz="3200" b="1" dirty="0">
              <a:solidFill>
                <a:srgbClr val="231714"/>
              </a:solidFill>
              <a:latin typeface="楷体" panose="02010609060101010101" pitchFamily="49" charset="-122"/>
              <a:ea typeface="楷体" panose="02010609060101010101" pitchFamily="49" charset="-122"/>
            </a:endParaRPr>
          </a:p>
          <a:p>
            <a:pPr marL="1254125" indent="-450850" algn="just">
              <a:lnSpc>
                <a:spcPct val="120000"/>
              </a:lnSpc>
              <a:buFont typeface="楷体" panose="02010609060101010101" pitchFamily="49" charset="-122"/>
              <a:buChar char="◇"/>
              <a:defRPr/>
            </a:pPr>
            <a:r>
              <a:rPr lang="zh-CN" altLang="en-US" sz="3200" b="1" dirty="0">
                <a:solidFill>
                  <a:srgbClr val="231714"/>
                </a:solidFill>
                <a:latin typeface="楷体" panose="02010609060101010101" pitchFamily="49" charset="-122"/>
                <a:ea typeface="楷体" panose="02010609060101010101" pitchFamily="49" charset="-122"/>
              </a:rPr>
              <a:t>这本书讲了一个什么样的故事？</a:t>
            </a:r>
            <a:endParaRPr lang="en-US" altLang="zh-CN" sz="3200" b="1" dirty="0">
              <a:solidFill>
                <a:srgbClr val="231714"/>
              </a:solidFill>
              <a:latin typeface="楷体" panose="02010609060101010101" pitchFamily="49" charset="-122"/>
              <a:ea typeface="楷体" panose="02010609060101010101" pitchFamily="49" charset="-122"/>
            </a:endParaRPr>
          </a:p>
          <a:p>
            <a:pPr marL="1254125" indent="-450850" algn="just">
              <a:lnSpc>
                <a:spcPct val="120000"/>
              </a:lnSpc>
              <a:buFont typeface="楷体" panose="02010609060101010101" pitchFamily="49" charset="-122"/>
              <a:buChar char="◇"/>
              <a:defRPr/>
            </a:pPr>
            <a:r>
              <a:rPr lang="zh-CN" altLang="en-US" sz="3200" b="1" dirty="0">
                <a:solidFill>
                  <a:srgbClr val="231714"/>
                </a:solidFill>
                <a:latin typeface="楷体" panose="02010609060101010101" pitchFamily="49" charset="-122"/>
                <a:ea typeface="楷体" panose="02010609060101010101" pitchFamily="49" charset="-122"/>
              </a:rPr>
              <a:t>你对哪个人物印象最深？</a:t>
            </a:r>
            <a:endParaRPr lang="en-US" altLang="zh-CN" sz="3200" b="1" dirty="0">
              <a:solidFill>
                <a:srgbClr val="231714"/>
              </a:solidFill>
              <a:latin typeface="楷体" panose="02010609060101010101" pitchFamily="49" charset="-122"/>
              <a:ea typeface="楷体" panose="02010609060101010101" pitchFamily="49" charset="-122"/>
            </a:endParaRPr>
          </a:p>
          <a:p>
            <a:pPr marL="1254125" indent="-450850" algn="just">
              <a:lnSpc>
                <a:spcPct val="120000"/>
              </a:lnSpc>
              <a:buFont typeface="楷体" panose="02010609060101010101" pitchFamily="49" charset="-122"/>
              <a:buChar char="◇"/>
              <a:defRPr/>
            </a:pPr>
            <a:r>
              <a:rPr lang="zh-CN" altLang="en-US" sz="3200" b="1" dirty="0">
                <a:solidFill>
                  <a:srgbClr val="231714"/>
                </a:solidFill>
                <a:latin typeface="楷体" panose="02010609060101010101" pitchFamily="49" charset="-122"/>
                <a:ea typeface="楷体" panose="02010609060101010101" pitchFamily="49" charset="-122"/>
              </a:rPr>
              <a:t>阅读时你想到了哪些类似的书，或是想到了生活中的哪些人？</a:t>
            </a:r>
            <a:endParaRPr lang="en-US" altLang="zh-CN" sz="3200" b="1" dirty="0">
              <a:solidFill>
                <a:srgbClr val="231714"/>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1000"/>
                                        <p:tgtEl>
                                          <p:spTgt spid="11">
                                            <p:txEl>
                                              <p:pRg st="1" end="1"/>
                                            </p:txEl>
                                          </p:spTgt>
                                        </p:tgtEl>
                                      </p:cBhvr>
                                    </p:animEffect>
                                    <p:anim calcmode="lin" valueType="num">
                                      <p:cBhvr>
                                        <p:cTn id="8"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xEl>
                                              <p:pRg st="2" end="2"/>
                                            </p:txEl>
                                          </p:spTgt>
                                        </p:tgtEl>
                                        <p:attrNameLst>
                                          <p:attrName>style.visibility</p:attrName>
                                        </p:attrNameLst>
                                      </p:cBhvr>
                                      <p:to>
                                        <p:strVal val="visible"/>
                                      </p:to>
                                    </p:set>
                                    <p:animEffect transition="in" filter="fade">
                                      <p:cBhvr>
                                        <p:cTn id="14" dur="1000"/>
                                        <p:tgtEl>
                                          <p:spTgt spid="11">
                                            <p:txEl>
                                              <p:pRg st="2" end="2"/>
                                            </p:txEl>
                                          </p:spTgt>
                                        </p:tgtEl>
                                      </p:cBhvr>
                                    </p:animEffect>
                                    <p:anim calcmode="lin" valueType="num">
                                      <p:cBhvr>
                                        <p:cTn id="15"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xEl>
                                              <p:pRg st="3" end="3"/>
                                            </p:txEl>
                                          </p:spTgt>
                                        </p:tgtEl>
                                        <p:attrNameLst>
                                          <p:attrName>style.visibility</p:attrName>
                                        </p:attrNameLst>
                                      </p:cBhvr>
                                      <p:to>
                                        <p:strVal val="visible"/>
                                      </p:to>
                                    </p:set>
                                    <p:animEffect transition="in" filter="fade">
                                      <p:cBhvr>
                                        <p:cTn id="21" dur="1000"/>
                                        <p:tgtEl>
                                          <p:spTgt spid="11">
                                            <p:txEl>
                                              <p:pRg st="3" end="3"/>
                                            </p:txEl>
                                          </p:spTgt>
                                        </p:tgtEl>
                                      </p:cBhvr>
                                    </p:animEffect>
                                    <p:anim calcmode="lin" valueType="num">
                                      <p:cBhvr>
                                        <p:cTn id="22" dur="1000" fill="hold"/>
                                        <p:tgtEl>
                                          <p:spTgt spid="1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1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xEl>
                                              <p:pRg st="4" end="4"/>
                                            </p:txEl>
                                          </p:spTgt>
                                        </p:tgtEl>
                                        <p:attrNameLst>
                                          <p:attrName>style.visibility</p:attrName>
                                        </p:attrNameLst>
                                      </p:cBhvr>
                                      <p:to>
                                        <p:strVal val="visible"/>
                                      </p:to>
                                    </p:set>
                                    <p:animEffect transition="in" filter="fade">
                                      <p:cBhvr>
                                        <p:cTn id="28" dur="1000"/>
                                        <p:tgtEl>
                                          <p:spTgt spid="11">
                                            <p:txEl>
                                              <p:pRg st="4" end="4"/>
                                            </p:txEl>
                                          </p:spTgt>
                                        </p:tgtEl>
                                      </p:cBhvr>
                                    </p:animEffect>
                                    <p:anim calcmode="lin" valueType="num">
                                      <p:cBhvr>
                                        <p:cTn id="29" dur="1000" fill="hold"/>
                                        <p:tgtEl>
                                          <p:spTgt spid="11">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1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grpSp>
        <p:nvGrpSpPr>
          <p:cNvPr id="11266" name="组合 102"/>
          <p:cNvGrpSpPr>
            <a:grpSpLocks/>
          </p:cNvGrpSpPr>
          <p:nvPr/>
        </p:nvGrpSpPr>
        <p:grpSpPr bwMode="auto">
          <a:xfrm>
            <a:off x="2897188" y="665163"/>
            <a:ext cx="3348037" cy="679450"/>
            <a:chOff x="2897981" y="665321"/>
            <a:chExt cx="3347085" cy="680085"/>
          </a:xfrm>
        </p:grpSpPr>
        <p:sp>
          <p:nvSpPr>
            <p:cNvPr id="11267" name="任意多边形: 形状 35"/>
            <p:cNvSpPr>
              <a:spLocks noChangeArrowheads="1"/>
            </p:cNvSpPr>
            <p:nvPr/>
          </p:nvSpPr>
          <p:spPr bwMode="auto">
            <a:xfrm>
              <a:off x="2922746" y="832961"/>
              <a:ext cx="3295650" cy="76200"/>
            </a:xfrm>
            <a:custGeom>
              <a:avLst/>
              <a:gdLst/>
              <a:ahLst/>
              <a:cxnLst>
                <a:cxn ang="0">
                  <a:pos x="3258979" y="71914"/>
                </a:cxn>
                <a:cxn ang="0">
                  <a:pos x="39529" y="71914"/>
                </a:cxn>
                <a:cxn ang="0">
                  <a:pos x="7144" y="39529"/>
                </a:cxn>
                <a:cxn ang="0">
                  <a:pos x="39529" y="7144"/>
                </a:cxn>
                <a:cxn ang="0">
                  <a:pos x="3258979" y="7144"/>
                </a:cxn>
                <a:cxn ang="0">
                  <a:pos x="3291364" y="39529"/>
                </a:cxn>
                <a:cxn ang="0">
                  <a:pos x="3258979" y="71914"/>
                </a:cxn>
              </a:cxnLst>
              <a:rect l="0" t="0" r="r" b="b"/>
              <a:pathLst>
                <a:path w="3295650" h="76200">
                  <a:moveTo>
                    <a:pt x="3258979" y="71914"/>
                  </a:moveTo>
                  <a:lnTo>
                    <a:pt x="39529" y="71914"/>
                  </a:lnTo>
                  <a:cubicBezTo>
                    <a:pt x="21431" y="71914"/>
                    <a:pt x="7144" y="57626"/>
                    <a:pt x="7144" y="39529"/>
                  </a:cubicBezTo>
                  <a:cubicBezTo>
                    <a:pt x="7144" y="21431"/>
                    <a:pt x="21431" y="7144"/>
                    <a:pt x="39529" y="7144"/>
                  </a:cubicBezTo>
                  <a:lnTo>
                    <a:pt x="3258979" y="7144"/>
                  </a:lnTo>
                  <a:cubicBezTo>
                    <a:pt x="3277076" y="7144"/>
                    <a:pt x="3291364" y="21431"/>
                    <a:pt x="3291364" y="39529"/>
                  </a:cubicBezTo>
                  <a:cubicBezTo>
                    <a:pt x="3291364" y="56674"/>
                    <a:pt x="3277076" y="71914"/>
                    <a:pt x="3258979" y="71914"/>
                  </a:cubicBezTo>
                  <a:close/>
                </a:path>
              </a:pathLst>
            </a:custGeom>
            <a:solidFill>
              <a:srgbClr val="7F7D7A"/>
            </a:solidFill>
            <a:ln w="9525">
              <a:noFill/>
              <a:round/>
              <a:headEnd/>
              <a:tailEnd/>
            </a:ln>
          </p:spPr>
          <p:txBody>
            <a:bodyPr/>
            <a:lstStyle/>
            <a:p>
              <a:pPr eaLnBrk="0" hangingPunct="0"/>
              <a:endParaRPr lang="zh-CN" altLang="en-US"/>
            </a:p>
          </p:txBody>
        </p:sp>
        <p:sp>
          <p:nvSpPr>
            <p:cNvPr id="11268" name="任意多边形: 形状 36"/>
            <p:cNvSpPr>
              <a:spLocks noChangeArrowheads="1"/>
            </p:cNvSpPr>
            <p:nvPr/>
          </p:nvSpPr>
          <p:spPr bwMode="auto">
            <a:xfrm>
              <a:off x="2921794" y="849154"/>
              <a:ext cx="3295650" cy="57150"/>
            </a:xfrm>
            <a:custGeom>
              <a:avLst/>
              <a:gdLst/>
              <a:ahLst/>
              <a:cxnLst>
                <a:cxn ang="0">
                  <a:pos x="3259931" y="23336"/>
                </a:cxn>
                <a:cxn ang="0">
                  <a:pos x="40481" y="23336"/>
                </a:cxn>
                <a:cxn ang="0">
                  <a:pos x="11906" y="7144"/>
                </a:cxn>
                <a:cxn ang="0">
                  <a:pos x="7144" y="23336"/>
                </a:cxn>
                <a:cxn ang="0">
                  <a:pos x="39529" y="55721"/>
                </a:cxn>
                <a:cxn ang="0">
                  <a:pos x="3259931" y="55721"/>
                </a:cxn>
                <a:cxn ang="0">
                  <a:pos x="3292316" y="23336"/>
                </a:cxn>
                <a:cxn ang="0">
                  <a:pos x="3287554" y="7144"/>
                </a:cxn>
                <a:cxn ang="0">
                  <a:pos x="3259931" y="23336"/>
                </a:cxn>
              </a:cxnLst>
              <a:rect l="0" t="0" r="r" b="b"/>
              <a:pathLst>
                <a:path w="3295650" h="57150">
                  <a:moveTo>
                    <a:pt x="3259931" y="23336"/>
                  </a:moveTo>
                  <a:lnTo>
                    <a:pt x="40481" y="23336"/>
                  </a:lnTo>
                  <a:cubicBezTo>
                    <a:pt x="28099" y="23336"/>
                    <a:pt x="17621" y="16669"/>
                    <a:pt x="11906" y="7144"/>
                  </a:cubicBezTo>
                  <a:cubicBezTo>
                    <a:pt x="9049" y="11906"/>
                    <a:pt x="7144" y="17621"/>
                    <a:pt x="7144" y="23336"/>
                  </a:cubicBezTo>
                  <a:cubicBezTo>
                    <a:pt x="7144" y="41434"/>
                    <a:pt x="21431" y="55721"/>
                    <a:pt x="39529" y="55721"/>
                  </a:cubicBezTo>
                  <a:lnTo>
                    <a:pt x="3259931" y="55721"/>
                  </a:lnTo>
                  <a:cubicBezTo>
                    <a:pt x="3278029" y="55721"/>
                    <a:pt x="3292316" y="41434"/>
                    <a:pt x="3292316" y="23336"/>
                  </a:cubicBezTo>
                  <a:cubicBezTo>
                    <a:pt x="3292316" y="17621"/>
                    <a:pt x="3290411" y="11906"/>
                    <a:pt x="3287554" y="7144"/>
                  </a:cubicBezTo>
                  <a:cubicBezTo>
                    <a:pt x="3281839" y="16669"/>
                    <a:pt x="3271361" y="23336"/>
                    <a:pt x="3259931" y="23336"/>
                  </a:cubicBezTo>
                  <a:close/>
                </a:path>
              </a:pathLst>
            </a:custGeom>
            <a:solidFill>
              <a:srgbClr val="63605C"/>
            </a:solidFill>
            <a:ln w="9525">
              <a:noFill/>
              <a:round/>
              <a:headEnd/>
              <a:tailEnd/>
            </a:ln>
          </p:spPr>
          <p:txBody>
            <a:bodyPr/>
            <a:lstStyle/>
            <a:p>
              <a:pPr eaLnBrk="0" hangingPunct="0"/>
              <a:endParaRPr lang="zh-CN" altLang="en-US"/>
            </a:p>
          </p:txBody>
        </p:sp>
        <p:sp>
          <p:nvSpPr>
            <p:cNvPr id="11269" name="任意多边形: 形状 37"/>
            <p:cNvSpPr>
              <a:spLocks noChangeArrowheads="1"/>
            </p:cNvSpPr>
            <p:nvPr/>
          </p:nvSpPr>
          <p:spPr bwMode="auto">
            <a:xfrm>
              <a:off x="4560094" y="1052989"/>
              <a:ext cx="19050" cy="209550"/>
            </a:xfrm>
            <a:custGeom>
              <a:avLst/>
              <a:gdLst/>
              <a:ahLst/>
              <a:cxnLst>
                <a:cxn ang="0">
                  <a:pos x="11906" y="204311"/>
                </a:cxn>
                <a:cxn ang="0">
                  <a:pos x="11906" y="204311"/>
                </a:cxn>
                <a:cxn ang="0">
                  <a:pos x="7144" y="199549"/>
                </a:cxn>
                <a:cxn ang="0">
                  <a:pos x="7144" y="11906"/>
                </a:cxn>
                <a:cxn ang="0">
                  <a:pos x="11906" y="7144"/>
                </a:cxn>
                <a:cxn ang="0">
                  <a:pos x="16669" y="11906"/>
                </a:cxn>
                <a:cxn ang="0">
                  <a:pos x="16669" y="198596"/>
                </a:cxn>
                <a:cxn ang="0">
                  <a:pos x="11906" y="204311"/>
                </a:cxn>
              </a:cxnLst>
              <a:rect l="0" t="0" r="r" b="b"/>
              <a:pathLst>
                <a:path w="19050" h="209550">
                  <a:moveTo>
                    <a:pt x="11906" y="204311"/>
                  </a:moveTo>
                  <a:lnTo>
                    <a:pt x="11906" y="204311"/>
                  </a:lnTo>
                  <a:cubicBezTo>
                    <a:pt x="9049" y="204311"/>
                    <a:pt x="7144" y="202406"/>
                    <a:pt x="7144" y="199549"/>
                  </a:cubicBezTo>
                  <a:lnTo>
                    <a:pt x="7144" y="11906"/>
                  </a:lnTo>
                  <a:cubicBezTo>
                    <a:pt x="7144" y="9049"/>
                    <a:pt x="9049" y="7144"/>
                    <a:pt x="11906" y="7144"/>
                  </a:cubicBezTo>
                  <a:cubicBezTo>
                    <a:pt x="14764" y="7144"/>
                    <a:pt x="16669" y="9049"/>
                    <a:pt x="16669" y="11906"/>
                  </a:cubicBezTo>
                  <a:lnTo>
                    <a:pt x="16669" y="198596"/>
                  </a:lnTo>
                  <a:cubicBezTo>
                    <a:pt x="16669" y="202406"/>
                    <a:pt x="14764" y="204311"/>
                    <a:pt x="11906" y="204311"/>
                  </a:cubicBezTo>
                  <a:close/>
                </a:path>
              </a:pathLst>
            </a:custGeom>
            <a:solidFill>
              <a:srgbClr val="CCC3B6"/>
            </a:solidFill>
            <a:ln w="9525">
              <a:noFill/>
              <a:round/>
              <a:headEnd/>
              <a:tailEnd/>
            </a:ln>
          </p:spPr>
          <p:txBody>
            <a:bodyPr/>
            <a:lstStyle/>
            <a:p>
              <a:pPr eaLnBrk="0" hangingPunct="0"/>
              <a:endParaRPr lang="zh-CN" altLang="en-US"/>
            </a:p>
          </p:txBody>
        </p:sp>
        <p:sp>
          <p:nvSpPr>
            <p:cNvPr id="11270" name="任意多边形: 形状 38"/>
            <p:cNvSpPr>
              <a:spLocks noChangeArrowheads="1"/>
            </p:cNvSpPr>
            <p:nvPr/>
          </p:nvSpPr>
          <p:spPr bwMode="auto">
            <a:xfrm>
              <a:off x="4515326" y="1240631"/>
              <a:ext cx="104775" cy="104775"/>
            </a:xfrm>
            <a:custGeom>
              <a:avLst/>
              <a:gdLst/>
              <a:ahLst/>
              <a:cxnLst>
                <a:cxn ang="0">
                  <a:pos x="56674" y="7144"/>
                </a:cxn>
                <a:cxn ang="0">
                  <a:pos x="7144" y="56674"/>
                </a:cxn>
                <a:cxn ang="0">
                  <a:pos x="56674" y="106204"/>
                </a:cxn>
                <a:cxn ang="0">
                  <a:pos x="106204" y="56674"/>
                </a:cxn>
                <a:cxn ang="0">
                  <a:pos x="56674" y="7144"/>
                </a:cxn>
                <a:cxn ang="0">
                  <a:pos x="56674" y="93821"/>
                </a:cxn>
                <a:cxn ang="0">
                  <a:pos x="19526" y="56674"/>
                </a:cxn>
                <a:cxn ang="0">
                  <a:pos x="56674" y="19526"/>
                </a:cxn>
                <a:cxn ang="0">
                  <a:pos x="93821" y="56674"/>
                </a:cxn>
                <a:cxn ang="0">
                  <a:pos x="56674" y="93821"/>
                </a:cxn>
              </a:cxnLst>
              <a:rect l="0" t="0" r="r" b="b"/>
              <a:pathLst>
                <a:path w="104775" h="104775">
                  <a:moveTo>
                    <a:pt x="56674" y="7144"/>
                  </a:moveTo>
                  <a:cubicBezTo>
                    <a:pt x="29051" y="7144"/>
                    <a:pt x="7144" y="29051"/>
                    <a:pt x="7144" y="56674"/>
                  </a:cubicBezTo>
                  <a:cubicBezTo>
                    <a:pt x="7144" y="84296"/>
                    <a:pt x="29051" y="106204"/>
                    <a:pt x="56674" y="106204"/>
                  </a:cubicBezTo>
                  <a:cubicBezTo>
                    <a:pt x="84296" y="106204"/>
                    <a:pt x="106204" y="84296"/>
                    <a:pt x="106204" y="56674"/>
                  </a:cubicBezTo>
                  <a:cubicBezTo>
                    <a:pt x="106204" y="29051"/>
                    <a:pt x="84296" y="7144"/>
                    <a:pt x="56674" y="7144"/>
                  </a:cubicBezTo>
                  <a:close/>
                  <a:moveTo>
                    <a:pt x="56674" y="93821"/>
                  </a:moveTo>
                  <a:cubicBezTo>
                    <a:pt x="36671" y="93821"/>
                    <a:pt x="19526" y="77629"/>
                    <a:pt x="19526" y="56674"/>
                  </a:cubicBezTo>
                  <a:cubicBezTo>
                    <a:pt x="19526" y="35719"/>
                    <a:pt x="35719" y="19526"/>
                    <a:pt x="56674" y="19526"/>
                  </a:cubicBezTo>
                  <a:cubicBezTo>
                    <a:pt x="76676" y="19526"/>
                    <a:pt x="93821" y="35719"/>
                    <a:pt x="93821" y="56674"/>
                  </a:cubicBezTo>
                  <a:cubicBezTo>
                    <a:pt x="93821" y="77629"/>
                    <a:pt x="76676" y="93821"/>
                    <a:pt x="56674" y="93821"/>
                  </a:cubicBezTo>
                  <a:close/>
                </a:path>
              </a:pathLst>
            </a:custGeom>
            <a:solidFill>
              <a:srgbClr val="CCC3B6"/>
            </a:solidFill>
            <a:ln w="9525">
              <a:noFill/>
              <a:round/>
              <a:headEnd/>
              <a:tailEnd/>
            </a:ln>
          </p:spPr>
          <p:txBody>
            <a:bodyPr/>
            <a:lstStyle/>
            <a:p>
              <a:pPr eaLnBrk="0" hangingPunct="0"/>
              <a:endParaRPr lang="zh-CN" altLang="en-US"/>
            </a:p>
          </p:txBody>
        </p:sp>
        <p:sp>
          <p:nvSpPr>
            <p:cNvPr id="11271" name="任意多边形: 形状 39"/>
            <p:cNvSpPr>
              <a:spLocks noChangeArrowheads="1"/>
            </p:cNvSpPr>
            <p:nvPr/>
          </p:nvSpPr>
          <p:spPr bwMode="auto">
            <a:xfrm>
              <a:off x="3056096" y="815816"/>
              <a:ext cx="3028950" cy="381000"/>
            </a:xfrm>
            <a:custGeom>
              <a:avLst/>
              <a:gdLst/>
              <a:ahLst/>
              <a:cxnLst>
                <a:cxn ang="0">
                  <a:pos x="3024664" y="380524"/>
                </a:cxn>
                <a:cxn ang="0">
                  <a:pos x="1525429" y="346234"/>
                </a:cxn>
                <a:cxn ang="0">
                  <a:pos x="7144" y="380524"/>
                </a:cxn>
                <a:cxn ang="0">
                  <a:pos x="7144" y="7144"/>
                </a:cxn>
                <a:cxn ang="0">
                  <a:pos x="3024664" y="7144"/>
                </a:cxn>
                <a:cxn ang="0">
                  <a:pos x="3024664" y="380524"/>
                </a:cxn>
              </a:cxnLst>
              <a:rect l="0" t="0" r="r" b="b"/>
              <a:pathLst>
                <a:path w="3028950" h="381000">
                  <a:moveTo>
                    <a:pt x="3024664" y="380524"/>
                  </a:moveTo>
                  <a:cubicBezTo>
                    <a:pt x="2544604" y="358616"/>
                    <a:pt x="2044541" y="346234"/>
                    <a:pt x="1525429" y="346234"/>
                  </a:cubicBezTo>
                  <a:cubicBezTo>
                    <a:pt x="999649" y="346234"/>
                    <a:pt x="492919" y="358616"/>
                    <a:pt x="7144" y="380524"/>
                  </a:cubicBezTo>
                  <a:cubicBezTo>
                    <a:pt x="7144" y="255746"/>
                    <a:pt x="7144" y="131921"/>
                    <a:pt x="7144" y="7144"/>
                  </a:cubicBezTo>
                  <a:lnTo>
                    <a:pt x="3024664" y="7144"/>
                  </a:lnTo>
                  <a:lnTo>
                    <a:pt x="3024664" y="380524"/>
                  </a:lnTo>
                  <a:close/>
                </a:path>
              </a:pathLst>
            </a:custGeom>
            <a:solidFill>
              <a:srgbClr val="96938D"/>
            </a:solidFill>
            <a:ln w="9525">
              <a:noFill/>
              <a:round/>
              <a:headEnd/>
              <a:tailEnd/>
            </a:ln>
          </p:spPr>
          <p:txBody>
            <a:bodyPr/>
            <a:lstStyle/>
            <a:p>
              <a:pPr eaLnBrk="0" hangingPunct="0"/>
              <a:endParaRPr lang="zh-CN" altLang="en-US"/>
            </a:p>
          </p:txBody>
        </p:sp>
        <p:sp>
          <p:nvSpPr>
            <p:cNvPr id="11272" name="任意多边形: 形状 40"/>
            <p:cNvSpPr>
              <a:spLocks noChangeArrowheads="1"/>
            </p:cNvSpPr>
            <p:nvPr/>
          </p:nvSpPr>
          <p:spPr bwMode="auto">
            <a:xfrm>
              <a:off x="3056096" y="815816"/>
              <a:ext cx="3028950" cy="276225"/>
            </a:xfrm>
            <a:custGeom>
              <a:avLst/>
              <a:gdLst/>
              <a:ahLst/>
              <a:cxnLst>
                <a:cxn ang="0">
                  <a:pos x="7144" y="276701"/>
                </a:cxn>
                <a:cxn ang="0">
                  <a:pos x="3024664" y="276701"/>
                </a:cxn>
                <a:cxn ang="0">
                  <a:pos x="3024664" y="7144"/>
                </a:cxn>
                <a:cxn ang="0">
                  <a:pos x="7144" y="7144"/>
                </a:cxn>
                <a:cxn ang="0">
                  <a:pos x="7144" y="276701"/>
                </a:cxn>
              </a:cxnLst>
              <a:rect l="0" t="0" r="r" b="b"/>
              <a:pathLst>
                <a:path w="3028950" h="276225">
                  <a:moveTo>
                    <a:pt x="7144" y="276701"/>
                  </a:moveTo>
                  <a:lnTo>
                    <a:pt x="3024664" y="276701"/>
                  </a:lnTo>
                  <a:lnTo>
                    <a:pt x="3024664" y="7144"/>
                  </a:lnTo>
                  <a:lnTo>
                    <a:pt x="7144" y="7144"/>
                  </a:lnTo>
                  <a:cubicBezTo>
                    <a:pt x="7144" y="96679"/>
                    <a:pt x="7144" y="186214"/>
                    <a:pt x="7144" y="276701"/>
                  </a:cubicBezTo>
                  <a:close/>
                </a:path>
              </a:pathLst>
            </a:custGeom>
            <a:solidFill>
              <a:srgbClr val="7F7D7A"/>
            </a:solidFill>
            <a:ln w="9525">
              <a:noFill/>
              <a:round/>
              <a:headEnd/>
              <a:tailEnd/>
            </a:ln>
          </p:spPr>
          <p:txBody>
            <a:bodyPr/>
            <a:lstStyle/>
            <a:p>
              <a:pPr eaLnBrk="0" hangingPunct="0"/>
              <a:endParaRPr lang="zh-CN" altLang="en-US"/>
            </a:p>
          </p:txBody>
        </p:sp>
        <p:sp>
          <p:nvSpPr>
            <p:cNvPr id="11273" name="任意多边形: 形状 41"/>
            <p:cNvSpPr>
              <a:spLocks noChangeArrowheads="1"/>
            </p:cNvSpPr>
            <p:nvPr/>
          </p:nvSpPr>
          <p:spPr bwMode="auto">
            <a:xfrm>
              <a:off x="3056096" y="671989"/>
              <a:ext cx="3028950" cy="381000"/>
            </a:xfrm>
            <a:custGeom>
              <a:avLst/>
              <a:gdLst/>
              <a:ahLst/>
              <a:cxnLst>
                <a:cxn ang="0">
                  <a:pos x="7144" y="7144"/>
                </a:cxn>
                <a:cxn ang="0">
                  <a:pos x="3024664" y="7144"/>
                </a:cxn>
                <a:cxn ang="0">
                  <a:pos x="3024664" y="380524"/>
                </a:cxn>
                <a:cxn ang="0">
                  <a:pos x="7144" y="380524"/>
                </a:cxn>
                <a:cxn ang="0">
                  <a:pos x="7144" y="7144"/>
                </a:cxn>
              </a:cxnLst>
              <a:rect l="0" t="0" r="r" b="b"/>
              <a:pathLst>
                <a:path w="3028950" h="381000">
                  <a:moveTo>
                    <a:pt x="7144" y="7144"/>
                  </a:moveTo>
                  <a:lnTo>
                    <a:pt x="3024664" y="7144"/>
                  </a:lnTo>
                  <a:lnTo>
                    <a:pt x="3024664" y="380524"/>
                  </a:lnTo>
                  <a:lnTo>
                    <a:pt x="7144" y="380524"/>
                  </a:lnTo>
                  <a:lnTo>
                    <a:pt x="7144" y="7144"/>
                  </a:lnTo>
                  <a:close/>
                </a:path>
              </a:pathLst>
            </a:custGeom>
            <a:solidFill>
              <a:srgbClr val="FFFFFF"/>
            </a:solidFill>
            <a:ln w="9525">
              <a:noFill/>
              <a:round/>
              <a:headEnd/>
              <a:tailEnd/>
            </a:ln>
          </p:spPr>
          <p:txBody>
            <a:bodyPr/>
            <a:lstStyle/>
            <a:p>
              <a:pPr eaLnBrk="0" hangingPunct="0"/>
              <a:endParaRPr lang="zh-CN" altLang="en-US"/>
            </a:p>
          </p:txBody>
        </p:sp>
        <p:sp>
          <p:nvSpPr>
            <p:cNvPr id="11274" name="任意多边形: 形状 42"/>
            <p:cNvSpPr>
              <a:spLocks noChangeArrowheads="1"/>
            </p:cNvSpPr>
            <p:nvPr/>
          </p:nvSpPr>
          <p:spPr bwMode="auto">
            <a:xfrm>
              <a:off x="3056096" y="771049"/>
              <a:ext cx="3028950" cy="285750"/>
            </a:xfrm>
            <a:custGeom>
              <a:avLst/>
              <a:gdLst/>
              <a:ahLst/>
              <a:cxnLst>
                <a:cxn ang="0">
                  <a:pos x="3024664" y="281464"/>
                </a:cxn>
                <a:cxn ang="0">
                  <a:pos x="7144" y="281464"/>
                </a:cxn>
                <a:cxn ang="0">
                  <a:pos x="7144" y="7144"/>
                </a:cxn>
                <a:cxn ang="0">
                  <a:pos x="1532096" y="146209"/>
                </a:cxn>
                <a:cxn ang="0">
                  <a:pos x="3023711" y="7144"/>
                </a:cxn>
                <a:cxn ang="0">
                  <a:pos x="3024664" y="281464"/>
                </a:cxn>
              </a:cxnLst>
              <a:rect l="0" t="0" r="r" b="b"/>
              <a:pathLst>
                <a:path w="3028950" h="285750">
                  <a:moveTo>
                    <a:pt x="3024664" y="281464"/>
                  </a:moveTo>
                  <a:lnTo>
                    <a:pt x="7144" y="281464"/>
                  </a:lnTo>
                  <a:lnTo>
                    <a:pt x="7144" y="7144"/>
                  </a:lnTo>
                  <a:cubicBezTo>
                    <a:pt x="427196" y="85249"/>
                    <a:pt x="942499" y="147161"/>
                    <a:pt x="1532096" y="146209"/>
                  </a:cubicBezTo>
                  <a:cubicBezTo>
                    <a:pt x="2107406" y="145256"/>
                    <a:pt x="2611279" y="84296"/>
                    <a:pt x="3023711" y="7144"/>
                  </a:cubicBezTo>
                  <a:cubicBezTo>
                    <a:pt x="3024664" y="98584"/>
                    <a:pt x="3024664" y="190024"/>
                    <a:pt x="3024664" y="281464"/>
                  </a:cubicBezTo>
                  <a:close/>
                </a:path>
              </a:pathLst>
            </a:custGeom>
            <a:solidFill>
              <a:srgbClr val="E0D9CD"/>
            </a:solidFill>
            <a:ln w="9525">
              <a:noFill/>
              <a:round/>
              <a:headEnd/>
              <a:tailEnd/>
            </a:ln>
          </p:spPr>
          <p:txBody>
            <a:bodyPr/>
            <a:lstStyle/>
            <a:p>
              <a:pPr eaLnBrk="0" hangingPunct="0"/>
              <a:endParaRPr lang="zh-CN" altLang="en-US"/>
            </a:p>
          </p:txBody>
        </p:sp>
        <p:sp>
          <p:nvSpPr>
            <p:cNvPr id="11275" name="任意多边形: 形状 43"/>
            <p:cNvSpPr>
              <a:spLocks noChangeArrowheads="1"/>
            </p:cNvSpPr>
            <p:nvPr/>
          </p:nvSpPr>
          <p:spPr bwMode="auto">
            <a:xfrm>
              <a:off x="3056096" y="909161"/>
              <a:ext cx="3028950" cy="142875"/>
            </a:xfrm>
            <a:custGeom>
              <a:avLst/>
              <a:gdLst/>
              <a:ahLst/>
              <a:cxnLst>
                <a:cxn ang="0">
                  <a:pos x="3024664" y="143351"/>
                </a:cxn>
                <a:cxn ang="0">
                  <a:pos x="7144" y="143351"/>
                </a:cxn>
                <a:cxn ang="0">
                  <a:pos x="7144" y="7144"/>
                </a:cxn>
                <a:cxn ang="0">
                  <a:pos x="1532096" y="75724"/>
                </a:cxn>
                <a:cxn ang="0">
                  <a:pos x="3023711" y="7144"/>
                </a:cxn>
                <a:cxn ang="0">
                  <a:pos x="3024664" y="143351"/>
                </a:cxn>
              </a:cxnLst>
              <a:rect l="0" t="0" r="r" b="b"/>
              <a:pathLst>
                <a:path w="3028950" h="142875">
                  <a:moveTo>
                    <a:pt x="3024664" y="143351"/>
                  </a:moveTo>
                  <a:lnTo>
                    <a:pt x="7144" y="143351"/>
                  </a:lnTo>
                  <a:lnTo>
                    <a:pt x="7144" y="7144"/>
                  </a:lnTo>
                  <a:cubicBezTo>
                    <a:pt x="427196" y="45244"/>
                    <a:pt x="942499" y="76676"/>
                    <a:pt x="1532096" y="75724"/>
                  </a:cubicBezTo>
                  <a:cubicBezTo>
                    <a:pt x="2107406" y="74771"/>
                    <a:pt x="2611279" y="45244"/>
                    <a:pt x="3023711" y="7144"/>
                  </a:cubicBezTo>
                  <a:cubicBezTo>
                    <a:pt x="3024664" y="52864"/>
                    <a:pt x="3024664" y="97631"/>
                    <a:pt x="3024664" y="143351"/>
                  </a:cubicBezTo>
                  <a:close/>
                </a:path>
              </a:pathLst>
            </a:custGeom>
            <a:solidFill>
              <a:srgbClr val="CCC3B6"/>
            </a:solidFill>
            <a:ln w="9525">
              <a:noFill/>
              <a:round/>
              <a:headEnd/>
              <a:tailEnd/>
            </a:ln>
          </p:spPr>
          <p:txBody>
            <a:bodyPr/>
            <a:lstStyle/>
            <a:p>
              <a:pPr eaLnBrk="0" hangingPunct="0"/>
              <a:endParaRPr lang="zh-CN" altLang="en-US"/>
            </a:p>
          </p:txBody>
        </p:sp>
        <p:sp>
          <p:nvSpPr>
            <p:cNvPr id="11276" name="任意多边形: 形状 44"/>
            <p:cNvSpPr>
              <a:spLocks noChangeArrowheads="1"/>
            </p:cNvSpPr>
            <p:nvPr/>
          </p:nvSpPr>
          <p:spPr bwMode="auto">
            <a:xfrm>
              <a:off x="2897981" y="665321"/>
              <a:ext cx="76200" cy="409575"/>
            </a:xfrm>
            <a:custGeom>
              <a:avLst/>
              <a:gdLst/>
              <a:ahLst/>
              <a:cxnLst>
                <a:cxn ang="0">
                  <a:pos x="38576" y="406241"/>
                </a:cxn>
                <a:cxn ang="0">
                  <a:pos x="38576" y="406241"/>
                </a:cxn>
                <a:cxn ang="0">
                  <a:pos x="7144" y="374809"/>
                </a:cxn>
                <a:cxn ang="0">
                  <a:pos x="7144" y="38576"/>
                </a:cxn>
                <a:cxn ang="0">
                  <a:pos x="38576" y="7144"/>
                </a:cxn>
                <a:cxn ang="0">
                  <a:pos x="70009" y="38576"/>
                </a:cxn>
                <a:cxn ang="0">
                  <a:pos x="70009" y="374809"/>
                </a:cxn>
                <a:cxn ang="0">
                  <a:pos x="38576" y="406241"/>
                </a:cxn>
              </a:cxnLst>
              <a:rect l="0" t="0" r="r" b="b"/>
              <a:pathLst>
                <a:path w="76200" h="409575">
                  <a:moveTo>
                    <a:pt x="38576" y="406241"/>
                  </a:moveTo>
                  <a:lnTo>
                    <a:pt x="38576" y="406241"/>
                  </a:lnTo>
                  <a:cubicBezTo>
                    <a:pt x="21431" y="406241"/>
                    <a:pt x="7144" y="391954"/>
                    <a:pt x="7144" y="374809"/>
                  </a:cubicBezTo>
                  <a:lnTo>
                    <a:pt x="7144" y="38576"/>
                  </a:lnTo>
                  <a:cubicBezTo>
                    <a:pt x="7144" y="21431"/>
                    <a:pt x="21431" y="7144"/>
                    <a:pt x="38576" y="7144"/>
                  </a:cubicBezTo>
                  <a:cubicBezTo>
                    <a:pt x="55721" y="7144"/>
                    <a:pt x="70009" y="21431"/>
                    <a:pt x="70009" y="38576"/>
                  </a:cubicBezTo>
                  <a:lnTo>
                    <a:pt x="70009" y="374809"/>
                  </a:lnTo>
                  <a:cubicBezTo>
                    <a:pt x="69056" y="391954"/>
                    <a:pt x="54769" y="406241"/>
                    <a:pt x="38576" y="406241"/>
                  </a:cubicBezTo>
                  <a:close/>
                </a:path>
              </a:pathLst>
            </a:custGeom>
            <a:solidFill>
              <a:srgbClr val="7F7D7A"/>
            </a:solidFill>
            <a:ln w="9525">
              <a:noFill/>
              <a:round/>
              <a:headEnd/>
              <a:tailEnd/>
            </a:ln>
          </p:spPr>
          <p:txBody>
            <a:bodyPr/>
            <a:lstStyle/>
            <a:p>
              <a:pPr eaLnBrk="0" hangingPunct="0"/>
              <a:endParaRPr lang="zh-CN" altLang="en-US"/>
            </a:p>
          </p:txBody>
        </p:sp>
        <p:sp>
          <p:nvSpPr>
            <p:cNvPr id="11277" name="任意多边形: 形状 45"/>
            <p:cNvSpPr>
              <a:spLocks noChangeArrowheads="1"/>
            </p:cNvSpPr>
            <p:nvPr/>
          </p:nvSpPr>
          <p:spPr bwMode="auto">
            <a:xfrm>
              <a:off x="2897981" y="901541"/>
              <a:ext cx="76200" cy="171450"/>
            </a:xfrm>
            <a:custGeom>
              <a:avLst/>
              <a:gdLst/>
              <a:ahLst/>
              <a:cxnLst>
                <a:cxn ang="0">
                  <a:pos x="38576" y="38576"/>
                </a:cxn>
                <a:cxn ang="0">
                  <a:pos x="7144" y="7144"/>
                </a:cxn>
                <a:cxn ang="0">
                  <a:pos x="7144" y="138589"/>
                </a:cxn>
                <a:cxn ang="0">
                  <a:pos x="38576" y="170021"/>
                </a:cxn>
                <a:cxn ang="0">
                  <a:pos x="70009" y="138589"/>
                </a:cxn>
                <a:cxn ang="0">
                  <a:pos x="70009" y="8096"/>
                </a:cxn>
                <a:cxn ang="0">
                  <a:pos x="38576" y="38576"/>
                </a:cxn>
              </a:cxnLst>
              <a:rect l="0" t="0" r="r" b="b"/>
              <a:pathLst>
                <a:path w="76200" h="171450">
                  <a:moveTo>
                    <a:pt x="38576" y="38576"/>
                  </a:moveTo>
                  <a:cubicBezTo>
                    <a:pt x="21431" y="38576"/>
                    <a:pt x="7144" y="24289"/>
                    <a:pt x="7144" y="7144"/>
                  </a:cubicBezTo>
                  <a:lnTo>
                    <a:pt x="7144" y="138589"/>
                  </a:lnTo>
                  <a:cubicBezTo>
                    <a:pt x="7144" y="155734"/>
                    <a:pt x="21431" y="170021"/>
                    <a:pt x="38576" y="170021"/>
                  </a:cubicBezTo>
                  <a:cubicBezTo>
                    <a:pt x="55721" y="170021"/>
                    <a:pt x="70009" y="155734"/>
                    <a:pt x="70009" y="138589"/>
                  </a:cubicBezTo>
                  <a:lnTo>
                    <a:pt x="70009" y="8096"/>
                  </a:lnTo>
                  <a:cubicBezTo>
                    <a:pt x="69056" y="25241"/>
                    <a:pt x="54769" y="38576"/>
                    <a:pt x="38576" y="38576"/>
                  </a:cubicBezTo>
                  <a:close/>
                </a:path>
              </a:pathLst>
            </a:custGeom>
            <a:solidFill>
              <a:srgbClr val="63605C"/>
            </a:solidFill>
            <a:ln w="9525">
              <a:noFill/>
              <a:round/>
              <a:headEnd/>
              <a:tailEnd/>
            </a:ln>
          </p:spPr>
          <p:txBody>
            <a:bodyPr/>
            <a:lstStyle/>
            <a:p>
              <a:pPr eaLnBrk="0" hangingPunct="0"/>
              <a:endParaRPr lang="zh-CN" altLang="en-US"/>
            </a:p>
          </p:txBody>
        </p:sp>
        <p:sp>
          <p:nvSpPr>
            <p:cNvPr id="11278" name="任意多边形: 形状 46"/>
            <p:cNvSpPr>
              <a:spLocks noChangeArrowheads="1"/>
            </p:cNvSpPr>
            <p:nvPr/>
          </p:nvSpPr>
          <p:spPr bwMode="auto">
            <a:xfrm>
              <a:off x="2908459" y="688181"/>
              <a:ext cx="47625" cy="133350"/>
            </a:xfrm>
            <a:custGeom>
              <a:avLst/>
              <a:gdLst/>
              <a:ahLst/>
              <a:cxnLst>
                <a:cxn ang="0">
                  <a:pos x="27146" y="130016"/>
                </a:cxn>
                <a:cxn ang="0">
                  <a:pos x="27146" y="130016"/>
                </a:cxn>
                <a:cxn ang="0">
                  <a:pos x="7144" y="110014"/>
                </a:cxn>
                <a:cxn ang="0">
                  <a:pos x="7144" y="27146"/>
                </a:cxn>
                <a:cxn ang="0">
                  <a:pos x="27146" y="7144"/>
                </a:cxn>
                <a:cxn ang="0">
                  <a:pos x="47149" y="27146"/>
                </a:cxn>
                <a:cxn ang="0">
                  <a:pos x="47149" y="110014"/>
                </a:cxn>
                <a:cxn ang="0">
                  <a:pos x="27146" y="130016"/>
                </a:cxn>
              </a:cxnLst>
              <a:rect l="0" t="0" r="r" b="b"/>
              <a:pathLst>
                <a:path w="47625" h="133350">
                  <a:moveTo>
                    <a:pt x="27146" y="130016"/>
                  </a:moveTo>
                  <a:lnTo>
                    <a:pt x="27146" y="130016"/>
                  </a:lnTo>
                  <a:cubicBezTo>
                    <a:pt x="16669" y="130016"/>
                    <a:pt x="7144" y="121444"/>
                    <a:pt x="7144" y="110014"/>
                  </a:cubicBezTo>
                  <a:lnTo>
                    <a:pt x="7144" y="27146"/>
                  </a:lnTo>
                  <a:cubicBezTo>
                    <a:pt x="7144" y="16669"/>
                    <a:pt x="15716" y="7144"/>
                    <a:pt x="27146" y="7144"/>
                  </a:cubicBezTo>
                  <a:cubicBezTo>
                    <a:pt x="37624" y="7144"/>
                    <a:pt x="47149" y="15716"/>
                    <a:pt x="47149" y="27146"/>
                  </a:cubicBezTo>
                  <a:lnTo>
                    <a:pt x="47149" y="110014"/>
                  </a:lnTo>
                  <a:cubicBezTo>
                    <a:pt x="47149" y="121444"/>
                    <a:pt x="37624" y="130016"/>
                    <a:pt x="27146" y="130016"/>
                  </a:cubicBezTo>
                  <a:close/>
                </a:path>
              </a:pathLst>
            </a:custGeom>
            <a:solidFill>
              <a:srgbClr val="96938D"/>
            </a:solidFill>
            <a:ln w="9525">
              <a:noFill/>
              <a:round/>
              <a:headEnd/>
              <a:tailEnd/>
            </a:ln>
          </p:spPr>
          <p:txBody>
            <a:bodyPr/>
            <a:lstStyle/>
            <a:p>
              <a:pPr eaLnBrk="0" hangingPunct="0"/>
              <a:endParaRPr lang="zh-CN" altLang="en-US"/>
            </a:p>
          </p:txBody>
        </p:sp>
        <p:sp>
          <p:nvSpPr>
            <p:cNvPr id="11279" name="任意多边形: 形状 47"/>
            <p:cNvSpPr>
              <a:spLocks noChangeArrowheads="1"/>
            </p:cNvSpPr>
            <p:nvPr/>
          </p:nvSpPr>
          <p:spPr bwMode="auto">
            <a:xfrm>
              <a:off x="6168866" y="665321"/>
              <a:ext cx="76200" cy="409575"/>
            </a:xfrm>
            <a:custGeom>
              <a:avLst/>
              <a:gdLst/>
              <a:ahLst/>
              <a:cxnLst>
                <a:cxn ang="0">
                  <a:pos x="38576" y="406241"/>
                </a:cxn>
                <a:cxn ang="0">
                  <a:pos x="38576" y="406241"/>
                </a:cxn>
                <a:cxn ang="0">
                  <a:pos x="7144" y="374809"/>
                </a:cxn>
                <a:cxn ang="0">
                  <a:pos x="7144" y="38576"/>
                </a:cxn>
                <a:cxn ang="0">
                  <a:pos x="38576" y="7144"/>
                </a:cxn>
                <a:cxn ang="0">
                  <a:pos x="70009" y="38576"/>
                </a:cxn>
                <a:cxn ang="0">
                  <a:pos x="70009" y="374809"/>
                </a:cxn>
                <a:cxn ang="0">
                  <a:pos x="38576" y="406241"/>
                </a:cxn>
              </a:cxnLst>
              <a:rect l="0" t="0" r="r" b="b"/>
              <a:pathLst>
                <a:path w="76200" h="409575">
                  <a:moveTo>
                    <a:pt x="38576" y="406241"/>
                  </a:moveTo>
                  <a:lnTo>
                    <a:pt x="38576" y="406241"/>
                  </a:lnTo>
                  <a:cubicBezTo>
                    <a:pt x="21431" y="406241"/>
                    <a:pt x="7144" y="391954"/>
                    <a:pt x="7144" y="374809"/>
                  </a:cubicBezTo>
                  <a:lnTo>
                    <a:pt x="7144" y="38576"/>
                  </a:lnTo>
                  <a:cubicBezTo>
                    <a:pt x="7144" y="21431"/>
                    <a:pt x="21431" y="7144"/>
                    <a:pt x="38576" y="7144"/>
                  </a:cubicBezTo>
                  <a:cubicBezTo>
                    <a:pt x="55721" y="7144"/>
                    <a:pt x="70009" y="21431"/>
                    <a:pt x="70009" y="38576"/>
                  </a:cubicBezTo>
                  <a:lnTo>
                    <a:pt x="70009" y="374809"/>
                  </a:lnTo>
                  <a:cubicBezTo>
                    <a:pt x="70009" y="391954"/>
                    <a:pt x="55721" y="406241"/>
                    <a:pt x="38576" y="406241"/>
                  </a:cubicBezTo>
                  <a:close/>
                </a:path>
              </a:pathLst>
            </a:custGeom>
            <a:solidFill>
              <a:srgbClr val="7F7D7A"/>
            </a:solidFill>
            <a:ln w="9525">
              <a:noFill/>
              <a:round/>
              <a:headEnd/>
              <a:tailEnd/>
            </a:ln>
          </p:spPr>
          <p:txBody>
            <a:bodyPr/>
            <a:lstStyle/>
            <a:p>
              <a:pPr eaLnBrk="0" hangingPunct="0"/>
              <a:endParaRPr lang="zh-CN" altLang="en-US"/>
            </a:p>
          </p:txBody>
        </p:sp>
        <p:sp>
          <p:nvSpPr>
            <p:cNvPr id="11280" name="任意多边形: 形状 48"/>
            <p:cNvSpPr>
              <a:spLocks noChangeArrowheads="1"/>
            </p:cNvSpPr>
            <p:nvPr/>
          </p:nvSpPr>
          <p:spPr bwMode="auto">
            <a:xfrm>
              <a:off x="6168866" y="901541"/>
              <a:ext cx="76200" cy="171450"/>
            </a:xfrm>
            <a:custGeom>
              <a:avLst/>
              <a:gdLst/>
              <a:ahLst/>
              <a:cxnLst>
                <a:cxn ang="0">
                  <a:pos x="38576" y="38576"/>
                </a:cxn>
                <a:cxn ang="0">
                  <a:pos x="7144" y="7144"/>
                </a:cxn>
                <a:cxn ang="0">
                  <a:pos x="7144" y="138589"/>
                </a:cxn>
                <a:cxn ang="0">
                  <a:pos x="38576" y="170021"/>
                </a:cxn>
                <a:cxn ang="0">
                  <a:pos x="70009" y="138589"/>
                </a:cxn>
                <a:cxn ang="0">
                  <a:pos x="70009" y="8096"/>
                </a:cxn>
                <a:cxn ang="0">
                  <a:pos x="38576" y="38576"/>
                </a:cxn>
              </a:cxnLst>
              <a:rect l="0" t="0" r="r" b="b"/>
              <a:pathLst>
                <a:path w="76200" h="171450">
                  <a:moveTo>
                    <a:pt x="38576" y="38576"/>
                  </a:moveTo>
                  <a:cubicBezTo>
                    <a:pt x="21431" y="38576"/>
                    <a:pt x="7144" y="24289"/>
                    <a:pt x="7144" y="7144"/>
                  </a:cubicBezTo>
                  <a:lnTo>
                    <a:pt x="7144" y="138589"/>
                  </a:lnTo>
                  <a:cubicBezTo>
                    <a:pt x="7144" y="155734"/>
                    <a:pt x="21431" y="170021"/>
                    <a:pt x="38576" y="170021"/>
                  </a:cubicBezTo>
                  <a:cubicBezTo>
                    <a:pt x="55721" y="170021"/>
                    <a:pt x="70009" y="155734"/>
                    <a:pt x="70009" y="138589"/>
                  </a:cubicBezTo>
                  <a:lnTo>
                    <a:pt x="70009" y="8096"/>
                  </a:lnTo>
                  <a:cubicBezTo>
                    <a:pt x="70009" y="25241"/>
                    <a:pt x="55721" y="38576"/>
                    <a:pt x="38576" y="38576"/>
                  </a:cubicBezTo>
                  <a:close/>
                </a:path>
              </a:pathLst>
            </a:custGeom>
            <a:solidFill>
              <a:srgbClr val="63605C"/>
            </a:solidFill>
            <a:ln w="9525">
              <a:noFill/>
              <a:round/>
              <a:headEnd/>
              <a:tailEnd/>
            </a:ln>
          </p:spPr>
          <p:txBody>
            <a:bodyPr/>
            <a:lstStyle/>
            <a:p>
              <a:pPr eaLnBrk="0" hangingPunct="0"/>
              <a:endParaRPr lang="zh-CN" altLang="en-US"/>
            </a:p>
          </p:txBody>
        </p:sp>
        <p:sp>
          <p:nvSpPr>
            <p:cNvPr id="11281" name="任意多边形: 形状 49"/>
            <p:cNvSpPr>
              <a:spLocks noChangeArrowheads="1"/>
            </p:cNvSpPr>
            <p:nvPr/>
          </p:nvSpPr>
          <p:spPr bwMode="auto">
            <a:xfrm>
              <a:off x="6180296" y="688181"/>
              <a:ext cx="47625" cy="133350"/>
            </a:xfrm>
            <a:custGeom>
              <a:avLst/>
              <a:gdLst/>
              <a:ahLst/>
              <a:cxnLst>
                <a:cxn ang="0">
                  <a:pos x="27146" y="130016"/>
                </a:cxn>
                <a:cxn ang="0">
                  <a:pos x="27146" y="130016"/>
                </a:cxn>
                <a:cxn ang="0">
                  <a:pos x="7144" y="110014"/>
                </a:cxn>
                <a:cxn ang="0">
                  <a:pos x="7144" y="27146"/>
                </a:cxn>
                <a:cxn ang="0">
                  <a:pos x="27146" y="7144"/>
                </a:cxn>
                <a:cxn ang="0">
                  <a:pos x="47149" y="27146"/>
                </a:cxn>
                <a:cxn ang="0">
                  <a:pos x="47149" y="110014"/>
                </a:cxn>
                <a:cxn ang="0">
                  <a:pos x="27146" y="130016"/>
                </a:cxn>
              </a:cxnLst>
              <a:rect l="0" t="0" r="r" b="b"/>
              <a:pathLst>
                <a:path w="47625" h="133350">
                  <a:moveTo>
                    <a:pt x="27146" y="130016"/>
                  </a:moveTo>
                  <a:lnTo>
                    <a:pt x="27146" y="130016"/>
                  </a:lnTo>
                  <a:cubicBezTo>
                    <a:pt x="16669" y="130016"/>
                    <a:pt x="7144" y="121444"/>
                    <a:pt x="7144" y="110014"/>
                  </a:cubicBezTo>
                  <a:lnTo>
                    <a:pt x="7144" y="27146"/>
                  </a:lnTo>
                  <a:cubicBezTo>
                    <a:pt x="7144" y="16669"/>
                    <a:pt x="15716" y="7144"/>
                    <a:pt x="27146" y="7144"/>
                  </a:cubicBezTo>
                  <a:cubicBezTo>
                    <a:pt x="37624" y="7144"/>
                    <a:pt x="47149" y="15716"/>
                    <a:pt x="47149" y="27146"/>
                  </a:cubicBezTo>
                  <a:lnTo>
                    <a:pt x="47149" y="110014"/>
                  </a:lnTo>
                  <a:cubicBezTo>
                    <a:pt x="46196" y="121444"/>
                    <a:pt x="37624" y="130016"/>
                    <a:pt x="27146" y="130016"/>
                  </a:cubicBezTo>
                  <a:close/>
                </a:path>
              </a:pathLst>
            </a:custGeom>
            <a:solidFill>
              <a:srgbClr val="96938D"/>
            </a:solidFill>
            <a:ln w="9525">
              <a:noFill/>
              <a:round/>
              <a:headEnd/>
              <a:tailEnd/>
            </a:ln>
          </p:spPr>
          <p:txBody>
            <a:bodyPr/>
            <a:lstStyle/>
            <a:p>
              <a:pPr eaLnBrk="0" hangingPunct="0"/>
              <a:endParaRPr lang="zh-CN" altLang="en-US"/>
            </a:p>
          </p:txBody>
        </p:sp>
      </p:grpSp>
      <p:grpSp>
        <p:nvGrpSpPr>
          <p:cNvPr id="11282" name="组合 109"/>
          <p:cNvGrpSpPr>
            <a:grpSpLocks/>
          </p:cNvGrpSpPr>
          <p:nvPr/>
        </p:nvGrpSpPr>
        <p:grpSpPr bwMode="auto">
          <a:xfrm>
            <a:off x="2476500" y="1411288"/>
            <a:ext cx="4191000" cy="2747962"/>
            <a:chOff x="2476024" y="1412081"/>
            <a:chExt cx="4191000" cy="2747010"/>
          </a:xfrm>
        </p:grpSpPr>
        <p:sp>
          <p:nvSpPr>
            <p:cNvPr id="11283" name="任意多边形: 形状 32"/>
            <p:cNvSpPr>
              <a:spLocks noChangeArrowheads="1"/>
            </p:cNvSpPr>
            <p:nvPr/>
          </p:nvSpPr>
          <p:spPr bwMode="auto">
            <a:xfrm>
              <a:off x="2476024" y="4016216"/>
              <a:ext cx="4191000" cy="142875"/>
            </a:xfrm>
            <a:custGeom>
              <a:avLst/>
              <a:gdLst/>
              <a:ahLst/>
              <a:cxnLst>
                <a:cxn ang="0">
                  <a:pos x="7144" y="7144"/>
                </a:cxn>
                <a:cxn ang="0">
                  <a:pos x="4185761" y="7144"/>
                </a:cxn>
                <a:cxn ang="0">
                  <a:pos x="4185761" y="136684"/>
                </a:cxn>
                <a:cxn ang="0">
                  <a:pos x="7144" y="136684"/>
                </a:cxn>
                <a:cxn ang="0">
                  <a:pos x="7144" y="7144"/>
                </a:cxn>
              </a:cxnLst>
              <a:rect l="0" t="0" r="r" b="b"/>
              <a:pathLst>
                <a:path w="4191000" h="142875">
                  <a:moveTo>
                    <a:pt x="7144" y="7144"/>
                  </a:moveTo>
                  <a:lnTo>
                    <a:pt x="4185761" y="7144"/>
                  </a:lnTo>
                  <a:lnTo>
                    <a:pt x="4185761" y="136684"/>
                  </a:lnTo>
                  <a:lnTo>
                    <a:pt x="7144" y="136684"/>
                  </a:lnTo>
                  <a:lnTo>
                    <a:pt x="7144" y="7144"/>
                  </a:lnTo>
                  <a:close/>
                </a:path>
              </a:pathLst>
            </a:custGeom>
            <a:solidFill>
              <a:srgbClr val="94613B"/>
            </a:solidFill>
            <a:ln w="9525">
              <a:noFill/>
              <a:round/>
              <a:headEnd/>
              <a:tailEnd/>
            </a:ln>
          </p:spPr>
          <p:txBody>
            <a:bodyPr/>
            <a:lstStyle/>
            <a:p>
              <a:pPr eaLnBrk="0" hangingPunct="0"/>
              <a:endParaRPr lang="zh-CN" altLang="en-US"/>
            </a:p>
          </p:txBody>
        </p:sp>
        <p:sp>
          <p:nvSpPr>
            <p:cNvPr id="11284" name="任意多边形: 形状 33"/>
            <p:cNvSpPr>
              <a:spLocks noChangeArrowheads="1"/>
            </p:cNvSpPr>
            <p:nvPr/>
          </p:nvSpPr>
          <p:spPr bwMode="auto">
            <a:xfrm>
              <a:off x="2476024" y="4016216"/>
              <a:ext cx="4191000" cy="38100"/>
            </a:xfrm>
            <a:custGeom>
              <a:avLst/>
              <a:gdLst/>
              <a:ahLst/>
              <a:cxnLst>
                <a:cxn ang="0">
                  <a:pos x="7144" y="7144"/>
                </a:cxn>
                <a:cxn ang="0">
                  <a:pos x="4185761" y="7144"/>
                </a:cxn>
                <a:cxn ang="0">
                  <a:pos x="4185761" y="33814"/>
                </a:cxn>
                <a:cxn ang="0">
                  <a:pos x="7144" y="33814"/>
                </a:cxn>
                <a:cxn ang="0">
                  <a:pos x="7144" y="7144"/>
                </a:cxn>
              </a:cxnLst>
              <a:rect l="0" t="0" r="r" b="b"/>
              <a:pathLst>
                <a:path w="4191000" h="38100">
                  <a:moveTo>
                    <a:pt x="7144" y="7144"/>
                  </a:moveTo>
                  <a:lnTo>
                    <a:pt x="4185761" y="7144"/>
                  </a:lnTo>
                  <a:lnTo>
                    <a:pt x="4185761" y="33814"/>
                  </a:lnTo>
                  <a:lnTo>
                    <a:pt x="7144" y="33814"/>
                  </a:lnTo>
                  <a:lnTo>
                    <a:pt x="7144" y="7144"/>
                  </a:lnTo>
                  <a:close/>
                </a:path>
              </a:pathLst>
            </a:custGeom>
            <a:solidFill>
              <a:srgbClr val="AB734D"/>
            </a:solidFill>
            <a:ln w="9525">
              <a:noFill/>
              <a:round/>
              <a:headEnd/>
              <a:tailEnd/>
            </a:ln>
          </p:spPr>
          <p:txBody>
            <a:bodyPr/>
            <a:lstStyle/>
            <a:p>
              <a:pPr eaLnBrk="0" hangingPunct="0"/>
              <a:endParaRPr lang="zh-CN" altLang="en-US"/>
            </a:p>
          </p:txBody>
        </p:sp>
        <p:sp>
          <p:nvSpPr>
            <p:cNvPr id="11285" name="任意多边形: 形状 34"/>
            <p:cNvSpPr>
              <a:spLocks noChangeArrowheads="1"/>
            </p:cNvSpPr>
            <p:nvPr/>
          </p:nvSpPr>
          <p:spPr bwMode="auto">
            <a:xfrm>
              <a:off x="2476024" y="4123849"/>
              <a:ext cx="4191000" cy="28575"/>
            </a:xfrm>
            <a:custGeom>
              <a:avLst/>
              <a:gdLst/>
              <a:ahLst/>
              <a:cxnLst>
                <a:cxn ang="0">
                  <a:pos x="7144" y="7144"/>
                </a:cxn>
                <a:cxn ang="0">
                  <a:pos x="4185761" y="7144"/>
                </a:cxn>
                <a:cxn ang="0">
                  <a:pos x="4185761" y="29051"/>
                </a:cxn>
                <a:cxn ang="0">
                  <a:pos x="7144" y="29051"/>
                </a:cxn>
                <a:cxn ang="0">
                  <a:pos x="7144" y="7144"/>
                </a:cxn>
              </a:cxnLst>
              <a:rect l="0" t="0" r="r" b="b"/>
              <a:pathLst>
                <a:path w="4191000" h="28575">
                  <a:moveTo>
                    <a:pt x="7144" y="7144"/>
                  </a:moveTo>
                  <a:lnTo>
                    <a:pt x="4185761" y="7144"/>
                  </a:lnTo>
                  <a:lnTo>
                    <a:pt x="4185761" y="29051"/>
                  </a:lnTo>
                  <a:lnTo>
                    <a:pt x="7144" y="29051"/>
                  </a:lnTo>
                  <a:lnTo>
                    <a:pt x="7144" y="7144"/>
                  </a:lnTo>
                  <a:close/>
                </a:path>
              </a:pathLst>
            </a:custGeom>
            <a:solidFill>
              <a:srgbClr val="785136"/>
            </a:solidFill>
            <a:ln w="9525">
              <a:noFill/>
              <a:round/>
              <a:headEnd/>
              <a:tailEnd/>
            </a:ln>
          </p:spPr>
          <p:txBody>
            <a:bodyPr/>
            <a:lstStyle/>
            <a:p>
              <a:pPr eaLnBrk="0" hangingPunct="0"/>
              <a:endParaRPr lang="zh-CN" altLang="en-US"/>
            </a:p>
          </p:txBody>
        </p:sp>
        <p:sp>
          <p:nvSpPr>
            <p:cNvPr id="11286" name="任意多边形: 形状 50"/>
            <p:cNvSpPr>
              <a:spLocks noChangeArrowheads="1"/>
            </p:cNvSpPr>
            <p:nvPr/>
          </p:nvSpPr>
          <p:spPr bwMode="auto">
            <a:xfrm>
              <a:off x="2569369" y="1436846"/>
              <a:ext cx="4000500" cy="2590800"/>
            </a:xfrm>
            <a:custGeom>
              <a:avLst/>
              <a:gdLst/>
              <a:ahLst/>
              <a:cxnLst>
                <a:cxn ang="0">
                  <a:pos x="7144" y="7144"/>
                </a:cxn>
                <a:cxn ang="0">
                  <a:pos x="3998119" y="7144"/>
                </a:cxn>
                <a:cxn ang="0">
                  <a:pos x="3998119" y="2586514"/>
                </a:cxn>
                <a:cxn ang="0">
                  <a:pos x="7144" y="2586514"/>
                </a:cxn>
                <a:cxn ang="0">
                  <a:pos x="7144" y="7144"/>
                </a:cxn>
              </a:cxnLst>
              <a:rect l="0" t="0" r="r" b="b"/>
              <a:pathLst>
                <a:path w="4000500" h="2590800">
                  <a:moveTo>
                    <a:pt x="7144" y="7144"/>
                  </a:moveTo>
                  <a:lnTo>
                    <a:pt x="3998119" y="7144"/>
                  </a:lnTo>
                  <a:lnTo>
                    <a:pt x="3998119" y="2586514"/>
                  </a:lnTo>
                  <a:lnTo>
                    <a:pt x="7144" y="2586514"/>
                  </a:lnTo>
                  <a:lnTo>
                    <a:pt x="7144" y="7144"/>
                  </a:lnTo>
                  <a:close/>
                </a:path>
              </a:pathLst>
            </a:custGeom>
            <a:solidFill>
              <a:srgbClr val="BF7D43"/>
            </a:solidFill>
            <a:ln w="9525">
              <a:noFill/>
              <a:round/>
              <a:headEnd/>
              <a:tailEnd/>
            </a:ln>
          </p:spPr>
          <p:txBody>
            <a:bodyPr/>
            <a:lstStyle/>
            <a:p>
              <a:pPr eaLnBrk="0" hangingPunct="0"/>
              <a:endParaRPr lang="zh-CN" altLang="en-US"/>
            </a:p>
          </p:txBody>
        </p:sp>
        <p:sp>
          <p:nvSpPr>
            <p:cNvPr id="11287" name="任意多边形: 形状 51"/>
            <p:cNvSpPr>
              <a:spLocks noChangeArrowheads="1"/>
            </p:cNvSpPr>
            <p:nvPr/>
          </p:nvSpPr>
          <p:spPr bwMode="auto">
            <a:xfrm>
              <a:off x="4629626" y="2271236"/>
              <a:ext cx="1943100" cy="1752600"/>
            </a:xfrm>
            <a:custGeom>
              <a:avLst/>
              <a:gdLst/>
              <a:ahLst/>
              <a:cxnLst>
                <a:cxn ang="0">
                  <a:pos x="1937861" y="113824"/>
                </a:cxn>
                <a:cxn ang="0">
                  <a:pos x="1937861" y="7144"/>
                </a:cxn>
                <a:cxn ang="0">
                  <a:pos x="7144" y="1752124"/>
                </a:cxn>
                <a:cxn ang="0">
                  <a:pos x="169069" y="1752124"/>
                </a:cxn>
                <a:cxn ang="0">
                  <a:pos x="1937861" y="113824"/>
                </a:cxn>
              </a:cxnLst>
              <a:rect l="0" t="0" r="r" b="b"/>
              <a:pathLst>
                <a:path w="1943100" h="1752600">
                  <a:moveTo>
                    <a:pt x="1937861" y="113824"/>
                  </a:moveTo>
                  <a:lnTo>
                    <a:pt x="1937861" y="7144"/>
                  </a:lnTo>
                  <a:lnTo>
                    <a:pt x="7144" y="1752124"/>
                  </a:lnTo>
                  <a:lnTo>
                    <a:pt x="169069" y="1752124"/>
                  </a:lnTo>
                  <a:lnTo>
                    <a:pt x="1937861" y="113824"/>
                  </a:lnTo>
                  <a:close/>
                </a:path>
              </a:pathLst>
            </a:custGeom>
            <a:solidFill>
              <a:srgbClr val="DB8F56"/>
            </a:solidFill>
            <a:ln w="9525">
              <a:noFill/>
              <a:round/>
              <a:headEnd/>
              <a:tailEnd/>
            </a:ln>
          </p:spPr>
          <p:txBody>
            <a:bodyPr/>
            <a:lstStyle/>
            <a:p>
              <a:pPr eaLnBrk="0" hangingPunct="0"/>
              <a:endParaRPr lang="zh-CN" altLang="en-US"/>
            </a:p>
          </p:txBody>
        </p:sp>
        <p:sp>
          <p:nvSpPr>
            <p:cNvPr id="11288" name="任意多边形: 形状 52"/>
            <p:cNvSpPr>
              <a:spLocks noChangeArrowheads="1"/>
            </p:cNvSpPr>
            <p:nvPr/>
          </p:nvSpPr>
          <p:spPr bwMode="auto">
            <a:xfrm>
              <a:off x="3009424" y="1436846"/>
              <a:ext cx="3505200" cy="2590800"/>
            </a:xfrm>
            <a:custGeom>
              <a:avLst/>
              <a:gdLst/>
              <a:ahLst/>
              <a:cxnLst>
                <a:cxn ang="0">
                  <a:pos x="7144" y="2586514"/>
                </a:cxn>
                <a:cxn ang="0">
                  <a:pos x="230981" y="2586514"/>
                </a:cxn>
                <a:cxn ang="0">
                  <a:pos x="3503771" y="7144"/>
                </a:cxn>
                <a:cxn ang="0">
                  <a:pos x="3369469" y="7144"/>
                </a:cxn>
                <a:cxn ang="0">
                  <a:pos x="7144" y="2586514"/>
                </a:cxn>
              </a:cxnLst>
              <a:rect l="0" t="0" r="r" b="b"/>
              <a:pathLst>
                <a:path w="3505200" h="2590800">
                  <a:moveTo>
                    <a:pt x="7144" y="2586514"/>
                  </a:moveTo>
                  <a:lnTo>
                    <a:pt x="230981" y="2586514"/>
                  </a:lnTo>
                  <a:lnTo>
                    <a:pt x="3503771" y="7144"/>
                  </a:lnTo>
                  <a:lnTo>
                    <a:pt x="3369469" y="7144"/>
                  </a:lnTo>
                  <a:lnTo>
                    <a:pt x="7144" y="2586514"/>
                  </a:lnTo>
                  <a:close/>
                </a:path>
              </a:pathLst>
            </a:custGeom>
            <a:solidFill>
              <a:srgbClr val="DB8F56"/>
            </a:solidFill>
            <a:ln w="9525">
              <a:noFill/>
              <a:round/>
              <a:headEnd/>
              <a:tailEnd/>
            </a:ln>
          </p:spPr>
          <p:txBody>
            <a:bodyPr/>
            <a:lstStyle/>
            <a:p>
              <a:pPr eaLnBrk="0" hangingPunct="0"/>
              <a:endParaRPr lang="zh-CN" altLang="en-US"/>
            </a:p>
          </p:txBody>
        </p:sp>
        <p:sp>
          <p:nvSpPr>
            <p:cNvPr id="11289" name="任意多边形: 形状 53"/>
            <p:cNvSpPr>
              <a:spLocks noChangeArrowheads="1"/>
            </p:cNvSpPr>
            <p:nvPr/>
          </p:nvSpPr>
          <p:spPr bwMode="auto">
            <a:xfrm>
              <a:off x="5010626" y="2597944"/>
              <a:ext cx="1562100" cy="1428750"/>
            </a:xfrm>
            <a:custGeom>
              <a:avLst/>
              <a:gdLst/>
              <a:ahLst/>
              <a:cxnLst>
                <a:cxn ang="0">
                  <a:pos x="1556861" y="97631"/>
                </a:cxn>
                <a:cxn ang="0">
                  <a:pos x="1556861" y="7144"/>
                </a:cxn>
                <a:cxn ang="0">
                  <a:pos x="7144" y="1425416"/>
                </a:cxn>
                <a:cxn ang="0">
                  <a:pos x="207169" y="1425416"/>
                </a:cxn>
                <a:cxn ang="0">
                  <a:pos x="1556861" y="97631"/>
                </a:cxn>
              </a:cxnLst>
              <a:rect l="0" t="0" r="r" b="b"/>
              <a:pathLst>
                <a:path w="1562100" h="1428750">
                  <a:moveTo>
                    <a:pt x="1556861" y="97631"/>
                  </a:moveTo>
                  <a:lnTo>
                    <a:pt x="1556861" y="7144"/>
                  </a:lnTo>
                  <a:lnTo>
                    <a:pt x="7144" y="1425416"/>
                  </a:lnTo>
                  <a:lnTo>
                    <a:pt x="207169" y="1425416"/>
                  </a:lnTo>
                  <a:lnTo>
                    <a:pt x="1556861" y="97631"/>
                  </a:lnTo>
                  <a:close/>
                </a:path>
              </a:pathLst>
            </a:custGeom>
            <a:solidFill>
              <a:srgbClr val="DB8F56"/>
            </a:solidFill>
            <a:ln w="9525">
              <a:noFill/>
              <a:round/>
              <a:headEnd/>
              <a:tailEnd/>
            </a:ln>
          </p:spPr>
          <p:txBody>
            <a:bodyPr/>
            <a:lstStyle/>
            <a:p>
              <a:pPr eaLnBrk="0" hangingPunct="0"/>
              <a:endParaRPr lang="zh-CN" altLang="en-US"/>
            </a:p>
          </p:txBody>
        </p:sp>
        <p:sp>
          <p:nvSpPr>
            <p:cNvPr id="11290" name="任意多边形: 形状 54"/>
            <p:cNvSpPr>
              <a:spLocks noChangeArrowheads="1"/>
            </p:cNvSpPr>
            <p:nvPr/>
          </p:nvSpPr>
          <p:spPr bwMode="auto">
            <a:xfrm>
              <a:off x="2569369" y="1722596"/>
              <a:ext cx="2562225" cy="2057400"/>
            </a:xfrm>
            <a:custGeom>
              <a:avLst/>
              <a:gdLst/>
              <a:ahLst/>
              <a:cxnLst>
                <a:cxn ang="0">
                  <a:pos x="7144" y="1996916"/>
                </a:cxn>
                <a:cxn ang="0">
                  <a:pos x="7144" y="2056924"/>
                </a:cxn>
                <a:cxn ang="0">
                  <a:pos x="2559844" y="7144"/>
                </a:cxn>
                <a:cxn ang="0">
                  <a:pos x="7144" y="1996916"/>
                </a:cxn>
              </a:cxnLst>
              <a:rect l="0" t="0" r="r" b="b"/>
              <a:pathLst>
                <a:path w="2562225" h="2057400">
                  <a:moveTo>
                    <a:pt x="7144" y="1996916"/>
                  </a:moveTo>
                  <a:lnTo>
                    <a:pt x="7144" y="2056924"/>
                  </a:lnTo>
                  <a:lnTo>
                    <a:pt x="2559844" y="7144"/>
                  </a:lnTo>
                  <a:lnTo>
                    <a:pt x="7144" y="1996916"/>
                  </a:lnTo>
                  <a:close/>
                </a:path>
              </a:pathLst>
            </a:custGeom>
            <a:solidFill>
              <a:srgbClr val="DB8F56"/>
            </a:solidFill>
            <a:ln w="9525">
              <a:noFill/>
              <a:round/>
              <a:headEnd/>
              <a:tailEnd/>
            </a:ln>
          </p:spPr>
          <p:txBody>
            <a:bodyPr/>
            <a:lstStyle/>
            <a:p>
              <a:pPr eaLnBrk="0" hangingPunct="0"/>
              <a:endParaRPr lang="zh-CN" altLang="en-US"/>
            </a:p>
          </p:txBody>
        </p:sp>
        <p:sp>
          <p:nvSpPr>
            <p:cNvPr id="11291" name="任意多边形: 形状 55"/>
            <p:cNvSpPr>
              <a:spLocks noChangeArrowheads="1"/>
            </p:cNvSpPr>
            <p:nvPr/>
          </p:nvSpPr>
          <p:spPr bwMode="auto">
            <a:xfrm>
              <a:off x="2674144" y="1436846"/>
              <a:ext cx="3514725" cy="2590800"/>
            </a:xfrm>
            <a:custGeom>
              <a:avLst/>
              <a:gdLst/>
              <a:ahLst/>
              <a:cxnLst>
                <a:cxn ang="0">
                  <a:pos x="7144" y="2586514"/>
                </a:cxn>
                <a:cxn ang="0">
                  <a:pos x="118586" y="2586514"/>
                </a:cxn>
                <a:cxn ang="0">
                  <a:pos x="3514249" y="7144"/>
                </a:cxn>
                <a:cxn ang="0">
                  <a:pos x="3387566" y="7144"/>
                </a:cxn>
                <a:cxn ang="0">
                  <a:pos x="7144" y="2586514"/>
                </a:cxn>
              </a:cxnLst>
              <a:rect l="0" t="0" r="r" b="b"/>
              <a:pathLst>
                <a:path w="3514725" h="2590800">
                  <a:moveTo>
                    <a:pt x="7144" y="2586514"/>
                  </a:moveTo>
                  <a:lnTo>
                    <a:pt x="118586" y="2586514"/>
                  </a:lnTo>
                  <a:lnTo>
                    <a:pt x="3514249" y="7144"/>
                  </a:lnTo>
                  <a:lnTo>
                    <a:pt x="3387566" y="7144"/>
                  </a:lnTo>
                  <a:lnTo>
                    <a:pt x="7144" y="2586514"/>
                  </a:lnTo>
                  <a:close/>
                </a:path>
              </a:pathLst>
            </a:custGeom>
            <a:solidFill>
              <a:srgbClr val="DB8F56"/>
            </a:solidFill>
            <a:ln w="9525">
              <a:noFill/>
              <a:round/>
              <a:headEnd/>
              <a:tailEnd/>
            </a:ln>
          </p:spPr>
          <p:txBody>
            <a:bodyPr/>
            <a:lstStyle/>
            <a:p>
              <a:pPr eaLnBrk="0" hangingPunct="0"/>
              <a:endParaRPr lang="zh-CN" altLang="en-US"/>
            </a:p>
          </p:txBody>
        </p:sp>
        <p:sp>
          <p:nvSpPr>
            <p:cNvPr id="11292" name="任意多边形: 形状 56"/>
            <p:cNvSpPr>
              <a:spLocks noChangeArrowheads="1"/>
            </p:cNvSpPr>
            <p:nvPr/>
          </p:nvSpPr>
          <p:spPr bwMode="auto">
            <a:xfrm>
              <a:off x="4225766" y="1979771"/>
              <a:ext cx="2343150" cy="2047875"/>
            </a:xfrm>
            <a:custGeom>
              <a:avLst/>
              <a:gdLst/>
              <a:ahLst/>
              <a:cxnLst>
                <a:cxn ang="0">
                  <a:pos x="2341721" y="113824"/>
                </a:cxn>
                <a:cxn ang="0">
                  <a:pos x="2341721" y="7144"/>
                </a:cxn>
                <a:cxn ang="0">
                  <a:pos x="7144" y="2043589"/>
                </a:cxn>
                <a:cxn ang="0">
                  <a:pos x="260509" y="2043589"/>
                </a:cxn>
                <a:cxn ang="0">
                  <a:pos x="2341721" y="113824"/>
                </a:cxn>
              </a:cxnLst>
              <a:rect l="0" t="0" r="r" b="b"/>
              <a:pathLst>
                <a:path w="2343150" h="2047875">
                  <a:moveTo>
                    <a:pt x="2341721" y="113824"/>
                  </a:moveTo>
                  <a:lnTo>
                    <a:pt x="2341721" y="7144"/>
                  </a:lnTo>
                  <a:lnTo>
                    <a:pt x="7144" y="2043589"/>
                  </a:lnTo>
                  <a:lnTo>
                    <a:pt x="260509" y="2043589"/>
                  </a:lnTo>
                  <a:lnTo>
                    <a:pt x="2341721" y="113824"/>
                  </a:lnTo>
                  <a:close/>
                </a:path>
              </a:pathLst>
            </a:custGeom>
            <a:solidFill>
              <a:srgbClr val="DB8F56"/>
            </a:solidFill>
            <a:ln w="9525">
              <a:noFill/>
              <a:round/>
              <a:headEnd/>
              <a:tailEnd/>
            </a:ln>
          </p:spPr>
          <p:txBody>
            <a:bodyPr/>
            <a:lstStyle/>
            <a:p>
              <a:pPr eaLnBrk="0" hangingPunct="0"/>
              <a:endParaRPr lang="zh-CN" altLang="en-US"/>
            </a:p>
          </p:txBody>
        </p:sp>
        <p:sp>
          <p:nvSpPr>
            <p:cNvPr id="11293" name="任意多边形: 形状 57"/>
            <p:cNvSpPr>
              <a:spLocks noChangeArrowheads="1"/>
            </p:cNvSpPr>
            <p:nvPr/>
          </p:nvSpPr>
          <p:spPr bwMode="auto">
            <a:xfrm>
              <a:off x="3478054" y="1512094"/>
              <a:ext cx="3095625" cy="2514600"/>
            </a:xfrm>
            <a:custGeom>
              <a:avLst/>
              <a:gdLst/>
              <a:ahLst/>
              <a:cxnLst>
                <a:cxn ang="0">
                  <a:pos x="3089434" y="7144"/>
                </a:cxn>
                <a:cxn ang="0">
                  <a:pos x="7144" y="2511266"/>
                </a:cxn>
                <a:cxn ang="0">
                  <a:pos x="146209" y="2511266"/>
                </a:cxn>
                <a:cxn ang="0">
                  <a:pos x="3089434" y="15716"/>
                </a:cxn>
                <a:cxn ang="0">
                  <a:pos x="3089434" y="7144"/>
                </a:cxn>
              </a:cxnLst>
              <a:rect l="0" t="0" r="r" b="b"/>
              <a:pathLst>
                <a:path w="3095625" h="2514600">
                  <a:moveTo>
                    <a:pt x="3089434" y="7144"/>
                  </a:moveTo>
                  <a:lnTo>
                    <a:pt x="7144" y="2511266"/>
                  </a:lnTo>
                  <a:lnTo>
                    <a:pt x="146209" y="2511266"/>
                  </a:lnTo>
                  <a:lnTo>
                    <a:pt x="3089434" y="15716"/>
                  </a:lnTo>
                  <a:lnTo>
                    <a:pt x="3089434" y="7144"/>
                  </a:lnTo>
                  <a:close/>
                </a:path>
              </a:pathLst>
            </a:custGeom>
            <a:solidFill>
              <a:srgbClr val="DB8F56"/>
            </a:solidFill>
            <a:ln w="9525">
              <a:noFill/>
              <a:round/>
              <a:headEnd/>
              <a:tailEnd/>
            </a:ln>
          </p:spPr>
          <p:txBody>
            <a:bodyPr/>
            <a:lstStyle/>
            <a:p>
              <a:pPr eaLnBrk="0" hangingPunct="0"/>
              <a:endParaRPr lang="zh-CN" altLang="en-US"/>
            </a:p>
          </p:txBody>
        </p:sp>
        <p:sp>
          <p:nvSpPr>
            <p:cNvPr id="11294" name="任意多边形: 形状 58"/>
            <p:cNvSpPr>
              <a:spLocks noChangeArrowheads="1"/>
            </p:cNvSpPr>
            <p:nvPr/>
          </p:nvSpPr>
          <p:spPr bwMode="auto">
            <a:xfrm>
              <a:off x="5412581" y="2767489"/>
              <a:ext cx="1162050" cy="1257300"/>
            </a:xfrm>
            <a:custGeom>
              <a:avLst/>
              <a:gdLst/>
              <a:ahLst/>
              <a:cxnLst>
                <a:cxn ang="0">
                  <a:pos x="154781" y="1255871"/>
                </a:cxn>
                <a:cxn ang="0">
                  <a:pos x="1154906" y="94774"/>
                </a:cxn>
                <a:cxn ang="0">
                  <a:pos x="1154906" y="7144"/>
                </a:cxn>
                <a:cxn ang="0">
                  <a:pos x="7144" y="1255871"/>
                </a:cxn>
                <a:cxn ang="0">
                  <a:pos x="154781" y="1255871"/>
                </a:cxn>
              </a:cxnLst>
              <a:rect l="0" t="0" r="r" b="b"/>
              <a:pathLst>
                <a:path w="1162050" h="1257300">
                  <a:moveTo>
                    <a:pt x="154781" y="1255871"/>
                  </a:moveTo>
                  <a:lnTo>
                    <a:pt x="1154906" y="94774"/>
                  </a:lnTo>
                  <a:lnTo>
                    <a:pt x="1154906" y="7144"/>
                  </a:lnTo>
                  <a:lnTo>
                    <a:pt x="7144" y="1255871"/>
                  </a:lnTo>
                  <a:lnTo>
                    <a:pt x="154781" y="1255871"/>
                  </a:lnTo>
                  <a:close/>
                </a:path>
              </a:pathLst>
            </a:custGeom>
            <a:solidFill>
              <a:srgbClr val="DB8F56"/>
            </a:solidFill>
            <a:ln w="9525">
              <a:noFill/>
              <a:round/>
              <a:headEnd/>
              <a:tailEnd/>
            </a:ln>
          </p:spPr>
          <p:txBody>
            <a:bodyPr/>
            <a:lstStyle/>
            <a:p>
              <a:pPr eaLnBrk="0" hangingPunct="0"/>
              <a:endParaRPr lang="zh-CN" altLang="en-US"/>
            </a:p>
          </p:txBody>
        </p:sp>
        <p:sp>
          <p:nvSpPr>
            <p:cNvPr id="11295" name="任意多边形: 形状 59"/>
            <p:cNvSpPr>
              <a:spLocks noChangeArrowheads="1"/>
            </p:cNvSpPr>
            <p:nvPr/>
          </p:nvSpPr>
          <p:spPr bwMode="auto">
            <a:xfrm>
              <a:off x="3759994" y="1645444"/>
              <a:ext cx="2809875" cy="2381250"/>
            </a:xfrm>
            <a:custGeom>
              <a:avLst/>
              <a:gdLst/>
              <a:ahLst/>
              <a:cxnLst>
                <a:cxn ang="0">
                  <a:pos x="2807494" y="190024"/>
                </a:cxn>
                <a:cxn ang="0">
                  <a:pos x="2807494" y="178594"/>
                </a:cxn>
                <a:cxn ang="0">
                  <a:pos x="1640681" y="1116806"/>
                </a:cxn>
                <a:cxn ang="0">
                  <a:pos x="2807494" y="102394"/>
                </a:cxn>
                <a:cxn ang="0">
                  <a:pos x="2807494" y="7144"/>
                </a:cxn>
                <a:cxn ang="0">
                  <a:pos x="7144" y="2377916"/>
                </a:cxn>
                <a:cxn ang="0">
                  <a:pos x="276701" y="2377916"/>
                </a:cxn>
                <a:cxn ang="0">
                  <a:pos x="2807494" y="190024"/>
                </a:cxn>
              </a:cxnLst>
              <a:rect l="0" t="0" r="r" b="b"/>
              <a:pathLst>
                <a:path w="2809875" h="2381250">
                  <a:moveTo>
                    <a:pt x="2807494" y="190024"/>
                  </a:moveTo>
                  <a:lnTo>
                    <a:pt x="2807494" y="178594"/>
                  </a:lnTo>
                  <a:lnTo>
                    <a:pt x="1640681" y="1116806"/>
                  </a:lnTo>
                  <a:lnTo>
                    <a:pt x="2807494" y="102394"/>
                  </a:lnTo>
                  <a:lnTo>
                    <a:pt x="2807494" y="7144"/>
                  </a:lnTo>
                  <a:lnTo>
                    <a:pt x="7144" y="2377916"/>
                  </a:lnTo>
                  <a:lnTo>
                    <a:pt x="276701" y="2377916"/>
                  </a:lnTo>
                  <a:lnTo>
                    <a:pt x="2807494" y="190024"/>
                  </a:lnTo>
                  <a:close/>
                </a:path>
              </a:pathLst>
            </a:custGeom>
            <a:solidFill>
              <a:srgbClr val="DB8F56"/>
            </a:solidFill>
            <a:ln w="9525">
              <a:noFill/>
              <a:round/>
              <a:headEnd/>
              <a:tailEnd/>
            </a:ln>
          </p:spPr>
          <p:txBody>
            <a:bodyPr/>
            <a:lstStyle/>
            <a:p>
              <a:pPr eaLnBrk="0" hangingPunct="0"/>
              <a:endParaRPr lang="zh-CN" altLang="en-US"/>
            </a:p>
          </p:txBody>
        </p:sp>
        <p:sp>
          <p:nvSpPr>
            <p:cNvPr id="11296" name="任意多边形: 形状 60"/>
            <p:cNvSpPr>
              <a:spLocks noChangeArrowheads="1"/>
            </p:cNvSpPr>
            <p:nvPr/>
          </p:nvSpPr>
          <p:spPr bwMode="auto">
            <a:xfrm>
              <a:off x="2569369" y="1436846"/>
              <a:ext cx="2390775" cy="1733550"/>
            </a:xfrm>
            <a:custGeom>
              <a:avLst/>
              <a:gdLst/>
              <a:ahLst/>
              <a:cxnLst>
                <a:cxn ang="0">
                  <a:pos x="2268379" y="7144"/>
                </a:cxn>
                <a:cxn ang="0">
                  <a:pos x="7144" y="1642586"/>
                </a:cxn>
                <a:cxn ang="0">
                  <a:pos x="7144" y="1728311"/>
                </a:cxn>
                <a:cxn ang="0">
                  <a:pos x="2385536" y="7144"/>
                </a:cxn>
                <a:cxn ang="0">
                  <a:pos x="2268379" y="7144"/>
                </a:cxn>
              </a:cxnLst>
              <a:rect l="0" t="0" r="r" b="b"/>
              <a:pathLst>
                <a:path w="2390775" h="1733550">
                  <a:moveTo>
                    <a:pt x="2268379" y="7144"/>
                  </a:moveTo>
                  <a:lnTo>
                    <a:pt x="7144" y="1642586"/>
                  </a:lnTo>
                  <a:lnTo>
                    <a:pt x="7144" y="1728311"/>
                  </a:lnTo>
                  <a:lnTo>
                    <a:pt x="2385536" y="7144"/>
                  </a:lnTo>
                  <a:lnTo>
                    <a:pt x="2268379" y="7144"/>
                  </a:lnTo>
                  <a:close/>
                </a:path>
              </a:pathLst>
            </a:custGeom>
            <a:solidFill>
              <a:srgbClr val="DB8F56"/>
            </a:solidFill>
            <a:ln w="9525">
              <a:noFill/>
              <a:round/>
              <a:headEnd/>
              <a:tailEnd/>
            </a:ln>
          </p:spPr>
          <p:txBody>
            <a:bodyPr/>
            <a:lstStyle/>
            <a:p>
              <a:pPr eaLnBrk="0" hangingPunct="0"/>
              <a:endParaRPr lang="zh-CN" altLang="en-US"/>
            </a:p>
          </p:txBody>
        </p:sp>
        <p:sp>
          <p:nvSpPr>
            <p:cNvPr id="11297" name="任意多边形: 形状 61"/>
            <p:cNvSpPr>
              <a:spLocks noChangeArrowheads="1"/>
            </p:cNvSpPr>
            <p:nvPr/>
          </p:nvSpPr>
          <p:spPr bwMode="auto">
            <a:xfrm>
              <a:off x="2569369" y="1436846"/>
              <a:ext cx="2752725" cy="2105025"/>
            </a:xfrm>
            <a:custGeom>
              <a:avLst/>
              <a:gdLst/>
              <a:ahLst/>
              <a:cxnLst>
                <a:cxn ang="0">
                  <a:pos x="2751296" y="7144"/>
                </a:cxn>
                <a:cxn ang="0">
                  <a:pos x="2588419" y="7144"/>
                </a:cxn>
                <a:cxn ang="0">
                  <a:pos x="7144" y="1945481"/>
                </a:cxn>
                <a:cxn ang="0">
                  <a:pos x="7144" y="2102644"/>
                </a:cxn>
                <a:cxn ang="0">
                  <a:pos x="2751296" y="7144"/>
                </a:cxn>
              </a:cxnLst>
              <a:rect l="0" t="0" r="r" b="b"/>
              <a:pathLst>
                <a:path w="2752725" h="2105025">
                  <a:moveTo>
                    <a:pt x="2751296" y="7144"/>
                  </a:moveTo>
                  <a:lnTo>
                    <a:pt x="2588419" y="7144"/>
                  </a:lnTo>
                  <a:lnTo>
                    <a:pt x="7144" y="1945481"/>
                  </a:lnTo>
                  <a:lnTo>
                    <a:pt x="7144" y="2102644"/>
                  </a:lnTo>
                  <a:lnTo>
                    <a:pt x="2751296" y="7144"/>
                  </a:lnTo>
                  <a:close/>
                </a:path>
              </a:pathLst>
            </a:custGeom>
            <a:solidFill>
              <a:srgbClr val="DB8F56"/>
            </a:solidFill>
            <a:ln w="9525">
              <a:noFill/>
              <a:round/>
              <a:headEnd/>
              <a:tailEnd/>
            </a:ln>
          </p:spPr>
          <p:txBody>
            <a:bodyPr/>
            <a:lstStyle/>
            <a:p>
              <a:pPr eaLnBrk="0" hangingPunct="0"/>
              <a:endParaRPr lang="zh-CN" altLang="en-US"/>
            </a:p>
          </p:txBody>
        </p:sp>
        <p:sp>
          <p:nvSpPr>
            <p:cNvPr id="11298" name="任意多边形: 形状 62"/>
            <p:cNvSpPr>
              <a:spLocks noChangeArrowheads="1"/>
            </p:cNvSpPr>
            <p:nvPr/>
          </p:nvSpPr>
          <p:spPr bwMode="auto">
            <a:xfrm>
              <a:off x="5926931" y="3427571"/>
              <a:ext cx="647700" cy="600075"/>
            </a:xfrm>
            <a:custGeom>
              <a:avLst/>
              <a:gdLst/>
              <a:ahLst/>
              <a:cxnLst>
                <a:cxn ang="0">
                  <a:pos x="7144" y="595789"/>
                </a:cxn>
                <a:cxn ang="0">
                  <a:pos x="176689" y="595789"/>
                </a:cxn>
                <a:cxn ang="0">
                  <a:pos x="640556" y="118586"/>
                </a:cxn>
                <a:cxn ang="0">
                  <a:pos x="640556" y="7144"/>
                </a:cxn>
                <a:cxn ang="0">
                  <a:pos x="7144" y="595789"/>
                </a:cxn>
              </a:cxnLst>
              <a:rect l="0" t="0" r="r" b="b"/>
              <a:pathLst>
                <a:path w="647700" h="600075">
                  <a:moveTo>
                    <a:pt x="7144" y="595789"/>
                  </a:moveTo>
                  <a:lnTo>
                    <a:pt x="176689" y="595789"/>
                  </a:lnTo>
                  <a:cubicBezTo>
                    <a:pt x="298609" y="470059"/>
                    <a:pt x="480536" y="283369"/>
                    <a:pt x="640556" y="118586"/>
                  </a:cubicBezTo>
                  <a:lnTo>
                    <a:pt x="640556" y="7144"/>
                  </a:lnTo>
                  <a:lnTo>
                    <a:pt x="7144" y="595789"/>
                  </a:lnTo>
                  <a:close/>
                </a:path>
              </a:pathLst>
            </a:custGeom>
            <a:solidFill>
              <a:srgbClr val="DB8F56"/>
            </a:solidFill>
            <a:ln w="9525">
              <a:noFill/>
              <a:round/>
              <a:headEnd/>
              <a:tailEnd/>
            </a:ln>
          </p:spPr>
          <p:txBody>
            <a:bodyPr/>
            <a:lstStyle/>
            <a:p>
              <a:pPr eaLnBrk="0" hangingPunct="0"/>
              <a:endParaRPr lang="zh-CN" altLang="en-US"/>
            </a:p>
          </p:txBody>
        </p:sp>
        <p:sp>
          <p:nvSpPr>
            <p:cNvPr id="11299" name="任意多边形: 形状 63"/>
            <p:cNvSpPr>
              <a:spLocks noChangeArrowheads="1"/>
            </p:cNvSpPr>
            <p:nvPr/>
          </p:nvSpPr>
          <p:spPr bwMode="auto">
            <a:xfrm>
              <a:off x="2569369" y="1436846"/>
              <a:ext cx="3305175" cy="2533650"/>
            </a:xfrm>
            <a:custGeom>
              <a:avLst/>
              <a:gdLst/>
              <a:ahLst/>
              <a:cxnLst>
                <a:cxn ang="0">
                  <a:pos x="7144" y="2468404"/>
                </a:cxn>
                <a:cxn ang="0">
                  <a:pos x="7144" y="2535079"/>
                </a:cxn>
                <a:cxn ang="0">
                  <a:pos x="3304699" y="7144"/>
                </a:cxn>
                <a:cxn ang="0">
                  <a:pos x="3056096" y="7144"/>
                </a:cxn>
                <a:cxn ang="0">
                  <a:pos x="7144" y="2468404"/>
                </a:cxn>
              </a:cxnLst>
              <a:rect l="0" t="0" r="r" b="b"/>
              <a:pathLst>
                <a:path w="3305175" h="2533650">
                  <a:moveTo>
                    <a:pt x="7144" y="2468404"/>
                  </a:moveTo>
                  <a:lnTo>
                    <a:pt x="7144" y="2535079"/>
                  </a:lnTo>
                  <a:lnTo>
                    <a:pt x="3304699" y="7144"/>
                  </a:lnTo>
                  <a:lnTo>
                    <a:pt x="3056096" y="7144"/>
                  </a:lnTo>
                  <a:lnTo>
                    <a:pt x="7144" y="2468404"/>
                  </a:lnTo>
                  <a:close/>
                </a:path>
              </a:pathLst>
            </a:custGeom>
            <a:solidFill>
              <a:srgbClr val="DB8F56"/>
            </a:solidFill>
            <a:ln w="9525">
              <a:noFill/>
              <a:round/>
              <a:headEnd/>
              <a:tailEnd/>
            </a:ln>
          </p:spPr>
          <p:txBody>
            <a:bodyPr/>
            <a:lstStyle/>
            <a:p>
              <a:pPr eaLnBrk="0" hangingPunct="0"/>
              <a:endParaRPr lang="zh-CN" altLang="en-US"/>
            </a:p>
          </p:txBody>
        </p:sp>
        <p:sp>
          <p:nvSpPr>
            <p:cNvPr id="11300" name="任意多边形: 形状 64"/>
            <p:cNvSpPr>
              <a:spLocks noChangeArrowheads="1"/>
            </p:cNvSpPr>
            <p:nvPr/>
          </p:nvSpPr>
          <p:spPr bwMode="auto">
            <a:xfrm>
              <a:off x="2569369" y="1436846"/>
              <a:ext cx="333375" cy="228600"/>
            </a:xfrm>
            <a:custGeom>
              <a:avLst/>
              <a:gdLst/>
              <a:ahLst/>
              <a:cxnLst>
                <a:cxn ang="0">
                  <a:pos x="7144" y="163354"/>
                </a:cxn>
                <a:cxn ang="0">
                  <a:pos x="7144" y="226219"/>
                </a:cxn>
                <a:cxn ang="0">
                  <a:pos x="334804" y="7144"/>
                </a:cxn>
                <a:cxn ang="0">
                  <a:pos x="259556" y="7144"/>
                </a:cxn>
                <a:cxn ang="0">
                  <a:pos x="7144" y="163354"/>
                </a:cxn>
              </a:cxnLst>
              <a:rect l="0" t="0" r="r" b="b"/>
              <a:pathLst>
                <a:path w="333375" h="228600">
                  <a:moveTo>
                    <a:pt x="7144" y="163354"/>
                  </a:moveTo>
                  <a:lnTo>
                    <a:pt x="7144" y="226219"/>
                  </a:lnTo>
                  <a:lnTo>
                    <a:pt x="334804" y="7144"/>
                  </a:lnTo>
                  <a:lnTo>
                    <a:pt x="259556" y="7144"/>
                  </a:lnTo>
                  <a:cubicBezTo>
                    <a:pt x="173831" y="60484"/>
                    <a:pt x="89059" y="112871"/>
                    <a:pt x="7144" y="163354"/>
                  </a:cubicBezTo>
                  <a:close/>
                </a:path>
              </a:pathLst>
            </a:custGeom>
            <a:solidFill>
              <a:srgbClr val="DB8F56"/>
            </a:solidFill>
            <a:ln w="9525">
              <a:noFill/>
              <a:round/>
              <a:headEnd/>
              <a:tailEnd/>
            </a:ln>
          </p:spPr>
          <p:txBody>
            <a:bodyPr/>
            <a:lstStyle/>
            <a:p>
              <a:pPr eaLnBrk="0" hangingPunct="0"/>
              <a:endParaRPr lang="zh-CN" altLang="en-US"/>
            </a:p>
          </p:txBody>
        </p:sp>
        <p:sp>
          <p:nvSpPr>
            <p:cNvPr id="11301" name="任意多边形: 形状 65"/>
            <p:cNvSpPr>
              <a:spLocks noChangeArrowheads="1"/>
            </p:cNvSpPr>
            <p:nvPr/>
          </p:nvSpPr>
          <p:spPr bwMode="auto">
            <a:xfrm>
              <a:off x="6208871" y="3722846"/>
              <a:ext cx="361950" cy="304800"/>
            </a:xfrm>
            <a:custGeom>
              <a:avLst/>
              <a:gdLst/>
              <a:ahLst/>
              <a:cxnLst>
                <a:cxn ang="0">
                  <a:pos x="358616" y="126206"/>
                </a:cxn>
                <a:cxn ang="0">
                  <a:pos x="358616" y="7144"/>
                </a:cxn>
                <a:cxn ang="0">
                  <a:pos x="7144" y="300514"/>
                </a:cxn>
                <a:cxn ang="0">
                  <a:pos x="177641" y="300514"/>
                </a:cxn>
                <a:cxn ang="0">
                  <a:pos x="358616" y="126206"/>
                </a:cxn>
              </a:cxnLst>
              <a:rect l="0" t="0" r="r" b="b"/>
              <a:pathLst>
                <a:path w="361950" h="304800">
                  <a:moveTo>
                    <a:pt x="358616" y="126206"/>
                  </a:moveTo>
                  <a:lnTo>
                    <a:pt x="358616" y="7144"/>
                  </a:lnTo>
                  <a:lnTo>
                    <a:pt x="7144" y="300514"/>
                  </a:lnTo>
                  <a:lnTo>
                    <a:pt x="177641" y="300514"/>
                  </a:lnTo>
                  <a:lnTo>
                    <a:pt x="358616" y="126206"/>
                  </a:lnTo>
                  <a:close/>
                </a:path>
              </a:pathLst>
            </a:custGeom>
            <a:solidFill>
              <a:srgbClr val="DB8F56"/>
            </a:solidFill>
            <a:ln w="9525">
              <a:noFill/>
              <a:round/>
              <a:headEnd/>
              <a:tailEnd/>
            </a:ln>
          </p:spPr>
          <p:txBody>
            <a:bodyPr/>
            <a:lstStyle/>
            <a:p>
              <a:pPr eaLnBrk="0" hangingPunct="0"/>
              <a:endParaRPr lang="zh-CN" altLang="en-US"/>
            </a:p>
          </p:txBody>
        </p:sp>
        <p:sp>
          <p:nvSpPr>
            <p:cNvPr id="11302" name="任意多边形: 形状 66"/>
            <p:cNvSpPr>
              <a:spLocks noChangeArrowheads="1"/>
            </p:cNvSpPr>
            <p:nvPr/>
          </p:nvSpPr>
          <p:spPr bwMode="auto">
            <a:xfrm>
              <a:off x="2569369" y="1436846"/>
              <a:ext cx="2076450" cy="1457325"/>
            </a:xfrm>
            <a:custGeom>
              <a:avLst/>
              <a:gdLst/>
              <a:ahLst/>
              <a:cxnLst>
                <a:cxn ang="0">
                  <a:pos x="7144" y="1370171"/>
                </a:cxn>
                <a:cxn ang="0">
                  <a:pos x="7144" y="1457801"/>
                </a:cxn>
                <a:cxn ang="0">
                  <a:pos x="2077879" y="7144"/>
                </a:cxn>
                <a:cxn ang="0">
                  <a:pos x="1962626" y="7144"/>
                </a:cxn>
                <a:cxn ang="0">
                  <a:pos x="7144" y="1370171"/>
                </a:cxn>
              </a:cxnLst>
              <a:rect l="0" t="0" r="r" b="b"/>
              <a:pathLst>
                <a:path w="2076450" h="1457325">
                  <a:moveTo>
                    <a:pt x="7144" y="1370171"/>
                  </a:moveTo>
                  <a:lnTo>
                    <a:pt x="7144" y="1457801"/>
                  </a:lnTo>
                  <a:lnTo>
                    <a:pt x="2077879" y="7144"/>
                  </a:lnTo>
                  <a:lnTo>
                    <a:pt x="1962626" y="7144"/>
                  </a:lnTo>
                  <a:lnTo>
                    <a:pt x="7144" y="1370171"/>
                  </a:lnTo>
                  <a:close/>
                </a:path>
              </a:pathLst>
            </a:custGeom>
            <a:solidFill>
              <a:srgbClr val="DB8F56"/>
            </a:solidFill>
            <a:ln w="9525">
              <a:noFill/>
              <a:round/>
              <a:headEnd/>
              <a:tailEnd/>
            </a:ln>
          </p:spPr>
          <p:txBody>
            <a:bodyPr/>
            <a:lstStyle/>
            <a:p>
              <a:pPr eaLnBrk="0" hangingPunct="0"/>
              <a:endParaRPr lang="zh-CN" altLang="en-US"/>
            </a:p>
          </p:txBody>
        </p:sp>
        <p:sp>
          <p:nvSpPr>
            <p:cNvPr id="11303" name="任意多边形: 形状 67"/>
            <p:cNvSpPr>
              <a:spLocks noChangeArrowheads="1"/>
            </p:cNvSpPr>
            <p:nvPr/>
          </p:nvSpPr>
          <p:spPr bwMode="auto">
            <a:xfrm>
              <a:off x="2569369" y="1436846"/>
              <a:ext cx="1704975" cy="1133475"/>
            </a:xfrm>
            <a:custGeom>
              <a:avLst/>
              <a:gdLst/>
              <a:ahLst/>
              <a:cxnLst>
                <a:cxn ang="0">
                  <a:pos x="7144" y="1064419"/>
                </a:cxn>
                <a:cxn ang="0">
                  <a:pos x="7144" y="1132999"/>
                </a:cxn>
                <a:cxn ang="0">
                  <a:pos x="1699736" y="7144"/>
                </a:cxn>
                <a:cxn ang="0">
                  <a:pos x="1531144" y="7144"/>
                </a:cxn>
                <a:cxn ang="0">
                  <a:pos x="7144" y="1064419"/>
                </a:cxn>
              </a:cxnLst>
              <a:rect l="0" t="0" r="r" b="b"/>
              <a:pathLst>
                <a:path w="1704975" h="1133475">
                  <a:moveTo>
                    <a:pt x="7144" y="1064419"/>
                  </a:moveTo>
                  <a:lnTo>
                    <a:pt x="7144" y="1132999"/>
                  </a:lnTo>
                  <a:lnTo>
                    <a:pt x="1699736" y="7144"/>
                  </a:lnTo>
                  <a:lnTo>
                    <a:pt x="1531144" y="7144"/>
                  </a:lnTo>
                  <a:lnTo>
                    <a:pt x="7144" y="1064419"/>
                  </a:lnTo>
                  <a:close/>
                </a:path>
              </a:pathLst>
            </a:custGeom>
            <a:solidFill>
              <a:srgbClr val="DB8F56"/>
            </a:solidFill>
            <a:ln w="9525">
              <a:noFill/>
              <a:round/>
              <a:headEnd/>
              <a:tailEnd/>
            </a:ln>
          </p:spPr>
          <p:txBody>
            <a:bodyPr/>
            <a:lstStyle/>
            <a:p>
              <a:pPr eaLnBrk="0" hangingPunct="0"/>
              <a:endParaRPr lang="zh-CN" altLang="en-US"/>
            </a:p>
          </p:txBody>
        </p:sp>
        <p:sp>
          <p:nvSpPr>
            <p:cNvPr id="11304" name="任意多边形: 形状 68"/>
            <p:cNvSpPr>
              <a:spLocks noChangeArrowheads="1"/>
            </p:cNvSpPr>
            <p:nvPr/>
          </p:nvSpPr>
          <p:spPr bwMode="auto">
            <a:xfrm>
              <a:off x="2569369" y="1436846"/>
              <a:ext cx="742950" cy="428625"/>
            </a:xfrm>
            <a:custGeom>
              <a:avLst/>
              <a:gdLst/>
              <a:ahLst/>
              <a:cxnLst>
                <a:cxn ang="0">
                  <a:pos x="7144" y="345281"/>
                </a:cxn>
                <a:cxn ang="0">
                  <a:pos x="7144" y="429101"/>
                </a:cxn>
                <a:cxn ang="0">
                  <a:pos x="741521" y="7144"/>
                </a:cxn>
                <a:cxn ang="0">
                  <a:pos x="577691" y="7144"/>
                </a:cxn>
                <a:cxn ang="0">
                  <a:pos x="7144" y="345281"/>
                </a:cxn>
              </a:cxnLst>
              <a:rect l="0" t="0" r="r" b="b"/>
              <a:pathLst>
                <a:path w="742950" h="428625">
                  <a:moveTo>
                    <a:pt x="7144" y="345281"/>
                  </a:moveTo>
                  <a:lnTo>
                    <a:pt x="7144" y="429101"/>
                  </a:lnTo>
                  <a:lnTo>
                    <a:pt x="741521" y="7144"/>
                  </a:lnTo>
                  <a:lnTo>
                    <a:pt x="577691" y="7144"/>
                  </a:lnTo>
                  <a:lnTo>
                    <a:pt x="7144" y="345281"/>
                  </a:lnTo>
                  <a:close/>
                </a:path>
              </a:pathLst>
            </a:custGeom>
            <a:solidFill>
              <a:srgbClr val="DB8F56"/>
            </a:solidFill>
            <a:ln w="9525">
              <a:noFill/>
              <a:round/>
              <a:headEnd/>
              <a:tailEnd/>
            </a:ln>
          </p:spPr>
          <p:txBody>
            <a:bodyPr/>
            <a:lstStyle/>
            <a:p>
              <a:pPr eaLnBrk="0" hangingPunct="0"/>
              <a:endParaRPr lang="zh-CN" altLang="en-US"/>
            </a:p>
          </p:txBody>
        </p:sp>
        <p:sp>
          <p:nvSpPr>
            <p:cNvPr id="11305" name="任意多边形: 形状 69"/>
            <p:cNvSpPr>
              <a:spLocks noChangeArrowheads="1"/>
            </p:cNvSpPr>
            <p:nvPr/>
          </p:nvSpPr>
          <p:spPr bwMode="auto">
            <a:xfrm>
              <a:off x="2569369" y="1436846"/>
              <a:ext cx="1276350" cy="838200"/>
            </a:xfrm>
            <a:custGeom>
              <a:avLst/>
              <a:gdLst/>
              <a:ahLst/>
              <a:cxnLst>
                <a:cxn ang="0">
                  <a:pos x="7144" y="716756"/>
                </a:cxn>
                <a:cxn ang="0">
                  <a:pos x="7144" y="833914"/>
                </a:cxn>
                <a:cxn ang="0">
                  <a:pos x="1273969" y="7144"/>
                </a:cxn>
                <a:cxn ang="0">
                  <a:pos x="1133951" y="7144"/>
                </a:cxn>
                <a:cxn ang="0">
                  <a:pos x="7144" y="716756"/>
                </a:cxn>
              </a:cxnLst>
              <a:rect l="0" t="0" r="r" b="b"/>
              <a:pathLst>
                <a:path w="1276350" h="838200">
                  <a:moveTo>
                    <a:pt x="7144" y="716756"/>
                  </a:moveTo>
                  <a:lnTo>
                    <a:pt x="7144" y="833914"/>
                  </a:lnTo>
                  <a:lnTo>
                    <a:pt x="1273969" y="7144"/>
                  </a:lnTo>
                  <a:lnTo>
                    <a:pt x="1133951" y="7144"/>
                  </a:lnTo>
                  <a:lnTo>
                    <a:pt x="7144" y="716756"/>
                  </a:lnTo>
                  <a:close/>
                </a:path>
              </a:pathLst>
            </a:custGeom>
            <a:solidFill>
              <a:srgbClr val="DB8F56"/>
            </a:solidFill>
            <a:ln w="9525">
              <a:noFill/>
              <a:round/>
              <a:headEnd/>
              <a:tailEnd/>
            </a:ln>
          </p:spPr>
          <p:txBody>
            <a:bodyPr/>
            <a:lstStyle/>
            <a:p>
              <a:pPr eaLnBrk="0" hangingPunct="0"/>
              <a:endParaRPr lang="zh-CN" altLang="en-US"/>
            </a:p>
          </p:txBody>
        </p:sp>
        <p:sp>
          <p:nvSpPr>
            <p:cNvPr id="11306" name="任意多边形: 形状 72"/>
            <p:cNvSpPr>
              <a:spLocks noChangeArrowheads="1"/>
            </p:cNvSpPr>
            <p:nvPr/>
          </p:nvSpPr>
          <p:spPr bwMode="auto">
            <a:xfrm>
              <a:off x="2664621" y="1532094"/>
              <a:ext cx="3810000" cy="2400300"/>
            </a:xfrm>
            <a:custGeom>
              <a:avLst/>
              <a:gdLst/>
              <a:ahLst/>
              <a:cxnLst>
                <a:cxn ang="0">
                  <a:pos x="3807619" y="7144"/>
                </a:cxn>
                <a:cxn ang="0">
                  <a:pos x="3807619" y="2396014"/>
                </a:cxn>
                <a:cxn ang="0">
                  <a:pos x="7144" y="2396014"/>
                </a:cxn>
                <a:cxn ang="0">
                  <a:pos x="7144" y="7144"/>
                </a:cxn>
                <a:cxn ang="0">
                  <a:pos x="3807619" y="7144"/>
                </a:cxn>
              </a:cxnLst>
              <a:rect l="0" t="0" r="r" b="b"/>
              <a:pathLst>
                <a:path w="3810000" h="2400300">
                  <a:moveTo>
                    <a:pt x="3807619" y="7144"/>
                  </a:moveTo>
                  <a:lnTo>
                    <a:pt x="3807619" y="2396014"/>
                  </a:lnTo>
                  <a:lnTo>
                    <a:pt x="7144" y="2396014"/>
                  </a:lnTo>
                  <a:lnTo>
                    <a:pt x="7144" y="7144"/>
                  </a:lnTo>
                  <a:lnTo>
                    <a:pt x="3807619" y="7144"/>
                  </a:lnTo>
                  <a:close/>
                </a:path>
              </a:pathLst>
            </a:custGeom>
            <a:solidFill>
              <a:srgbClr val="065041"/>
            </a:solidFill>
            <a:ln w="9525">
              <a:noFill/>
              <a:round/>
              <a:headEnd/>
              <a:tailEnd/>
            </a:ln>
          </p:spPr>
          <p:txBody>
            <a:bodyPr/>
            <a:lstStyle/>
            <a:p>
              <a:pPr eaLnBrk="0" hangingPunct="0"/>
              <a:endParaRPr lang="zh-CN" altLang="en-US"/>
            </a:p>
          </p:txBody>
        </p:sp>
        <p:sp>
          <p:nvSpPr>
            <p:cNvPr id="11307" name="任意多边形: 形状 73"/>
            <p:cNvSpPr>
              <a:spLocks noChangeArrowheads="1"/>
            </p:cNvSpPr>
            <p:nvPr/>
          </p:nvSpPr>
          <p:spPr bwMode="auto">
            <a:xfrm>
              <a:off x="2663974" y="1532399"/>
              <a:ext cx="3810000" cy="47625"/>
            </a:xfrm>
            <a:custGeom>
              <a:avLst/>
              <a:gdLst/>
              <a:ahLst/>
              <a:cxnLst>
                <a:cxn ang="0">
                  <a:pos x="3807619" y="7144"/>
                </a:cxn>
                <a:cxn ang="0">
                  <a:pos x="3807619" y="48101"/>
                </a:cxn>
                <a:cxn ang="0">
                  <a:pos x="7144" y="48101"/>
                </a:cxn>
                <a:cxn ang="0">
                  <a:pos x="7144" y="7144"/>
                </a:cxn>
                <a:cxn ang="0">
                  <a:pos x="3807619" y="7144"/>
                </a:cxn>
              </a:cxnLst>
              <a:rect l="0" t="0" r="r" b="b"/>
              <a:pathLst>
                <a:path w="3810000" h="47625">
                  <a:moveTo>
                    <a:pt x="3807619" y="7144"/>
                  </a:moveTo>
                  <a:lnTo>
                    <a:pt x="3807619" y="48101"/>
                  </a:lnTo>
                  <a:lnTo>
                    <a:pt x="7144" y="48101"/>
                  </a:lnTo>
                  <a:lnTo>
                    <a:pt x="7144" y="7144"/>
                  </a:lnTo>
                  <a:lnTo>
                    <a:pt x="3807619" y="7144"/>
                  </a:lnTo>
                  <a:close/>
                </a:path>
              </a:pathLst>
            </a:custGeom>
            <a:solidFill>
              <a:srgbClr val="053A32"/>
            </a:solidFill>
            <a:ln w="9525">
              <a:noFill/>
              <a:round/>
              <a:headEnd/>
              <a:tailEnd/>
            </a:ln>
          </p:spPr>
          <p:txBody>
            <a:bodyPr/>
            <a:lstStyle/>
            <a:p>
              <a:pPr eaLnBrk="0" hangingPunct="0"/>
              <a:endParaRPr lang="zh-CN" altLang="en-US"/>
            </a:p>
          </p:txBody>
        </p:sp>
        <p:sp>
          <p:nvSpPr>
            <p:cNvPr id="11308" name="任意多边形: 形状 74"/>
            <p:cNvSpPr>
              <a:spLocks noChangeArrowheads="1"/>
            </p:cNvSpPr>
            <p:nvPr/>
          </p:nvSpPr>
          <p:spPr bwMode="auto">
            <a:xfrm>
              <a:off x="2664316" y="3880654"/>
              <a:ext cx="3810000" cy="47625"/>
            </a:xfrm>
            <a:custGeom>
              <a:avLst/>
              <a:gdLst/>
              <a:ahLst/>
              <a:cxnLst>
                <a:cxn ang="0">
                  <a:pos x="3807619" y="7144"/>
                </a:cxn>
                <a:cxn ang="0">
                  <a:pos x="3807619" y="48101"/>
                </a:cxn>
                <a:cxn ang="0">
                  <a:pos x="7144" y="48101"/>
                </a:cxn>
                <a:cxn ang="0">
                  <a:pos x="7144" y="7144"/>
                </a:cxn>
                <a:cxn ang="0">
                  <a:pos x="3807619" y="7144"/>
                </a:cxn>
              </a:cxnLst>
              <a:rect l="0" t="0" r="r" b="b"/>
              <a:pathLst>
                <a:path w="3810000" h="47625">
                  <a:moveTo>
                    <a:pt x="3807619" y="7144"/>
                  </a:moveTo>
                  <a:lnTo>
                    <a:pt x="3807619" y="48101"/>
                  </a:lnTo>
                  <a:lnTo>
                    <a:pt x="7144" y="48101"/>
                  </a:lnTo>
                  <a:lnTo>
                    <a:pt x="7144" y="7144"/>
                  </a:lnTo>
                  <a:lnTo>
                    <a:pt x="3807619" y="7144"/>
                  </a:lnTo>
                  <a:close/>
                </a:path>
              </a:pathLst>
            </a:custGeom>
            <a:solidFill>
              <a:srgbClr val="106651"/>
            </a:solidFill>
            <a:ln w="9525">
              <a:noFill/>
              <a:round/>
              <a:headEnd/>
              <a:tailEnd/>
            </a:ln>
          </p:spPr>
          <p:txBody>
            <a:bodyPr/>
            <a:lstStyle/>
            <a:p>
              <a:pPr eaLnBrk="0" hangingPunct="0"/>
              <a:endParaRPr lang="zh-CN" altLang="en-US"/>
            </a:p>
          </p:txBody>
        </p:sp>
        <p:sp>
          <p:nvSpPr>
            <p:cNvPr id="11309" name="任意多边形: 形状 75"/>
            <p:cNvSpPr>
              <a:spLocks noChangeArrowheads="1"/>
            </p:cNvSpPr>
            <p:nvPr/>
          </p:nvSpPr>
          <p:spPr bwMode="auto">
            <a:xfrm>
              <a:off x="2569369" y="1412081"/>
              <a:ext cx="4000500" cy="38100"/>
            </a:xfrm>
            <a:custGeom>
              <a:avLst/>
              <a:gdLst/>
              <a:ahLst/>
              <a:cxnLst>
                <a:cxn ang="0">
                  <a:pos x="7144" y="31909"/>
                </a:cxn>
                <a:cxn ang="0">
                  <a:pos x="102394" y="7144"/>
                </a:cxn>
                <a:cxn ang="0">
                  <a:pos x="3923824" y="7144"/>
                </a:cxn>
                <a:cxn ang="0">
                  <a:pos x="3998119" y="31909"/>
                </a:cxn>
                <a:cxn ang="0">
                  <a:pos x="7144" y="31909"/>
                </a:cxn>
              </a:cxnLst>
              <a:rect l="0" t="0" r="r" b="b"/>
              <a:pathLst>
                <a:path w="4000500" h="38100">
                  <a:moveTo>
                    <a:pt x="7144" y="31909"/>
                  </a:moveTo>
                  <a:lnTo>
                    <a:pt x="102394" y="7144"/>
                  </a:lnTo>
                  <a:lnTo>
                    <a:pt x="3923824" y="7144"/>
                  </a:lnTo>
                  <a:lnTo>
                    <a:pt x="3998119" y="31909"/>
                  </a:lnTo>
                  <a:lnTo>
                    <a:pt x="7144" y="31909"/>
                  </a:lnTo>
                  <a:close/>
                </a:path>
              </a:pathLst>
            </a:custGeom>
            <a:solidFill>
              <a:srgbClr val="EA9E65"/>
            </a:solidFill>
            <a:ln w="9525">
              <a:noFill/>
              <a:round/>
              <a:headEnd/>
              <a:tailEnd/>
            </a:ln>
          </p:spPr>
          <p:txBody>
            <a:bodyPr/>
            <a:lstStyle/>
            <a:p>
              <a:pPr eaLnBrk="0" hangingPunct="0"/>
              <a:endParaRPr lang="zh-CN" altLang="en-US"/>
            </a:p>
          </p:txBody>
        </p:sp>
      </p:grpSp>
      <p:sp>
        <p:nvSpPr>
          <p:cNvPr id="11310" name="任意多边形: 形状 76"/>
          <p:cNvSpPr>
            <a:spLocks noChangeArrowheads="1"/>
          </p:cNvSpPr>
          <p:nvPr/>
        </p:nvSpPr>
        <p:spPr bwMode="auto">
          <a:xfrm>
            <a:off x="2182813" y="182563"/>
            <a:ext cx="9525" cy="9525"/>
          </a:xfrm>
          <a:custGeom>
            <a:avLst/>
            <a:gdLst/>
            <a:ahLst/>
            <a:cxnLst/>
            <a:rect l="0" t="0" r="0" b="0"/>
            <a:pathLst/>
          </a:custGeom>
          <a:noFill/>
          <a:ln w="9525">
            <a:solidFill>
              <a:srgbClr val="FFFFFF"/>
            </a:solidFill>
            <a:miter lim="800000"/>
            <a:headEnd/>
            <a:tailEnd/>
          </a:ln>
        </p:spPr>
        <p:txBody>
          <a:bodyPr/>
          <a:lstStyle/>
          <a:p>
            <a:pPr eaLnBrk="0" hangingPunct="0"/>
            <a:endParaRPr lang="zh-CN" altLang="en-US"/>
          </a:p>
        </p:txBody>
      </p:sp>
      <p:sp>
        <p:nvSpPr>
          <p:cNvPr id="11311" name="任意多边形: 形状 77"/>
          <p:cNvSpPr>
            <a:spLocks noChangeArrowheads="1"/>
          </p:cNvSpPr>
          <p:nvPr/>
        </p:nvSpPr>
        <p:spPr bwMode="auto">
          <a:xfrm>
            <a:off x="2182813" y="182563"/>
            <a:ext cx="9525" cy="9525"/>
          </a:xfrm>
          <a:custGeom>
            <a:avLst/>
            <a:gdLst/>
            <a:ahLst/>
            <a:cxnLst/>
            <a:rect l="0" t="0" r="0" b="0"/>
            <a:pathLst/>
          </a:custGeom>
          <a:noFill/>
          <a:ln w="9525">
            <a:solidFill>
              <a:srgbClr val="FFFFFF"/>
            </a:solidFill>
            <a:miter lim="800000"/>
            <a:headEnd/>
            <a:tailEnd/>
          </a:ln>
        </p:spPr>
        <p:txBody>
          <a:bodyPr/>
          <a:lstStyle/>
          <a:p>
            <a:pPr eaLnBrk="0" hangingPunct="0"/>
            <a:endParaRPr lang="zh-CN" altLang="en-US"/>
          </a:p>
        </p:txBody>
      </p:sp>
      <p:grpSp>
        <p:nvGrpSpPr>
          <p:cNvPr id="11312" name="组合 108"/>
          <p:cNvGrpSpPr>
            <a:grpSpLocks/>
          </p:cNvGrpSpPr>
          <p:nvPr/>
        </p:nvGrpSpPr>
        <p:grpSpPr bwMode="auto">
          <a:xfrm>
            <a:off x="5183188" y="3792538"/>
            <a:ext cx="676275" cy="247650"/>
            <a:chOff x="4952524" y="3782854"/>
            <a:chExt cx="677227" cy="247650"/>
          </a:xfrm>
        </p:grpSpPr>
        <p:sp>
          <p:nvSpPr>
            <p:cNvPr id="11313" name="任意多边形: 形状 78"/>
            <p:cNvSpPr>
              <a:spLocks noChangeArrowheads="1"/>
            </p:cNvSpPr>
            <p:nvPr/>
          </p:nvSpPr>
          <p:spPr bwMode="auto">
            <a:xfrm>
              <a:off x="4952524" y="3782854"/>
              <a:ext cx="676275" cy="247650"/>
            </a:xfrm>
            <a:custGeom>
              <a:avLst/>
              <a:gdLst/>
              <a:ahLst/>
              <a:cxnLst>
                <a:cxn ang="0">
                  <a:pos x="609124" y="7144"/>
                </a:cxn>
                <a:cxn ang="0">
                  <a:pos x="71914" y="7144"/>
                </a:cxn>
                <a:cxn ang="0">
                  <a:pos x="7144" y="71914"/>
                </a:cxn>
                <a:cxn ang="0">
                  <a:pos x="7144" y="240506"/>
                </a:cxn>
                <a:cxn ang="0">
                  <a:pos x="673894" y="240506"/>
                </a:cxn>
                <a:cxn ang="0">
                  <a:pos x="673894" y="71914"/>
                </a:cxn>
                <a:cxn ang="0">
                  <a:pos x="609124" y="7144"/>
                </a:cxn>
              </a:cxnLst>
              <a:rect l="0" t="0" r="r" b="b"/>
              <a:pathLst>
                <a:path w="676275" h="247650">
                  <a:moveTo>
                    <a:pt x="609124" y="7144"/>
                  </a:moveTo>
                  <a:lnTo>
                    <a:pt x="71914" y="7144"/>
                  </a:lnTo>
                  <a:cubicBezTo>
                    <a:pt x="35719" y="7144"/>
                    <a:pt x="7144" y="36671"/>
                    <a:pt x="7144" y="71914"/>
                  </a:cubicBezTo>
                  <a:lnTo>
                    <a:pt x="7144" y="240506"/>
                  </a:lnTo>
                  <a:lnTo>
                    <a:pt x="673894" y="240506"/>
                  </a:lnTo>
                  <a:lnTo>
                    <a:pt x="673894" y="71914"/>
                  </a:lnTo>
                  <a:cubicBezTo>
                    <a:pt x="674846" y="36671"/>
                    <a:pt x="645319" y="7144"/>
                    <a:pt x="609124" y="7144"/>
                  </a:cubicBezTo>
                  <a:close/>
                </a:path>
              </a:pathLst>
            </a:custGeom>
            <a:solidFill>
              <a:srgbClr val="C64F5E"/>
            </a:solidFill>
            <a:ln w="9525">
              <a:noFill/>
              <a:round/>
              <a:headEnd/>
              <a:tailEnd/>
            </a:ln>
          </p:spPr>
          <p:txBody>
            <a:bodyPr/>
            <a:lstStyle/>
            <a:p>
              <a:pPr eaLnBrk="0" hangingPunct="0"/>
              <a:endParaRPr lang="zh-CN" altLang="en-US"/>
            </a:p>
          </p:txBody>
        </p:sp>
        <p:sp>
          <p:nvSpPr>
            <p:cNvPr id="11314" name="任意多边形: 形状 79"/>
            <p:cNvSpPr>
              <a:spLocks noChangeArrowheads="1"/>
            </p:cNvSpPr>
            <p:nvPr/>
          </p:nvSpPr>
          <p:spPr bwMode="auto">
            <a:xfrm>
              <a:off x="4952524" y="3814286"/>
              <a:ext cx="676275" cy="209550"/>
            </a:xfrm>
            <a:custGeom>
              <a:avLst/>
              <a:gdLst/>
              <a:ahLst/>
              <a:cxnLst>
                <a:cxn ang="0">
                  <a:pos x="16669" y="7144"/>
                </a:cxn>
                <a:cxn ang="0">
                  <a:pos x="7144" y="40481"/>
                </a:cxn>
                <a:cxn ang="0">
                  <a:pos x="7144" y="209074"/>
                </a:cxn>
                <a:cxn ang="0">
                  <a:pos x="673894" y="209074"/>
                </a:cxn>
                <a:cxn ang="0">
                  <a:pos x="673894" y="138589"/>
                </a:cxn>
                <a:cxn ang="0">
                  <a:pos x="16669" y="7144"/>
                </a:cxn>
              </a:cxnLst>
              <a:rect l="0" t="0" r="r" b="b"/>
              <a:pathLst>
                <a:path w="676275" h="209550">
                  <a:moveTo>
                    <a:pt x="16669" y="7144"/>
                  </a:moveTo>
                  <a:cubicBezTo>
                    <a:pt x="10954" y="16669"/>
                    <a:pt x="7144" y="28099"/>
                    <a:pt x="7144" y="40481"/>
                  </a:cubicBezTo>
                  <a:lnTo>
                    <a:pt x="7144" y="209074"/>
                  </a:lnTo>
                  <a:lnTo>
                    <a:pt x="673894" y="209074"/>
                  </a:lnTo>
                  <a:lnTo>
                    <a:pt x="673894" y="138589"/>
                  </a:lnTo>
                  <a:cubicBezTo>
                    <a:pt x="578644" y="145256"/>
                    <a:pt x="315754" y="147161"/>
                    <a:pt x="16669" y="7144"/>
                  </a:cubicBezTo>
                  <a:close/>
                </a:path>
              </a:pathLst>
            </a:custGeom>
            <a:solidFill>
              <a:srgbClr val="AF4658"/>
            </a:solidFill>
            <a:ln w="9525">
              <a:noFill/>
              <a:round/>
              <a:headEnd/>
              <a:tailEnd/>
            </a:ln>
          </p:spPr>
          <p:txBody>
            <a:bodyPr/>
            <a:lstStyle/>
            <a:p>
              <a:pPr eaLnBrk="0" hangingPunct="0"/>
              <a:endParaRPr lang="zh-CN" altLang="en-US"/>
            </a:p>
          </p:txBody>
        </p:sp>
        <p:sp>
          <p:nvSpPr>
            <p:cNvPr id="11315" name="任意多边形: 形状 80"/>
            <p:cNvSpPr>
              <a:spLocks noChangeArrowheads="1"/>
            </p:cNvSpPr>
            <p:nvPr/>
          </p:nvSpPr>
          <p:spPr bwMode="auto">
            <a:xfrm>
              <a:off x="4953476" y="3980974"/>
              <a:ext cx="676275" cy="47625"/>
            </a:xfrm>
            <a:custGeom>
              <a:avLst/>
              <a:gdLst/>
              <a:ahLst/>
              <a:cxnLst>
                <a:cxn ang="0">
                  <a:pos x="7144" y="7144"/>
                </a:cxn>
                <a:cxn ang="0">
                  <a:pos x="673894" y="7144"/>
                </a:cxn>
                <a:cxn ang="0">
                  <a:pos x="673894" y="42386"/>
                </a:cxn>
                <a:cxn ang="0">
                  <a:pos x="7144" y="42386"/>
                </a:cxn>
                <a:cxn ang="0">
                  <a:pos x="7144" y="7144"/>
                </a:cxn>
              </a:cxnLst>
              <a:rect l="0" t="0" r="r" b="b"/>
              <a:pathLst>
                <a:path w="676275" h="47625">
                  <a:moveTo>
                    <a:pt x="7144" y="7144"/>
                  </a:moveTo>
                  <a:lnTo>
                    <a:pt x="673894" y="7144"/>
                  </a:lnTo>
                  <a:lnTo>
                    <a:pt x="673894" y="42386"/>
                  </a:lnTo>
                  <a:lnTo>
                    <a:pt x="7144" y="42386"/>
                  </a:lnTo>
                  <a:lnTo>
                    <a:pt x="7144" y="7144"/>
                  </a:lnTo>
                  <a:close/>
                </a:path>
              </a:pathLst>
            </a:custGeom>
            <a:solidFill>
              <a:srgbClr val="E2D1BA"/>
            </a:solidFill>
            <a:ln w="9525">
              <a:noFill/>
              <a:round/>
              <a:headEnd/>
              <a:tailEnd/>
            </a:ln>
          </p:spPr>
          <p:txBody>
            <a:bodyPr/>
            <a:lstStyle/>
            <a:p>
              <a:pPr eaLnBrk="0" hangingPunct="0"/>
              <a:endParaRPr lang="zh-CN" altLang="en-US"/>
            </a:p>
          </p:txBody>
        </p:sp>
        <p:sp>
          <p:nvSpPr>
            <p:cNvPr id="11316" name="任意多边形: 形状 81"/>
            <p:cNvSpPr>
              <a:spLocks noChangeArrowheads="1"/>
            </p:cNvSpPr>
            <p:nvPr/>
          </p:nvSpPr>
          <p:spPr bwMode="auto">
            <a:xfrm>
              <a:off x="4953476" y="4004786"/>
              <a:ext cx="676275" cy="19050"/>
            </a:xfrm>
            <a:custGeom>
              <a:avLst/>
              <a:gdLst/>
              <a:ahLst/>
              <a:cxnLst>
                <a:cxn ang="0">
                  <a:pos x="7144" y="7144"/>
                </a:cxn>
                <a:cxn ang="0">
                  <a:pos x="673894" y="7144"/>
                </a:cxn>
                <a:cxn ang="0">
                  <a:pos x="673894" y="18574"/>
                </a:cxn>
                <a:cxn ang="0">
                  <a:pos x="7144" y="18574"/>
                </a:cxn>
                <a:cxn ang="0">
                  <a:pos x="7144" y="7144"/>
                </a:cxn>
              </a:cxnLst>
              <a:rect l="0" t="0" r="r" b="b"/>
              <a:pathLst>
                <a:path w="676275" h="19050">
                  <a:moveTo>
                    <a:pt x="7144" y="7144"/>
                  </a:moveTo>
                  <a:lnTo>
                    <a:pt x="673894" y="7144"/>
                  </a:lnTo>
                  <a:lnTo>
                    <a:pt x="673894" y="18574"/>
                  </a:lnTo>
                  <a:lnTo>
                    <a:pt x="7144" y="18574"/>
                  </a:lnTo>
                  <a:lnTo>
                    <a:pt x="7144" y="7144"/>
                  </a:lnTo>
                  <a:close/>
                </a:path>
              </a:pathLst>
            </a:custGeom>
            <a:solidFill>
              <a:srgbClr val="B2A18D"/>
            </a:solidFill>
            <a:ln w="9525">
              <a:noFill/>
              <a:round/>
              <a:headEnd/>
              <a:tailEnd/>
            </a:ln>
          </p:spPr>
          <p:txBody>
            <a:bodyPr/>
            <a:lstStyle/>
            <a:p>
              <a:pPr eaLnBrk="0" hangingPunct="0"/>
              <a:endParaRPr lang="zh-CN" altLang="en-US"/>
            </a:p>
          </p:txBody>
        </p:sp>
      </p:grpSp>
      <p:grpSp>
        <p:nvGrpSpPr>
          <p:cNvPr id="11317" name="组合 110"/>
          <p:cNvGrpSpPr>
            <a:grpSpLocks/>
          </p:cNvGrpSpPr>
          <p:nvPr/>
        </p:nvGrpSpPr>
        <p:grpSpPr bwMode="auto">
          <a:xfrm>
            <a:off x="4054475" y="3990975"/>
            <a:ext cx="342900" cy="57150"/>
            <a:chOff x="3674269" y="4430553"/>
            <a:chExt cx="342900" cy="57150"/>
          </a:xfrm>
        </p:grpSpPr>
        <p:sp>
          <p:nvSpPr>
            <p:cNvPr id="11318" name="任意多边形: 形状 82"/>
            <p:cNvSpPr>
              <a:spLocks noChangeArrowheads="1"/>
            </p:cNvSpPr>
            <p:nvPr/>
          </p:nvSpPr>
          <p:spPr bwMode="auto">
            <a:xfrm>
              <a:off x="3674269" y="4430553"/>
              <a:ext cx="342900" cy="57150"/>
            </a:xfrm>
            <a:custGeom>
              <a:avLst/>
              <a:gdLst/>
              <a:ahLst/>
              <a:cxnLst>
                <a:cxn ang="0">
                  <a:pos x="319564" y="7144"/>
                </a:cxn>
                <a:cxn ang="0">
                  <a:pos x="29051" y="7144"/>
                </a:cxn>
                <a:cxn ang="0">
                  <a:pos x="7144" y="29051"/>
                </a:cxn>
                <a:cxn ang="0">
                  <a:pos x="29051" y="50959"/>
                </a:cxn>
                <a:cxn ang="0">
                  <a:pos x="319564" y="50959"/>
                </a:cxn>
                <a:cxn ang="0">
                  <a:pos x="341471" y="29051"/>
                </a:cxn>
                <a:cxn ang="0">
                  <a:pos x="319564" y="7144"/>
                </a:cxn>
              </a:cxnLst>
              <a:rect l="0" t="0" r="r" b="b"/>
              <a:pathLst>
                <a:path w="342900" h="57150">
                  <a:moveTo>
                    <a:pt x="319564" y="7144"/>
                  </a:moveTo>
                  <a:lnTo>
                    <a:pt x="29051" y="7144"/>
                  </a:lnTo>
                  <a:cubicBezTo>
                    <a:pt x="16669" y="7144"/>
                    <a:pt x="7144" y="16669"/>
                    <a:pt x="7144" y="29051"/>
                  </a:cubicBezTo>
                  <a:cubicBezTo>
                    <a:pt x="7144" y="41434"/>
                    <a:pt x="16669" y="50959"/>
                    <a:pt x="29051" y="50959"/>
                  </a:cubicBezTo>
                  <a:lnTo>
                    <a:pt x="319564" y="50959"/>
                  </a:lnTo>
                  <a:cubicBezTo>
                    <a:pt x="331946" y="50959"/>
                    <a:pt x="341471" y="41434"/>
                    <a:pt x="341471" y="29051"/>
                  </a:cubicBezTo>
                  <a:cubicBezTo>
                    <a:pt x="341471" y="16669"/>
                    <a:pt x="331946" y="7144"/>
                    <a:pt x="319564" y="7144"/>
                  </a:cubicBezTo>
                  <a:close/>
                </a:path>
              </a:pathLst>
            </a:custGeom>
            <a:solidFill>
              <a:srgbClr val="FFFFFF"/>
            </a:solidFill>
            <a:ln w="9525">
              <a:noFill/>
              <a:round/>
              <a:headEnd/>
              <a:tailEnd/>
            </a:ln>
          </p:spPr>
          <p:txBody>
            <a:bodyPr/>
            <a:lstStyle/>
            <a:p>
              <a:pPr eaLnBrk="0" hangingPunct="0"/>
              <a:endParaRPr lang="zh-CN" altLang="en-US"/>
            </a:p>
          </p:txBody>
        </p:sp>
        <p:sp>
          <p:nvSpPr>
            <p:cNvPr id="11319" name="任意多边形: 形状 83"/>
            <p:cNvSpPr>
              <a:spLocks noChangeArrowheads="1"/>
            </p:cNvSpPr>
            <p:nvPr/>
          </p:nvSpPr>
          <p:spPr bwMode="auto">
            <a:xfrm>
              <a:off x="3674269" y="4444841"/>
              <a:ext cx="342900" cy="38100"/>
            </a:xfrm>
            <a:custGeom>
              <a:avLst/>
              <a:gdLst/>
              <a:ahLst/>
              <a:cxnLst>
                <a:cxn ang="0">
                  <a:pos x="319564" y="21431"/>
                </a:cxn>
                <a:cxn ang="0">
                  <a:pos x="29051" y="21431"/>
                </a:cxn>
                <a:cxn ang="0">
                  <a:pos x="8096" y="7144"/>
                </a:cxn>
                <a:cxn ang="0">
                  <a:pos x="7144" y="14764"/>
                </a:cxn>
                <a:cxn ang="0">
                  <a:pos x="29051" y="36671"/>
                </a:cxn>
                <a:cxn ang="0">
                  <a:pos x="319564" y="36671"/>
                </a:cxn>
                <a:cxn ang="0">
                  <a:pos x="341471" y="14764"/>
                </a:cxn>
                <a:cxn ang="0">
                  <a:pos x="340519" y="7144"/>
                </a:cxn>
                <a:cxn ang="0">
                  <a:pos x="319564" y="21431"/>
                </a:cxn>
              </a:cxnLst>
              <a:rect l="0" t="0" r="r" b="b"/>
              <a:pathLst>
                <a:path w="342900" h="38100">
                  <a:moveTo>
                    <a:pt x="319564" y="21431"/>
                  </a:moveTo>
                  <a:lnTo>
                    <a:pt x="29051" y="21431"/>
                  </a:lnTo>
                  <a:cubicBezTo>
                    <a:pt x="19526" y="21431"/>
                    <a:pt x="11906" y="15716"/>
                    <a:pt x="8096" y="7144"/>
                  </a:cubicBezTo>
                  <a:cubicBezTo>
                    <a:pt x="7144" y="9049"/>
                    <a:pt x="7144" y="11906"/>
                    <a:pt x="7144" y="14764"/>
                  </a:cubicBezTo>
                  <a:cubicBezTo>
                    <a:pt x="7144" y="27146"/>
                    <a:pt x="16669" y="36671"/>
                    <a:pt x="29051" y="36671"/>
                  </a:cubicBezTo>
                  <a:lnTo>
                    <a:pt x="319564" y="36671"/>
                  </a:lnTo>
                  <a:cubicBezTo>
                    <a:pt x="331946" y="36671"/>
                    <a:pt x="341471" y="27146"/>
                    <a:pt x="341471" y="14764"/>
                  </a:cubicBezTo>
                  <a:cubicBezTo>
                    <a:pt x="341471" y="11906"/>
                    <a:pt x="340519" y="10001"/>
                    <a:pt x="340519" y="7144"/>
                  </a:cubicBezTo>
                  <a:cubicBezTo>
                    <a:pt x="336709" y="15716"/>
                    <a:pt x="329089" y="21431"/>
                    <a:pt x="319564" y="21431"/>
                  </a:cubicBezTo>
                  <a:close/>
                </a:path>
              </a:pathLst>
            </a:custGeom>
            <a:solidFill>
              <a:srgbClr val="E2D5D7"/>
            </a:solidFill>
            <a:ln w="9525">
              <a:noFill/>
              <a:round/>
              <a:headEnd/>
              <a:tailEnd/>
            </a:ln>
          </p:spPr>
          <p:txBody>
            <a:bodyPr/>
            <a:lstStyle/>
            <a:p>
              <a:pPr eaLnBrk="0" hangingPunct="0"/>
              <a:endParaRPr lang="zh-CN" altLang="en-US"/>
            </a:p>
          </p:txBody>
        </p:sp>
      </p:grpSp>
      <p:grpSp>
        <p:nvGrpSpPr>
          <p:cNvPr id="11320" name="组合 107"/>
          <p:cNvGrpSpPr>
            <a:grpSpLocks/>
          </p:cNvGrpSpPr>
          <p:nvPr/>
        </p:nvGrpSpPr>
        <p:grpSpPr bwMode="auto">
          <a:xfrm>
            <a:off x="4595813" y="3995738"/>
            <a:ext cx="342900" cy="57150"/>
            <a:chOff x="4393406" y="3972401"/>
            <a:chExt cx="342900" cy="57150"/>
          </a:xfrm>
        </p:grpSpPr>
        <p:sp>
          <p:nvSpPr>
            <p:cNvPr id="11321" name="任意多边形: 形状 84"/>
            <p:cNvSpPr>
              <a:spLocks noChangeArrowheads="1"/>
            </p:cNvSpPr>
            <p:nvPr/>
          </p:nvSpPr>
          <p:spPr bwMode="auto">
            <a:xfrm>
              <a:off x="4393406" y="3972401"/>
              <a:ext cx="342900" cy="57150"/>
            </a:xfrm>
            <a:custGeom>
              <a:avLst/>
              <a:gdLst/>
              <a:ahLst/>
              <a:cxnLst>
                <a:cxn ang="0">
                  <a:pos x="319564" y="7144"/>
                </a:cxn>
                <a:cxn ang="0">
                  <a:pos x="29051" y="7144"/>
                </a:cxn>
                <a:cxn ang="0">
                  <a:pos x="7144" y="29051"/>
                </a:cxn>
                <a:cxn ang="0">
                  <a:pos x="29051" y="50959"/>
                </a:cxn>
                <a:cxn ang="0">
                  <a:pos x="319564" y="50959"/>
                </a:cxn>
                <a:cxn ang="0">
                  <a:pos x="341471" y="29051"/>
                </a:cxn>
                <a:cxn ang="0">
                  <a:pos x="319564" y="7144"/>
                </a:cxn>
              </a:cxnLst>
              <a:rect l="0" t="0" r="r" b="b"/>
              <a:pathLst>
                <a:path w="342900" h="57150">
                  <a:moveTo>
                    <a:pt x="319564" y="7144"/>
                  </a:moveTo>
                  <a:lnTo>
                    <a:pt x="29051" y="7144"/>
                  </a:lnTo>
                  <a:cubicBezTo>
                    <a:pt x="16669" y="7144"/>
                    <a:pt x="7144" y="16669"/>
                    <a:pt x="7144" y="29051"/>
                  </a:cubicBezTo>
                  <a:cubicBezTo>
                    <a:pt x="7144" y="41434"/>
                    <a:pt x="16669" y="50959"/>
                    <a:pt x="29051" y="50959"/>
                  </a:cubicBezTo>
                  <a:lnTo>
                    <a:pt x="319564" y="50959"/>
                  </a:lnTo>
                  <a:cubicBezTo>
                    <a:pt x="331946" y="50959"/>
                    <a:pt x="341471" y="41434"/>
                    <a:pt x="341471" y="29051"/>
                  </a:cubicBezTo>
                  <a:cubicBezTo>
                    <a:pt x="341471" y="16669"/>
                    <a:pt x="331946" y="7144"/>
                    <a:pt x="319564" y="7144"/>
                  </a:cubicBezTo>
                  <a:close/>
                </a:path>
              </a:pathLst>
            </a:custGeom>
            <a:solidFill>
              <a:srgbClr val="EF7FA5"/>
            </a:solidFill>
            <a:ln w="9525">
              <a:noFill/>
              <a:round/>
              <a:headEnd/>
              <a:tailEnd/>
            </a:ln>
          </p:spPr>
          <p:txBody>
            <a:bodyPr/>
            <a:lstStyle/>
            <a:p>
              <a:pPr eaLnBrk="0" hangingPunct="0"/>
              <a:endParaRPr lang="zh-CN" altLang="en-US"/>
            </a:p>
          </p:txBody>
        </p:sp>
        <p:sp>
          <p:nvSpPr>
            <p:cNvPr id="11322" name="任意多边形: 形状 85"/>
            <p:cNvSpPr>
              <a:spLocks noChangeArrowheads="1"/>
            </p:cNvSpPr>
            <p:nvPr/>
          </p:nvSpPr>
          <p:spPr bwMode="auto">
            <a:xfrm>
              <a:off x="4393406" y="3986689"/>
              <a:ext cx="342900" cy="38100"/>
            </a:xfrm>
            <a:custGeom>
              <a:avLst/>
              <a:gdLst/>
              <a:ahLst/>
              <a:cxnLst>
                <a:cxn ang="0">
                  <a:pos x="319564" y="21431"/>
                </a:cxn>
                <a:cxn ang="0">
                  <a:pos x="29051" y="21431"/>
                </a:cxn>
                <a:cxn ang="0">
                  <a:pos x="8096" y="7144"/>
                </a:cxn>
                <a:cxn ang="0">
                  <a:pos x="7144" y="14764"/>
                </a:cxn>
                <a:cxn ang="0">
                  <a:pos x="29051" y="36671"/>
                </a:cxn>
                <a:cxn ang="0">
                  <a:pos x="319564" y="36671"/>
                </a:cxn>
                <a:cxn ang="0">
                  <a:pos x="341471" y="14764"/>
                </a:cxn>
                <a:cxn ang="0">
                  <a:pos x="340519" y="7144"/>
                </a:cxn>
                <a:cxn ang="0">
                  <a:pos x="319564" y="21431"/>
                </a:cxn>
              </a:cxnLst>
              <a:rect l="0" t="0" r="r" b="b"/>
              <a:pathLst>
                <a:path w="342900" h="38100">
                  <a:moveTo>
                    <a:pt x="319564" y="21431"/>
                  </a:moveTo>
                  <a:lnTo>
                    <a:pt x="29051" y="21431"/>
                  </a:lnTo>
                  <a:cubicBezTo>
                    <a:pt x="19526" y="21431"/>
                    <a:pt x="11906" y="15716"/>
                    <a:pt x="8096" y="7144"/>
                  </a:cubicBezTo>
                  <a:cubicBezTo>
                    <a:pt x="7144" y="9049"/>
                    <a:pt x="7144" y="11906"/>
                    <a:pt x="7144" y="14764"/>
                  </a:cubicBezTo>
                  <a:cubicBezTo>
                    <a:pt x="7144" y="27146"/>
                    <a:pt x="16669" y="36671"/>
                    <a:pt x="29051" y="36671"/>
                  </a:cubicBezTo>
                  <a:lnTo>
                    <a:pt x="319564" y="36671"/>
                  </a:lnTo>
                  <a:cubicBezTo>
                    <a:pt x="331946" y="36671"/>
                    <a:pt x="341471" y="27146"/>
                    <a:pt x="341471" y="14764"/>
                  </a:cubicBezTo>
                  <a:cubicBezTo>
                    <a:pt x="341471" y="11906"/>
                    <a:pt x="340519" y="10001"/>
                    <a:pt x="340519" y="7144"/>
                  </a:cubicBezTo>
                  <a:cubicBezTo>
                    <a:pt x="336709" y="15716"/>
                    <a:pt x="329089" y="21431"/>
                    <a:pt x="319564" y="21431"/>
                  </a:cubicBezTo>
                  <a:close/>
                </a:path>
              </a:pathLst>
            </a:custGeom>
            <a:solidFill>
              <a:srgbClr val="BA5D81"/>
            </a:solidFill>
            <a:ln w="9525">
              <a:noFill/>
              <a:round/>
              <a:headEnd/>
              <a:tailEnd/>
            </a:ln>
          </p:spPr>
          <p:txBody>
            <a:bodyPr/>
            <a:lstStyle/>
            <a:p>
              <a:pPr eaLnBrk="0" hangingPunct="0"/>
              <a:endParaRPr lang="zh-CN" altLang="en-US"/>
            </a:p>
          </p:txBody>
        </p:sp>
      </p:grpSp>
      <p:grpSp>
        <p:nvGrpSpPr>
          <p:cNvPr id="11323" name="组合 101"/>
          <p:cNvGrpSpPr>
            <a:grpSpLocks/>
          </p:cNvGrpSpPr>
          <p:nvPr/>
        </p:nvGrpSpPr>
        <p:grpSpPr bwMode="auto">
          <a:xfrm>
            <a:off x="2462213" y="2400300"/>
            <a:ext cx="352425" cy="587375"/>
            <a:chOff x="2453164" y="2664619"/>
            <a:chExt cx="352425" cy="587692"/>
          </a:xfrm>
        </p:grpSpPr>
        <p:sp>
          <p:nvSpPr>
            <p:cNvPr id="11324" name="任意多边形: 形状 71"/>
            <p:cNvSpPr>
              <a:spLocks noChangeArrowheads="1"/>
            </p:cNvSpPr>
            <p:nvPr/>
          </p:nvSpPr>
          <p:spPr bwMode="auto">
            <a:xfrm>
              <a:off x="2569369" y="3033236"/>
              <a:ext cx="142875" cy="219075"/>
            </a:xfrm>
            <a:custGeom>
              <a:avLst/>
              <a:gdLst/>
              <a:ahLst/>
              <a:cxnLst>
                <a:cxn ang="0">
                  <a:pos x="7144" y="7144"/>
                </a:cxn>
                <a:cxn ang="0">
                  <a:pos x="137636" y="7144"/>
                </a:cxn>
                <a:cxn ang="0">
                  <a:pos x="137636" y="214789"/>
                </a:cxn>
                <a:cxn ang="0">
                  <a:pos x="7144" y="214789"/>
                </a:cxn>
                <a:cxn ang="0">
                  <a:pos x="7144" y="7144"/>
                </a:cxn>
              </a:cxnLst>
              <a:rect l="0" t="0" r="r" b="b"/>
              <a:pathLst>
                <a:path w="142875" h="219075">
                  <a:moveTo>
                    <a:pt x="7144" y="7144"/>
                  </a:moveTo>
                  <a:lnTo>
                    <a:pt x="137636" y="7144"/>
                  </a:lnTo>
                  <a:lnTo>
                    <a:pt x="137636" y="214789"/>
                  </a:lnTo>
                  <a:lnTo>
                    <a:pt x="7144" y="214789"/>
                  </a:lnTo>
                  <a:lnTo>
                    <a:pt x="7144" y="7144"/>
                  </a:lnTo>
                  <a:close/>
                </a:path>
              </a:pathLst>
            </a:custGeom>
            <a:solidFill>
              <a:srgbClr val="301808">
                <a:alpha val="39999"/>
              </a:srgbClr>
            </a:solidFill>
            <a:ln w="9525">
              <a:noFill/>
              <a:round/>
              <a:headEnd/>
              <a:tailEnd/>
            </a:ln>
          </p:spPr>
          <p:txBody>
            <a:bodyPr/>
            <a:lstStyle/>
            <a:p>
              <a:pPr eaLnBrk="0" hangingPunct="0"/>
              <a:endParaRPr lang="zh-CN" altLang="en-US"/>
            </a:p>
          </p:txBody>
        </p:sp>
        <p:sp>
          <p:nvSpPr>
            <p:cNvPr id="11325" name="任意多边形: 形状 86"/>
            <p:cNvSpPr>
              <a:spLocks noChangeArrowheads="1"/>
            </p:cNvSpPr>
            <p:nvPr/>
          </p:nvSpPr>
          <p:spPr bwMode="auto">
            <a:xfrm>
              <a:off x="2453164" y="2664619"/>
              <a:ext cx="352425" cy="542925"/>
            </a:xfrm>
            <a:custGeom>
              <a:avLst/>
              <a:gdLst/>
              <a:ahLst/>
              <a:cxnLst>
                <a:cxn ang="0">
                  <a:pos x="7144" y="7144"/>
                </a:cxn>
                <a:cxn ang="0">
                  <a:pos x="345281" y="7144"/>
                </a:cxn>
                <a:cxn ang="0">
                  <a:pos x="345281" y="541496"/>
                </a:cxn>
                <a:cxn ang="0">
                  <a:pos x="7144" y="541496"/>
                </a:cxn>
                <a:cxn ang="0">
                  <a:pos x="7144" y="7144"/>
                </a:cxn>
              </a:cxnLst>
              <a:rect l="0" t="0" r="r" b="b"/>
              <a:pathLst>
                <a:path w="352425" h="542925">
                  <a:moveTo>
                    <a:pt x="7144" y="7144"/>
                  </a:moveTo>
                  <a:lnTo>
                    <a:pt x="345281" y="7144"/>
                  </a:lnTo>
                  <a:lnTo>
                    <a:pt x="345281" y="541496"/>
                  </a:lnTo>
                  <a:lnTo>
                    <a:pt x="7144" y="541496"/>
                  </a:lnTo>
                  <a:lnTo>
                    <a:pt x="7144" y="7144"/>
                  </a:lnTo>
                  <a:close/>
                </a:path>
              </a:pathLst>
            </a:custGeom>
            <a:solidFill>
              <a:srgbClr val="FFFFFF"/>
            </a:solidFill>
            <a:ln w="9525">
              <a:noFill/>
              <a:round/>
              <a:headEnd/>
              <a:tailEnd/>
            </a:ln>
          </p:spPr>
          <p:txBody>
            <a:bodyPr/>
            <a:lstStyle/>
            <a:p>
              <a:pPr eaLnBrk="0" hangingPunct="0"/>
              <a:endParaRPr lang="zh-CN" altLang="en-US"/>
            </a:p>
          </p:txBody>
        </p:sp>
        <p:sp>
          <p:nvSpPr>
            <p:cNvPr id="11326" name="任意多边形: 形状 87"/>
            <p:cNvSpPr>
              <a:spLocks noChangeArrowheads="1"/>
            </p:cNvSpPr>
            <p:nvPr/>
          </p:nvSpPr>
          <p:spPr bwMode="auto">
            <a:xfrm>
              <a:off x="2599849" y="2682716"/>
              <a:ext cx="47625" cy="47625"/>
            </a:xfrm>
            <a:custGeom>
              <a:avLst/>
              <a:gdLst/>
              <a:ahLst/>
              <a:cxnLst>
                <a:cxn ang="0">
                  <a:pos x="43339" y="25241"/>
                </a:cxn>
                <a:cxn ang="0">
                  <a:pos x="25241" y="43339"/>
                </a:cxn>
                <a:cxn ang="0">
                  <a:pos x="7144" y="25241"/>
                </a:cxn>
                <a:cxn ang="0">
                  <a:pos x="25241" y="7144"/>
                </a:cxn>
                <a:cxn ang="0">
                  <a:pos x="43339" y="25241"/>
                </a:cxn>
              </a:cxnLst>
              <a:rect l="0" t="0" r="r" b="b"/>
              <a:pathLst>
                <a:path w="47625" h="47625">
                  <a:moveTo>
                    <a:pt x="43339" y="25241"/>
                  </a:moveTo>
                  <a:cubicBezTo>
                    <a:pt x="43339" y="34766"/>
                    <a:pt x="35719" y="43339"/>
                    <a:pt x="25241" y="43339"/>
                  </a:cubicBezTo>
                  <a:cubicBezTo>
                    <a:pt x="15716" y="43339"/>
                    <a:pt x="7144" y="35719"/>
                    <a:pt x="7144" y="25241"/>
                  </a:cubicBezTo>
                  <a:cubicBezTo>
                    <a:pt x="7144" y="15716"/>
                    <a:pt x="14764" y="7144"/>
                    <a:pt x="25241" y="7144"/>
                  </a:cubicBezTo>
                  <a:cubicBezTo>
                    <a:pt x="35719" y="8096"/>
                    <a:pt x="43339" y="15716"/>
                    <a:pt x="43339" y="25241"/>
                  </a:cubicBezTo>
                  <a:close/>
                </a:path>
              </a:pathLst>
            </a:custGeom>
            <a:solidFill>
              <a:srgbClr val="E2D1BA"/>
            </a:solidFill>
            <a:ln w="9525">
              <a:noFill/>
              <a:round/>
              <a:headEnd/>
              <a:tailEnd/>
            </a:ln>
          </p:spPr>
          <p:txBody>
            <a:bodyPr/>
            <a:lstStyle/>
            <a:p>
              <a:pPr eaLnBrk="0" hangingPunct="0"/>
              <a:endParaRPr lang="zh-CN" altLang="en-US"/>
            </a:p>
          </p:txBody>
        </p:sp>
        <p:sp>
          <p:nvSpPr>
            <p:cNvPr id="11327" name="任意多边形: 形状 88"/>
            <p:cNvSpPr>
              <a:spLocks noChangeArrowheads="1"/>
            </p:cNvSpPr>
            <p:nvPr/>
          </p:nvSpPr>
          <p:spPr bwMode="auto">
            <a:xfrm>
              <a:off x="2601754" y="2677954"/>
              <a:ext cx="47625" cy="47625"/>
            </a:xfrm>
            <a:custGeom>
              <a:avLst/>
              <a:gdLst/>
              <a:ahLst/>
              <a:cxnLst>
                <a:cxn ang="0">
                  <a:pos x="41434" y="24289"/>
                </a:cxn>
                <a:cxn ang="0">
                  <a:pos x="24289" y="41434"/>
                </a:cxn>
                <a:cxn ang="0">
                  <a:pos x="7144" y="24289"/>
                </a:cxn>
                <a:cxn ang="0">
                  <a:pos x="24289" y="7144"/>
                </a:cxn>
                <a:cxn ang="0">
                  <a:pos x="41434" y="24289"/>
                </a:cxn>
              </a:cxnLst>
              <a:rect l="0" t="0" r="r" b="b"/>
              <a:pathLst>
                <a:path w="47625" h="47625">
                  <a:moveTo>
                    <a:pt x="41434" y="24289"/>
                  </a:moveTo>
                  <a:cubicBezTo>
                    <a:pt x="41434" y="33758"/>
                    <a:pt x="33758" y="41434"/>
                    <a:pt x="24289" y="41434"/>
                  </a:cubicBezTo>
                  <a:cubicBezTo>
                    <a:pt x="14820" y="41434"/>
                    <a:pt x="7144" y="33758"/>
                    <a:pt x="7144" y="24289"/>
                  </a:cubicBezTo>
                  <a:cubicBezTo>
                    <a:pt x="7144" y="14820"/>
                    <a:pt x="14820" y="7144"/>
                    <a:pt x="24289" y="7144"/>
                  </a:cubicBezTo>
                  <a:cubicBezTo>
                    <a:pt x="33758" y="7144"/>
                    <a:pt x="41434" y="14820"/>
                    <a:pt x="41434" y="24289"/>
                  </a:cubicBezTo>
                  <a:close/>
                </a:path>
              </a:pathLst>
            </a:custGeom>
            <a:solidFill>
              <a:srgbClr val="AF4658"/>
            </a:solidFill>
            <a:ln w="9525">
              <a:noFill/>
              <a:round/>
              <a:headEnd/>
              <a:tailEnd/>
            </a:ln>
          </p:spPr>
          <p:txBody>
            <a:bodyPr/>
            <a:lstStyle/>
            <a:p>
              <a:pPr eaLnBrk="0" hangingPunct="0"/>
              <a:endParaRPr lang="zh-CN" altLang="en-US"/>
            </a:p>
          </p:txBody>
        </p:sp>
        <p:sp>
          <p:nvSpPr>
            <p:cNvPr id="11328" name="任意多边形: 形状 89"/>
            <p:cNvSpPr>
              <a:spLocks noChangeArrowheads="1"/>
            </p:cNvSpPr>
            <p:nvPr/>
          </p:nvSpPr>
          <p:spPr bwMode="auto">
            <a:xfrm>
              <a:off x="2607469" y="2683669"/>
              <a:ext cx="28575" cy="28575"/>
            </a:xfrm>
            <a:custGeom>
              <a:avLst/>
              <a:gdLst/>
              <a:ahLst/>
              <a:cxnLst>
                <a:cxn ang="0">
                  <a:pos x="30004" y="18574"/>
                </a:cxn>
                <a:cxn ang="0">
                  <a:pos x="18574" y="30004"/>
                </a:cxn>
                <a:cxn ang="0">
                  <a:pos x="7144" y="18574"/>
                </a:cxn>
                <a:cxn ang="0">
                  <a:pos x="18574" y="7144"/>
                </a:cxn>
                <a:cxn ang="0">
                  <a:pos x="30004" y="18574"/>
                </a:cxn>
              </a:cxnLst>
              <a:rect l="0" t="0" r="r" b="b"/>
              <a:pathLst>
                <a:path w="28575" h="28575">
                  <a:moveTo>
                    <a:pt x="30004" y="18574"/>
                  </a:moveTo>
                  <a:cubicBezTo>
                    <a:pt x="30004" y="24887"/>
                    <a:pt x="24886" y="30004"/>
                    <a:pt x="18574" y="30004"/>
                  </a:cubicBezTo>
                  <a:cubicBezTo>
                    <a:pt x="12261" y="30004"/>
                    <a:pt x="7144" y="24887"/>
                    <a:pt x="7144" y="18574"/>
                  </a:cubicBezTo>
                  <a:cubicBezTo>
                    <a:pt x="7144" y="12261"/>
                    <a:pt x="12261" y="7144"/>
                    <a:pt x="18574" y="7144"/>
                  </a:cubicBezTo>
                  <a:cubicBezTo>
                    <a:pt x="24886" y="7144"/>
                    <a:pt x="30004" y="12261"/>
                    <a:pt x="30004" y="18574"/>
                  </a:cubicBezTo>
                  <a:close/>
                </a:path>
              </a:pathLst>
            </a:custGeom>
            <a:solidFill>
              <a:srgbClr val="E25070"/>
            </a:solidFill>
            <a:ln w="9525">
              <a:noFill/>
              <a:round/>
              <a:headEnd/>
              <a:tailEnd/>
            </a:ln>
          </p:spPr>
          <p:txBody>
            <a:bodyPr/>
            <a:lstStyle/>
            <a:p>
              <a:pPr eaLnBrk="0" hangingPunct="0"/>
              <a:endParaRPr lang="zh-CN" altLang="en-US"/>
            </a:p>
          </p:txBody>
        </p:sp>
      </p:grpSp>
      <p:grpSp>
        <p:nvGrpSpPr>
          <p:cNvPr id="11329" name="组合 103"/>
          <p:cNvGrpSpPr>
            <a:grpSpLocks/>
          </p:cNvGrpSpPr>
          <p:nvPr/>
        </p:nvGrpSpPr>
        <p:grpSpPr bwMode="auto">
          <a:xfrm>
            <a:off x="6416675" y="2238375"/>
            <a:ext cx="219075" cy="257175"/>
            <a:chOff x="6410801" y="2233136"/>
            <a:chExt cx="219075" cy="257175"/>
          </a:xfrm>
        </p:grpSpPr>
        <p:sp>
          <p:nvSpPr>
            <p:cNvPr id="11330" name="任意多边形: 形状 70"/>
            <p:cNvSpPr>
              <a:spLocks noChangeArrowheads="1"/>
            </p:cNvSpPr>
            <p:nvPr/>
          </p:nvSpPr>
          <p:spPr bwMode="auto">
            <a:xfrm>
              <a:off x="6429851" y="2271236"/>
              <a:ext cx="142875" cy="219075"/>
            </a:xfrm>
            <a:custGeom>
              <a:avLst/>
              <a:gdLst/>
              <a:ahLst/>
              <a:cxnLst>
                <a:cxn ang="0">
                  <a:pos x="7144" y="7144"/>
                </a:cxn>
                <a:cxn ang="0">
                  <a:pos x="137636" y="7144"/>
                </a:cxn>
                <a:cxn ang="0">
                  <a:pos x="137636" y="214789"/>
                </a:cxn>
                <a:cxn ang="0">
                  <a:pos x="7144" y="214789"/>
                </a:cxn>
                <a:cxn ang="0">
                  <a:pos x="7144" y="7144"/>
                </a:cxn>
              </a:cxnLst>
              <a:rect l="0" t="0" r="r" b="b"/>
              <a:pathLst>
                <a:path w="142875" h="219075">
                  <a:moveTo>
                    <a:pt x="7144" y="7144"/>
                  </a:moveTo>
                  <a:lnTo>
                    <a:pt x="137636" y="7144"/>
                  </a:lnTo>
                  <a:lnTo>
                    <a:pt x="137636" y="214789"/>
                  </a:lnTo>
                  <a:lnTo>
                    <a:pt x="7144" y="214789"/>
                  </a:lnTo>
                  <a:lnTo>
                    <a:pt x="7144" y="7144"/>
                  </a:lnTo>
                  <a:close/>
                </a:path>
              </a:pathLst>
            </a:custGeom>
            <a:solidFill>
              <a:srgbClr val="301808">
                <a:alpha val="39999"/>
              </a:srgbClr>
            </a:solidFill>
            <a:ln w="9525">
              <a:noFill/>
              <a:round/>
              <a:headEnd/>
              <a:tailEnd/>
            </a:ln>
          </p:spPr>
          <p:txBody>
            <a:bodyPr/>
            <a:lstStyle/>
            <a:p>
              <a:pPr eaLnBrk="0" hangingPunct="0"/>
              <a:endParaRPr lang="zh-CN" altLang="en-US"/>
            </a:p>
          </p:txBody>
        </p:sp>
        <p:sp>
          <p:nvSpPr>
            <p:cNvPr id="11331" name="任意多边形: 形状 90"/>
            <p:cNvSpPr>
              <a:spLocks noChangeArrowheads="1"/>
            </p:cNvSpPr>
            <p:nvPr/>
          </p:nvSpPr>
          <p:spPr bwMode="auto">
            <a:xfrm>
              <a:off x="6410801" y="2233136"/>
              <a:ext cx="219075" cy="219075"/>
            </a:xfrm>
            <a:custGeom>
              <a:avLst/>
              <a:gdLst/>
              <a:ahLst/>
              <a:cxnLst>
                <a:cxn ang="0">
                  <a:pos x="7144" y="7144"/>
                </a:cxn>
                <a:cxn ang="0">
                  <a:pos x="214789" y="7144"/>
                </a:cxn>
                <a:cxn ang="0">
                  <a:pos x="214789" y="214789"/>
                </a:cxn>
                <a:cxn ang="0">
                  <a:pos x="7144" y="214789"/>
                </a:cxn>
                <a:cxn ang="0">
                  <a:pos x="7144" y="7144"/>
                </a:cxn>
              </a:cxnLst>
              <a:rect l="0" t="0" r="r" b="b"/>
              <a:pathLst>
                <a:path w="219075" h="219075">
                  <a:moveTo>
                    <a:pt x="7144" y="7144"/>
                  </a:moveTo>
                  <a:lnTo>
                    <a:pt x="214789" y="7144"/>
                  </a:lnTo>
                  <a:lnTo>
                    <a:pt x="214789" y="214789"/>
                  </a:lnTo>
                  <a:lnTo>
                    <a:pt x="7144" y="214789"/>
                  </a:lnTo>
                  <a:lnTo>
                    <a:pt x="7144" y="7144"/>
                  </a:lnTo>
                  <a:close/>
                </a:path>
              </a:pathLst>
            </a:custGeom>
            <a:solidFill>
              <a:srgbClr val="F7DF4F"/>
            </a:solidFill>
            <a:ln w="9525">
              <a:noFill/>
              <a:round/>
              <a:headEnd/>
              <a:tailEnd/>
            </a:ln>
          </p:spPr>
          <p:txBody>
            <a:bodyPr/>
            <a:lstStyle/>
            <a:p>
              <a:pPr eaLnBrk="0" hangingPunct="0"/>
              <a:endParaRPr lang="zh-CN" altLang="en-US"/>
            </a:p>
          </p:txBody>
        </p:sp>
        <p:sp>
          <p:nvSpPr>
            <p:cNvPr id="11332" name="任意多边形: 形状 91"/>
            <p:cNvSpPr>
              <a:spLocks noChangeArrowheads="1"/>
            </p:cNvSpPr>
            <p:nvPr/>
          </p:nvSpPr>
          <p:spPr bwMode="auto">
            <a:xfrm>
              <a:off x="6410801" y="2233136"/>
              <a:ext cx="219075" cy="38100"/>
            </a:xfrm>
            <a:custGeom>
              <a:avLst/>
              <a:gdLst/>
              <a:ahLst/>
              <a:cxnLst>
                <a:cxn ang="0">
                  <a:pos x="7144" y="7144"/>
                </a:cxn>
                <a:cxn ang="0">
                  <a:pos x="214789" y="7144"/>
                </a:cxn>
                <a:cxn ang="0">
                  <a:pos x="214789" y="35719"/>
                </a:cxn>
                <a:cxn ang="0">
                  <a:pos x="7144" y="35719"/>
                </a:cxn>
                <a:cxn ang="0">
                  <a:pos x="7144" y="7144"/>
                </a:cxn>
              </a:cxnLst>
              <a:rect l="0" t="0" r="r" b="b"/>
              <a:pathLst>
                <a:path w="219075" h="38100">
                  <a:moveTo>
                    <a:pt x="7144" y="7144"/>
                  </a:moveTo>
                  <a:lnTo>
                    <a:pt x="214789" y="7144"/>
                  </a:lnTo>
                  <a:lnTo>
                    <a:pt x="214789" y="35719"/>
                  </a:lnTo>
                  <a:lnTo>
                    <a:pt x="7144" y="35719"/>
                  </a:lnTo>
                  <a:lnTo>
                    <a:pt x="7144" y="7144"/>
                  </a:lnTo>
                  <a:close/>
                </a:path>
              </a:pathLst>
            </a:custGeom>
            <a:solidFill>
              <a:srgbClr val="CCB64C"/>
            </a:solidFill>
            <a:ln w="9525">
              <a:noFill/>
              <a:round/>
              <a:headEnd/>
              <a:tailEnd/>
            </a:ln>
          </p:spPr>
          <p:txBody>
            <a:bodyPr/>
            <a:lstStyle/>
            <a:p>
              <a:pPr eaLnBrk="0" hangingPunct="0"/>
              <a:endParaRPr lang="zh-CN" altLang="en-US"/>
            </a:p>
          </p:txBody>
        </p:sp>
      </p:grpSp>
      <p:grpSp>
        <p:nvGrpSpPr>
          <p:cNvPr id="11333" name="组合 104"/>
          <p:cNvGrpSpPr>
            <a:grpSpLocks/>
          </p:cNvGrpSpPr>
          <p:nvPr/>
        </p:nvGrpSpPr>
        <p:grpSpPr bwMode="auto">
          <a:xfrm>
            <a:off x="2865438" y="3405188"/>
            <a:ext cx="219075" cy="638175"/>
            <a:chOff x="2960846" y="3258026"/>
            <a:chExt cx="219075" cy="771525"/>
          </a:xfrm>
        </p:grpSpPr>
        <p:sp>
          <p:nvSpPr>
            <p:cNvPr id="11334" name="任意多边形: 形状 92"/>
            <p:cNvSpPr>
              <a:spLocks noChangeArrowheads="1"/>
            </p:cNvSpPr>
            <p:nvPr/>
          </p:nvSpPr>
          <p:spPr bwMode="auto">
            <a:xfrm>
              <a:off x="2960846" y="3258026"/>
              <a:ext cx="219075" cy="771525"/>
            </a:xfrm>
            <a:custGeom>
              <a:avLst/>
              <a:gdLst/>
              <a:ahLst/>
              <a:cxnLst>
                <a:cxn ang="0">
                  <a:pos x="170974" y="7144"/>
                </a:cxn>
                <a:cxn ang="0">
                  <a:pos x="170974" y="36671"/>
                </a:cxn>
                <a:cxn ang="0">
                  <a:pos x="48101" y="36671"/>
                </a:cxn>
                <a:cxn ang="0">
                  <a:pos x="48101" y="7144"/>
                </a:cxn>
                <a:cxn ang="0">
                  <a:pos x="7144" y="7144"/>
                </a:cxn>
                <a:cxn ang="0">
                  <a:pos x="7144" y="765334"/>
                </a:cxn>
                <a:cxn ang="0">
                  <a:pos x="211931" y="765334"/>
                </a:cxn>
                <a:cxn ang="0">
                  <a:pos x="211931" y="7144"/>
                </a:cxn>
                <a:cxn ang="0">
                  <a:pos x="170974" y="7144"/>
                </a:cxn>
              </a:cxnLst>
              <a:rect l="0" t="0" r="r" b="b"/>
              <a:pathLst>
                <a:path w="219075" h="771525">
                  <a:moveTo>
                    <a:pt x="170974" y="7144"/>
                  </a:moveTo>
                  <a:lnTo>
                    <a:pt x="170974" y="36671"/>
                  </a:lnTo>
                  <a:lnTo>
                    <a:pt x="48101" y="36671"/>
                  </a:lnTo>
                  <a:lnTo>
                    <a:pt x="48101" y="7144"/>
                  </a:lnTo>
                  <a:lnTo>
                    <a:pt x="7144" y="7144"/>
                  </a:lnTo>
                  <a:lnTo>
                    <a:pt x="7144" y="765334"/>
                  </a:lnTo>
                  <a:lnTo>
                    <a:pt x="211931" y="765334"/>
                  </a:lnTo>
                  <a:lnTo>
                    <a:pt x="211931" y="7144"/>
                  </a:lnTo>
                  <a:lnTo>
                    <a:pt x="170974" y="7144"/>
                  </a:lnTo>
                  <a:close/>
                </a:path>
              </a:pathLst>
            </a:custGeom>
            <a:solidFill>
              <a:srgbClr val="54C67A"/>
            </a:solidFill>
            <a:ln w="9525">
              <a:noFill/>
              <a:round/>
              <a:headEnd/>
              <a:tailEnd/>
            </a:ln>
          </p:spPr>
          <p:txBody>
            <a:bodyPr/>
            <a:lstStyle/>
            <a:p>
              <a:pPr eaLnBrk="0" hangingPunct="0"/>
              <a:endParaRPr lang="zh-CN" altLang="en-US"/>
            </a:p>
          </p:txBody>
        </p:sp>
        <p:sp>
          <p:nvSpPr>
            <p:cNvPr id="11335" name="任意多边形: 形状 93"/>
            <p:cNvSpPr>
              <a:spLocks noChangeArrowheads="1"/>
            </p:cNvSpPr>
            <p:nvPr/>
          </p:nvSpPr>
          <p:spPr bwMode="auto">
            <a:xfrm>
              <a:off x="3001804" y="3287554"/>
              <a:ext cx="133350" cy="695325"/>
            </a:xfrm>
            <a:custGeom>
              <a:avLst/>
              <a:gdLst/>
              <a:ahLst/>
              <a:cxnLst>
                <a:cxn ang="0">
                  <a:pos x="7144" y="7144"/>
                </a:cxn>
                <a:cxn ang="0">
                  <a:pos x="130016" y="7144"/>
                </a:cxn>
                <a:cxn ang="0">
                  <a:pos x="130016" y="689134"/>
                </a:cxn>
                <a:cxn ang="0">
                  <a:pos x="7144" y="689134"/>
                </a:cxn>
                <a:cxn ang="0">
                  <a:pos x="7144" y="7144"/>
                </a:cxn>
              </a:cxnLst>
              <a:rect l="0" t="0" r="r" b="b"/>
              <a:pathLst>
                <a:path w="133350" h="695325">
                  <a:moveTo>
                    <a:pt x="7144" y="7144"/>
                  </a:moveTo>
                  <a:lnTo>
                    <a:pt x="130016" y="7144"/>
                  </a:lnTo>
                  <a:lnTo>
                    <a:pt x="130016" y="689134"/>
                  </a:lnTo>
                  <a:lnTo>
                    <a:pt x="7144" y="689134"/>
                  </a:lnTo>
                  <a:lnTo>
                    <a:pt x="7144" y="7144"/>
                  </a:lnTo>
                  <a:close/>
                </a:path>
              </a:pathLst>
            </a:custGeom>
            <a:solidFill>
              <a:srgbClr val="FFFFFD"/>
            </a:solidFill>
            <a:ln w="9525">
              <a:noFill/>
              <a:round/>
              <a:headEnd/>
              <a:tailEnd/>
            </a:ln>
          </p:spPr>
          <p:txBody>
            <a:bodyPr/>
            <a:lstStyle/>
            <a:p>
              <a:pPr eaLnBrk="0" hangingPunct="0"/>
              <a:endParaRPr lang="zh-CN" altLang="en-US"/>
            </a:p>
          </p:txBody>
        </p:sp>
        <p:sp>
          <p:nvSpPr>
            <p:cNvPr id="11336" name="任意多边形: 形状 94"/>
            <p:cNvSpPr>
              <a:spLocks noChangeArrowheads="1"/>
            </p:cNvSpPr>
            <p:nvPr/>
          </p:nvSpPr>
          <p:spPr bwMode="auto">
            <a:xfrm>
              <a:off x="3001804" y="3287554"/>
              <a:ext cx="47625" cy="695325"/>
            </a:xfrm>
            <a:custGeom>
              <a:avLst/>
              <a:gdLst/>
              <a:ahLst/>
              <a:cxnLst>
                <a:cxn ang="0">
                  <a:pos x="7144" y="7144"/>
                </a:cxn>
                <a:cxn ang="0">
                  <a:pos x="46196" y="7144"/>
                </a:cxn>
                <a:cxn ang="0">
                  <a:pos x="46196" y="689134"/>
                </a:cxn>
                <a:cxn ang="0">
                  <a:pos x="7144" y="689134"/>
                </a:cxn>
                <a:cxn ang="0">
                  <a:pos x="7144" y="7144"/>
                </a:cxn>
              </a:cxnLst>
              <a:rect l="0" t="0" r="r" b="b"/>
              <a:pathLst>
                <a:path w="47625" h="695325">
                  <a:moveTo>
                    <a:pt x="7144" y="7144"/>
                  </a:moveTo>
                  <a:lnTo>
                    <a:pt x="46196" y="7144"/>
                  </a:lnTo>
                  <a:lnTo>
                    <a:pt x="46196" y="689134"/>
                  </a:lnTo>
                  <a:lnTo>
                    <a:pt x="7144" y="689134"/>
                  </a:lnTo>
                  <a:lnTo>
                    <a:pt x="7144" y="7144"/>
                  </a:lnTo>
                  <a:close/>
                </a:path>
              </a:pathLst>
            </a:custGeom>
            <a:solidFill>
              <a:srgbClr val="1E0909">
                <a:alpha val="16862"/>
              </a:srgbClr>
            </a:solidFill>
            <a:ln w="9525">
              <a:noFill/>
              <a:round/>
              <a:headEnd/>
              <a:tailEnd/>
            </a:ln>
          </p:spPr>
          <p:txBody>
            <a:bodyPr/>
            <a:lstStyle/>
            <a:p>
              <a:pPr eaLnBrk="0" hangingPunct="0"/>
              <a:endParaRPr lang="zh-CN" altLang="en-US"/>
            </a:p>
          </p:txBody>
        </p:sp>
        <p:sp>
          <p:nvSpPr>
            <p:cNvPr id="11337" name="任意多边形: 形状 95"/>
            <p:cNvSpPr>
              <a:spLocks noChangeArrowheads="1"/>
            </p:cNvSpPr>
            <p:nvPr/>
          </p:nvSpPr>
          <p:spPr bwMode="auto">
            <a:xfrm>
              <a:off x="3001804" y="3935995"/>
              <a:ext cx="133350" cy="38100"/>
            </a:xfrm>
            <a:custGeom>
              <a:avLst/>
              <a:gdLst/>
              <a:ahLst/>
              <a:cxnLst>
                <a:cxn ang="0">
                  <a:pos x="7144" y="39740"/>
                </a:cxn>
                <a:cxn ang="0">
                  <a:pos x="130016" y="39740"/>
                </a:cxn>
                <a:cxn ang="0">
                  <a:pos x="7144" y="39740"/>
                </a:cxn>
              </a:cxnLst>
              <a:rect l="0" t="0" r="r" b="b"/>
              <a:pathLst>
                <a:path w="133350" h="38100">
                  <a:moveTo>
                    <a:pt x="7144" y="39740"/>
                  </a:moveTo>
                  <a:lnTo>
                    <a:pt x="130016" y="39740"/>
                  </a:lnTo>
                  <a:cubicBezTo>
                    <a:pt x="130016" y="39740"/>
                    <a:pt x="73819" y="-33602"/>
                    <a:pt x="7144" y="39740"/>
                  </a:cubicBezTo>
                  <a:close/>
                </a:path>
              </a:pathLst>
            </a:custGeom>
            <a:solidFill>
              <a:srgbClr val="7A7A73"/>
            </a:solidFill>
            <a:ln w="9525">
              <a:noFill/>
              <a:round/>
              <a:headEnd/>
              <a:tailEnd/>
            </a:ln>
          </p:spPr>
          <p:txBody>
            <a:bodyPr/>
            <a:lstStyle/>
            <a:p>
              <a:pPr eaLnBrk="0" hangingPunct="0"/>
              <a:endParaRPr lang="zh-CN" altLang="en-US"/>
            </a:p>
          </p:txBody>
        </p:sp>
      </p:grpSp>
      <p:grpSp>
        <p:nvGrpSpPr>
          <p:cNvPr id="11338" name="组合 105"/>
          <p:cNvGrpSpPr>
            <a:grpSpLocks/>
          </p:cNvGrpSpPr>
          <p:nvPr/>
        </p:nvGrpSpPr>
        <p:grpSpPr bwMode="auto">
          <a:xfrm>
            <a:off x="2605088" y="3270250"/>
            <a:ext cx="209550" cy="771525"/>
            <a:chOff x="2699861" y="3258026"/>
            <a:chExt cx="209550" cy="771525"/>
          </a:xfrm>
        </p:grpSpPr>
        <p:sp>
          <p:nvSpPr>
            <p:cNvPr id="11339" name="任意多边形: 形状 96"/>
            <p:cNvSpPr>
              <a:spLocks noChangeArrowheads="1"/>
            </p:cNvSpPr>
            <p:nvPr/>
          </p:nvSpPr>
          <p:spPr bwMode="auto">
            <a:xfrm>
              <a:off x="2699861" y="3258026"/>
              <a:ext cx="209550" cy="771525"/>
            </a:xfrm>
            <a:custGeom>
              <a:avLst/>
              <a:gdLst/>
              <a:ahLst/>
              <a:cxnLst>
                <a:cxn ang="0">
                  <a:pos x="170974" y="7144"/>
                </a:cxn>
                <a:cxn ang="0">
                  <a:pos x="170974" y="36671"/>
                </a:cxn>
                <a:cxn ang="0">
                  <a:pos x="48101" y="36671"/>
                </a:cxn>
                <a:cxn ang="0">
                  <a:pos x="48101" y="7144"/>
                </a:cxn>
                <a:cxn ang="0">
                  <a:pos x="7144" y="7144"/>
                </a:cxn>
                <a:cxn ang="0">
                  <a:pos x="7144" y="765334"/>
                </a:cxn>
                <a:cxn ang="0">
                  <a:pos x="211931" y="765334"/>
                </a:cxn>
                <a:cxn ang="0">
                  <a:pos x="211931" y="7144"/>
                </a:cxn>
                <a:cxn ang="0">
                  <a:pos x="170974" y="7144"/>
                </a:cxn>
              </a:cxnLst>
              <a:rect l="0" t="0" r="r" b="b"/>
              <a:pathLst>
                <a:path w="209550" h="771525">
                  <a:moveTo>
                    <a:pt x="170974" y="7144"/>
                  </a:moveTo>
                  <a:lnTo>
                    <a:pt x="170974" y="36671"/>
                  </a:lnTo>
                  <a:lnTo>
                    <a:pt x="48101" y="36671"/>
                  </a:lnTo>
                  <a:lnTo>
                    <a:pt x="48101" y="7144"/>
                  </a:lnTo>
                  <a:lnTo>
                    <a:pt x="7144" y="7144"/>
                  </a:lnTo>
                  <a:lnTo>
                    <a:pt x="7144" y="765334"/>
                  </a:lnTo>
                  <a:lnTo>
                    <a:pt x="211931" y="765334"/>
                  </a:lnTo>
                  <a:lnTo>
                    <a:pt x="211931" y="7144"/>
                  </a:lnTo>
                  <a:lnTo>
                    <a:pt x="170974" y="7144"/>
                  </a:lnTo>
                  <a:close/>
                </a:path>
              </a:pathLst>
            </a:custGeom>
            <a:solidFill>
              <a:srgbClr val="FFCD69"/>
            </a:solidFill>
            <a:ln w="9525">
              <a:noFill/>
              <a:round/>
              <a:headEnd/>
              <a:tailEnd/>
            </a:ln>
          </p:spPr>
          <p:txBody>
            <a:bodyPr/>
            <a:lstStyle/>
            <a:p>
              <a:pPr eaLnBrk="0" hangingPunct="0"/>
              <a:endParaRPr lang="zh-CN" altLang="en-US"/>
            </a:p>
          </p:txBody>
        </p:sp>
        <p:sp>
          <p:nvSpPr>
            <p:cNvPr id="11340" name="任意多边形: 形状 97"/>
            <p:cNvSpPr>
              <a:spLocks noChangeArrowheads="1"/>
            </p:cNvSpPr>
            <p:nvPr/>
          </p:nvSpPr>
          <p:spPr bwMode="auto">
            <a:xfrm>
              <a:off x="2740819" y="3287554"/>
              <a:ext cx="133350" cy="695325"/>
            </a:xfrm>
            <a:custGeom>
              <a:avLst/>
              <a:gdLst/>
              <a:ahLst/>
              <a:cxnLst>
                <a:cxn ang="0">
                  <a:pos x="7144" y="7144"/>
                </a:cxn>
                <a:cxn ang="0">
                  <a:pos x="130016" y="7144"/>
                </a:cxn>
                <a:cxn ang="0">
                  <a:pos x="130016" y="689134"/>
                </a:cxn>
                <a:cxn ang="0">
                  <a:pos x="7144" y="689134"/>
                </a:cxn>
                <a:cxn ang="0">
                  <a:pos x="7144" y="7144"/>
                </a:cxn>
              </a:cxnLst>
              <a:rect l="0" t="0" r="r" b="b"/>
              <a:pathLst>
                <a:path w="133350" h="695325">
                  <a:moveTo>
                    <a:pt x="7144" y="7144"/>
                  </a:moveTo>
                  <a:lnTo>
                    <a:pt x="130016" y="7144"/>
                  </a:lnTo>
                  <a:lnTo>
                    <a:pt x="130016" y="689134"/>
                  </a:lnTo>
                  <a:lnTo>
                    <a:pt x="7144" y="689134"/>
                  </a:lnTo>
                  <a:lnTo>
                    <a:pt x="7144" y="7144"/>
                  </a:lnTo>
                  <a:close/>
                </a:path>
              </a:pathLst>
            </a:custGeom>
            <a:solidFill>
              <a:srgbClr val="FFFFFD"/>
            </a:solidFill>
            <a:ln w="9525">
              <a:noFill/>
              <a:round/>
              <a:headEnd/>
              <a:tailEnd/>
            </a:ln>
          </p:spPr>
          <p:txBody>
            <a:bodyPr/>
            <a:lstStyle/>
            <a:p>
              <a:pPr eaLnBrk="0" hangingPunct="0"/>
              <a:endParaRPr lang="zh-CN" altLang="en-US"/>
            </a:p>
          </p:txBody>
        </p:sp>
        <p:sp>
          <p:nvSpPr>
            <p:cNvPr id="11341" name="任意多边形: 形状 98"/>
            <p:cNvSpPr>
              <a:spLocks noChangeArrowheads="1"/>
            </p:cNvSpPr>
            <p:nvPr/>
          </p:nvSpPr>
          <p:spPr bwMode="auto">
            <a:xfrm>
              <a:off x="2740819" y="3287554"/>
              <a:ext cx="47625" cy="695325"/>
            </a:xfrm>
            <a:custGeom>
              <a:avLst/>
              <a:gdLst/>
              <a:ahLst/>
              <a:cxnLst>
                <a:cxn ang="0">
                  <a:pos x="7144" y="7144"/>
                </a:cxn>
                <a:cxn ang="0">
                  <a:pos x="46196" y="7144"/>
                </a:cxn>
                <a:cxn ang="0">
                  <a:pos x="46196" y="689134"/>
                </a:cxn>
                <a:cxn ang="0">
                  <a:pos x="7144" y="689134"/>
                </a:cxn>
                <a:cxn ang="0">
                  <a:pos x="7144" y="7144"/>
                </a:cxn>
              </a:cxnLst>
              <a:rect l="0" t="0" r="r" b="b"/>
              <a:pathLst>
                <a:path w="47625" h="695325">
                  <a:moveTo>
                    <a:pt x="7144" y="7144"/>
                  </a:moveTo>
                  <a:lnTo>
                    <a:pt x="46196" y="7144"/>
                  </a:lnTo>
                  <a:lnTo>
                    <a:pt x="46196" y="689134"/>
                  </a:lnTo>
                  <a:lnTo>
                    <a:pt x="7144" y="689134"/>
                  </a:lnTo>
                  <a:lnTo>
                    <a:pt x="7144" y="7144"/>
                  </a:lnTo>
                  <a:close/>
                </a:path>
              </a:pathLst>
            </a:custGeom>
            <a:solidFill>
              <a:srgbClr val="1E0909">
                <a:alpha val="16862"/>
              </a:srgbClr>
            </a:solidFill>
            <a:ln w="9525">
              <a:noFill/>
              <a:round/>
              <a:headEnd/>
              <a:tailEnd/>
            </a:ln>
          </p:spPr>
          <p:txBody>
            <a:bodyPr/>
            <a:lstStyle/>
            <a:p>
              <a:pPr eaLnBrk="0" hangingPunct="0"/>
              <a:endParaRPr lang="zh-CN" altLang="en-US"/>
            </a:p>
          </p:txBody>
        </p:sp>
        <p:sp>
          <p:nvSpPr>
            <p:cNvPr id="11342" name="任意多边形: 形状 99"/>
            <p:cNvSpPr>
              <a:spLocks noChangeArrowheads="1"/>
            </p:cNvSpPr>
            <p:nvPr/>
          </p:nvSpPr>
          <p:spPr bwMode="auto">
            <a:xfrm>
              <a:off x="2740819" y="3935995"/>
              <a:ext cx="133350" cy="38100"/>
            </a:xfrm>
            <a:custGeom>
              <a:avLst/>
              <a:gdLst/>
              <a:ahLst/>
              <a:cxnLst>
                <a:cxn ang="0">
                  <a:pos x="7144" y="39740"/>
                </a:cxn>
                <a:cxn ang="0">
                  <a:pos x="130016" y="39740"/>
                </a:cxn>
                <a:cxn ang="0">
                  <a:pos x="7144" y="39740"/>
                </a:cxn>
              </a:cxnLst>
              <a:rect l="0" t="0" r="r" b="b"/>
              <a:pathLst>
                <a:path w="133350" h="38100">
                  <a:moveTo>
                    <a:pt x="7144" y="39740"/>
                  </a:moveTo>
                  <a:lnTo>
                    <a:pt x="130016" y="39740"/>
                  </a:lnTo>
                  <a:cubicBezTo>
                    <a:pt x="130016" y="39740"/>
                    <a:pt x="73819" y="-33602"/>
                    <a:pt x="7144" y="39740"/>
                  </a:cubicBezTo>
                  <a:close/>
                </a:path>
              </a:pathLst>
            </a:custGeom>
            <a:solidFill>
              <a:srgbClr val="7A7A73"/>
            </a:solidFill>
            <a:ln w="9525">
              <a:noFill/>
              <a:round/>
              <a:headEnd/>
              <a:tailEnd/>
            </a:ln>
          </p:spPr>
          <p:txBody>
            <a:bodyPr/>
            <a:lstStyle/>
            <a:p>
              <a:pPr eaLnBrk="0" hangingPunct="0"/>
              <a:endParaRPr lang="zh-CN" alt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576263" y="1382713"/>
            <a:ext cx="8027987" cy="23780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1254125" indent="-450850" algn="just">
              <a:lnSpc>
                <a:spcPct val="120000"/>
              </a:lnSpc>
              <a:buFont typeface="楷体" panose="02010609060101010101" pitchFamily="49" charset="-122"/>
              <a:buChar char="◇"/>
              <a:defRPr/>
            </a:pPr>
            <a:r>
              <a:rPr lang="zh-CN" altLang="en-US" sz="3200" b="1" dirty="0">
                <a:solidFill>
                  <a:srgbClr val="231714"/>
                </a:solidFill>
                <a:latin typeface="楷体" panose="02010609060101010101" pitchFamily="49" charset="-122"/>
                <a:ea typeface="楷体" panose="02010609060101010101" pitchFamily="49" charset="-122"/>
              </a:rPr>
              <a:t>你怎么看待故事的结局？</a:t>
            </a:r>
            <a:endParaRPr lang="en-US" altLang="zh-CN" sz="3200" b="1" dirty="0">
              <a:solidFill>
                <a:srgbClr val="231714"/>
              </a:solidFill>
              <a:latin typeface="楷体" panose="02010609060101010101" pitchFamily="49" charset="-122"/>
              <a:ea typeface="楷体" panose="02010609060101010101" pitchFamily="49" charset="-122"/>
            </a:endParaRPr>
          </a:p>
          <a:p>
            <a:pPr algn="just">
              <a:lnSpc>
                <a:spcPct val="120000"/>
              </a:lnSpc>
              <a:buFont typeface="Arial" panose="020B0604020202020204" pitchFamily="34" charset="0"/>
              <a:buNone/>
              <a:defRPr/>
            </a:pPr>
            <a:r>
              <a:rPr lang="en-US" altLang="zh-CN" sz="3200" b="1" dirty="0">
                <a:solidFill>
                  <a:srgbClr val="231714"/>
                </a:solidFill>
                <a:latin typeface="楷体" panose="02010609060101010101" pitchFamily="49" charset="-122"/>
                <a:ea typeface="楷体" panose="02010609060101010101" pitchFamily="49" charset="-122"/>
              </a:rPr>
              <a:t>    ……</a:t>
            </a:r>
          </a:p>
          <a:p>
            <a:pPr algn="just">
              <a:lnSpc>
                <a:spcPct val="120000"/>
              </a:lnSpc>
              <a:buFont typeface="Arial" panose="020B0604020202020204" pitchFamily="34" charset="0"/>
              <a:buNone/>
              <a:defRPr/>
            </a:pPr>
            <a:r>
              <a:rPr lang="zh-CN" altLang="en-US" sz="3200" b="1" dirty="0">
                <a:solidFill>
                  <a:srgbClr val="231714"/>
                </a:solidFill>
                <a:latin typeface="楷体" panose="02010609060101010101" pitchFamily="49" charset="-122"/>
                <a:ea typeface="楷体" panose="02010609060101010101" pitchFamily="49" charset="-122"/>
              </a:rPr>
              <a:t>    然后借助批注梳理思路，确定先说什么，再说什么。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fade">
                                      <p:cBhvr>
                                        <p:cTn id="14" dur="1000"/>
                                        <p:tgtEl>
                                          <p:spTgt spid="11">
                                            <p:txEl>
                                              <p:pRg st="1" end="1"/>
                                            </p:txEl>
                                          </p:spTgt>
                                        </p:tgtEl>
                                      </p:cBhvr>
                                    </p:animEffect>
                                    <p:anim calcmode="lin" valueType="num">
                                      <p:cBhvr>
                                        <p:cTn id="15"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xEl>
                                              <p:pRg st="2" end="2"/>
                                            </p:txEl>
                                          </p:spTgt>
                                        </p:tgtEl>
                                        <p:attrNameLst>
                                          <p:attrName>style.visibility</p:attrName>
                                        </p:attrNameLst>
                                      </p:cBhvr>
                                      <p:to>
                                        <p:strVal val="visible"/>
                                      </p:to>
                                    </p:set>
                                    <p:animEffect transition="in" filter="fade">
                                      <p:cBhvr>
                                        <p:cTn id="21" dur="1000"/>
                                        <p:tgtEl>
                                          <p:spTgt spid="11">
                                            <p:txEl>
                                              <p:pRg st="2" end="2"/>
                                            </p:txEl>
                                          </p:spTgt>
                                        </p:tgtEl>
                                      </p:cBhvr>
                                    </p:animEffect>
                                    <p:anim calcmode="lin" valueType="num">
                                      <p:cBhvr>
                                        <p:cTn id="22"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576263" y="1087438"/>
            <a:ext cx="8027987" cy="2968625"/>
          </a:xfrm>
          <a:prstGeom prst="rect">
            <a:avLst/>
          </a:prstGeom>
          <a:noFill/>
          <a:ln w="9525">
            <a:noFill/>
            <a:miter lim="800000"/>
            <a:headEnd/>
            <a:tailEnd/>
          </a:ln>
        </p:spPr>
        <p:txBody>
          <a:bodyPr>
            <a:spAutoFit/>
          </a:bodyPr>
          <a:lstStyle/>
          <a:p>
            <a:pPr>
              <a:lnSpc>
                <a:spcPct val="120000"/>
              </a:lnSpc>
              <a:buFont typeface="Arial" pitchFamily="34" charset="0"/>
              <a:buNone/>
            </a:pPr>
            <a:r>
              <a:rPr lang="en-US" altLang="zh-CN" sz="3200" b="1">
                <a:solidFill>
                  <a:srgbClr val="231714"/>
                </a:solidFill>
                <a:latin typeface="宋体" pitchFamily="2" charset="-122"/>
              </a:rPr>
              <a:t>    2.</a:t>
            </a:r>
            <a:r>
              <a:rPr lang="zh-CN" altLang="en-US" sz="3200" b="1">
                <a:solidFill>
                  <a:srgbClr val="231714"/>
                </a:solidFill>
                <a:latin typeface="宋体" pitchFamily="2" charset="-122"/>
              </a:rPr>
              <a:t>表达观点，举例论述。</a:t>
            </a:r>
            <a:endParaRPr lang="en-US" altLang="zh-CN" sz="3200" b="1">
              <a:solidFill>
                <a:srgbClr val="231714"/>
              </a:solidFill>
              <a:latin typeface="宋体" pitchFamily="2" charset="-122"/>
            </a:endParaRPr>
          </a:p>
          <a:p>
            <a:pPr>
              <a:lnSpc>
                <a:spcPct val="120000"/>
              </a:lnSpc>
              <a:buFont typeface="Arial" pitchFamily="34" charset="0"/>
              <a:buNone/>
            </a:pPr>
            <a:r>
              <a:rPr lang="en-US" altLang="zh-CN" sz="3200" b="1">
                <a:solidFill>
                  <a:srgbClr val="231714"/>
                </a:solidFill>
                <a:latin typeface="宋体" pitchFamily="2" charset="-122"/>
              </a:rPr>
              <a:t>    </a:t>
            </a:r>
            <a:r>
              <a:rPr lang="zh-CN" altLang="en-US" sz="3200" b="1">
                <a:solidFill>
                  <a:srgbClr val="231714"/>
                </a:solidFill>
                <a:latin typeface="楷体" pitchFamily="49" charset="-122"/>
                <a:ea typeface="楷体" pitchFamily="49" charset="-122"/>
              </a:rPr>
              <a:t>表达自己的想法或观点时，声音要响亮，要用书中的例子，或者引用原文来说明自己的观点，要表达出自己的真实想法，即使自己的想法与大多数人不一样。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1000"/>
                                        <p:tgtEl>
                                          <p:spTgt spid="11">
                                            <p:txEl>
                                              <p:pRg st="1" end="1"/>
                                            </p:txEl>
                                          </p:spTgt>
                                        </p:tgtEl>
                                      </p:cBhvr>
                                    </p:animEffect>
                                    <p:anim calcmode="lin" valueType="num">
                                      <p:cBhvr>
                                        <p:cTn id="8"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557213" y="852488"/>
            <a:ext cx="8027987" cy="3559175"/>
          </a:xfrm>
          <a:prstGeom prst="rect">
            <a:avLst/>
          </a:prstGeom>
          <a:noFill/>
          <a:ln w="9525">
            <a:noFill/>
            <a:miter lim="800000"/>
            <a:headEnd/>
            <a:tailEnd/>
          </a:ln>
        </p:spPr>
        <p:txBody>
          <a:bodyPr>
            <a:spAutoFit/>
          </a:bodyPr>
          <a:lstStyle/>
          <a:p>
            <a:pPr>
              <a:lnSpc>
                <a:spcPct val="120000"/>
              </a:lnSpc>
              <a:buFont typeface="Arial" pitchFamily="34" charset="0"/>
              <a:buNone/>
            </a:pPr>
            <a:r>
              <a:rPr lang="en-US" altLang="zh-CN" sz="3200" b="1">
                <a:solidFill>
                  <a:srgbClr val="231714"/>
                </a:solidFill>
                <a:latin typeface="宋体" pitchFamily="2" charset="-122"/>
              </a:rPr>
              <a:t>    3.</a:t>
            </a:r>
            <a:r>
              <a:rPr lang="zh-CN" altLang="en-US" sz="3200" b="1">
                <a:solidFill>
                  <a:srgbClr val="231714"/>
                </a:solidFill>
                <a:latin typeface="宋体" pitchFamily="2" charset="-122"/>
              </a:rPr>
              <a:t>认真倾听，总结收获。</a:t>
            </a:r>
            <a:endParaRPr lang="en-US" altLang="zh-CN" sz="3200" b="1">
              <a:solidFill>
                <a:srgbClr val="231714"/>
              </a:solidFill>
              <a:latin typeface="宋体" pitchFamily="2" charset="-122"/>
            </a:endParaRPr>
          </a:p>
          <a:p>
            <a:pPr>
              <a:lnSpc>
                <a:spcPct val="120000"/>
              </a:lnSpc>
              <a:buFont typeface="Arial" pitchFamily="34" charset="0"/>
              <a:buNone/>
            </a:pPr>
            <a:r>
              <a:rPr lang="en-US" altLang="zh-CN" sz="3200" b="1">
                <a:solidFill>
                  <a:srgbClr val="231714"/>
                </a:solidFill>
                <a:latin typeface="宋体" pitchFamily="2" charset="-122"/>
              </a:rPr>
              <a:t>    </a:t>
            </a:r>
            <a:r>
              <a:rPr lang="zh-CN" altLang="en-US" sz="3200" b="1">
                <a:solidFill>
                  <a:srgbClr val="231714"/>
                </a:solidFill>
                <a:latin typeface="楷体" pitchFamily="49" charset="-122"/>
                <a:ea typeface="楷体" pitchFamily="49" charset="-122"/>
              </a:rPr>
              <a:t>交流时，认真听别人发言，准确地理解别人的想法。对于不同的想法，要分辨他们的观点是否有道理，理由是否充分。交流之后，还要总结一下收获，说说自己有了新哪些的想法。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1000"/>
                                        <p:tgtEl>
                                          <p:spTgt spid="11">
                                            <p:txEl>
                                              <p:pRg st="1" end="1"/>
                                            </p:txEl>
                                          </p:spTgt>
                                        </p:tgtEl>
                                      </p:cBhvr>
                                    </p:animEffect>
                                    <p:anim calcmode="lin" valueType="num">
                                      <p:cBhvr>
                                        <p:cTn id="8"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组合 1"/>
          <p:cNvGrpSpPr>
            <a:grpSpLocks/>
          </p:cNvGrpSpPr>
          <p:nvPr/>
        </p:nvGrpSpPr>
        <p:grpSpPr bwMode="auto">
          <a:xfrm>
            <a:off x="3406775" y="106363"/>
            <a:ext cx="2374900" cy="647700"/>
            <a:chOff x="539750" y="184150"/>
            <a:chExt cx="2374900" cy="647700"/>
          </a:xfrm>
        </p:grpSpPr>
        <p:grpSp>
          <p:nvGrpSpPr>
            <p:cNvPr id="18434" name="组合 45"/>
            <p:cNvGrpSpPr>
              <a:grpSpLocks/>
            </p:cNvGrpSpPr>
            <p:nvPr/>
          </p:nvGrpSpPr>
          <p:grpSpPr bwMode="auto">
            <a:xfrm>
              <a:off x="558800" y="255587"/>
              <a:ext cx="2212975" cy="576263"/>
              <a:chOff x="1855032" y="3219822"/>
              <a:chExt cx="2212912" cy="576064"/>
            </a:xfrm>
          </p:grpSpPr>
          <p:sp>
            <p:nvSpPr>
              <p:cNvPr id="9" name="矩形: 圆角 8"/>
              <p:cNvSpPr/>
              <p:nvPr/>
            </p:nvSpPr>
            <p:spPr>
              <a:xfrm>
                <a:off x="2115375" y="3219822"/>
                <a:ext cx="1952569" cy="576064"/>
              </a:xfrm>
              <a:prstGeom prst="roundRect">
                <a:avLst>
                  <a:gd name="adj" fmla="val 21946"/>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indent="716280" eaLnBrk="0" hangingPunct="0">
                  <a:lnSpc>
                    <a:spcPct val="120000"/>
                  </a:lnSpc>
                  <a:defRPr/>
                </a:pPr>
                <a:endParaRPr lang="zh-CN" altLang="en-US" sz="2800" b="1" dirty="0">
                  <a:ln w="0">
                    <a:noFill/>
                  </a:ln>
                  <a:solidFill>
                    <a:schemeClr val="bg1"/>
                  </a:solidFill>
                  <a:effectLst>
                    <a:outerShdw blurRad="63500" dist="63500" dir="2700000" algn="tl" rotWithShape="0">
                      <a:prstClr val="black">
                        <a:alpha val="40000"/>
                      </a:prstClr>
                    </a:outerShdw>
                  </a:effectLst>
                  <a:latin typeface="楷体" panose="02010609060101010101" pitchFamily="49" charset="-122"/>
                  <a:ea typeface="楷体" panose="02010609060101010101" pitchFamily="49" charset="-122"/>
                </a:endParaRPr>
              </a:p>
            </p:txBody>
          </p:sp>
          <p:sp>
            <p:nvSpPr>
              <p:cNvPr id="10" name="矩形: 圆角 9"/>
              <p:cNvSpPr/>
              <p:nvPr/>
            </p:nvSpPr>
            <p:spPr>
              <a:xfrm>
                <a:off x="1855032" y="3219822"/>
                <a:ext cx="576247" cy="576064"/>
              </a:xfrm>
              <a:prstGeom prst="roundRect">
                <a:avLst>
                  <a:gd name="adj" fmla="val 21946"/>
                </a:avLst>
              </a:prstGeom>
              <a:solidFill>
                <a:schemeClr val="accent6"/>
              </a:solidFill>
              <a:ln>
                <a:noFill/>
              </a:ln>
              <a:effectLst>
                <a:outerShdw dist="12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indent="716280" eaLnBrk="0" hangingPunct="0">
                  <a:lnSpc>
                    <a:spcPct val="120000"/>
                  </a:lnSpc>
                  <a:defRPr/>
                </a:pPr>
                <a:endParaRPr lang="zh-CN" altLang="en-US" sz="2800" b="1" dirty="0">
                  <a:ln w="0">
                    <a:noFill/>
                  </a:ln>
                  <a:solidFill>
                    <a:schemeClr val="bg1"/>
                  </a:solidFill>
                  <a:effectLst>
                    <a:outerShdw blurRad="63500" dist="63500" dir="2700000" algn="tl" rotWithShape="0">
                      <a:prstClr val="black">
                        <a:alpha val="40000"/>
                      </a:prstClr>
                    </a:outerShdw>
                  </a:effectLst>
                  <a:latin typeface="楷体" panose="02010609060101010101" pitchFamily="49" charset="-122"/>
                  <a:ea typeface="楷体" panose="02010609060101010101" pitchFamily="49" charset="-122"/>
                </a:endParaRPr>
              </a:p>
            </p:txBody>
          </p:sp>
        </p:grpSp>
        <p:sp>
          <p:nvSpPr>
            <p:cNvPr id="8" name="标题 1"/>
            <p:cNvSpPr txBox="1"/>
            <p:nvPr/>
          </p:nvSpPr>
          <p:spPr bwMode="auto">
            <a:xfrm>
              <a:off x="539750" y="184150"/>
              <a:ext cx="2374900" cy="636587"/>
            </a:xfrm>
            <a:prstGeom prst="rect">
              <a:avLst/>
            </a:prstGeom>
            <a:noFill/>
            <a:ln>
              <a:noFill/>
            </a:ln>
            <a:effectLst>
              <a:outerShdw blurRad="50800" dist="38100" dir="2700000" algn="tl" rotWithShape="0">
                <a:prstClr val="black">
                  <a:alpha val="40000"/>
                </a:prstClr>
              </a:outerShdw>
            </a:effectLst>
          </p:spPr>
          <p:txBody>
            <a:bodyPr/>
            <a:lstStyle>
              <a:lvl1pPr algn="l" rtl="0" eaLnBrk="0" fontAlgn="base" hangingPunct="0">
                <a:lnSpc>
                  <a:spcPct val="100000"/>
                </a:lnSpc>
                <a:spcBef>
                  <a:spcPct val="0"/>
                </a:spcBef>
                <a:spcAft>
                  <a:spcPct val="0"/>
                </a:spcAft>
                <a:defRPr lang="zh-CN" altLang="en-US" sz="3600" b="1" kern="1200" spc="600" dirty="0">
                  <a:solidFill>
                    <a:schemeClr val="bg1"/>
                  </a:solidFill>
                  <a:latin typeface="黑体" panose="02010609060101010101" pitchFamily="49" charset="-122"/>
                  <a:ea typeface="黑体" panose="02010609060101010101" pitchFamily="49" charset="-122"/>
                  <a:cs typeface="+mn-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a:lstStyle>
            <a:p>
              <a:pPr>
                <a:defRPr/>
              </a:pPr>
              <a:r>
                <a:rPr>
                  <a:solidFill>
                    <a:srgbClr val="231714"/>
                  </a:solidFill>
                </a:rPr>
                <a:t>交际示范</a:t>
              </a:r>
            </a:p>
          </p:txBody>
        </p:sp>
      </p:grpSp>
      <p:sp>
        <p:nvSpPr>
          <p:cNvPr id="3" name="对话气泡: 圆角矩形 2"/>
          <p:cNvSpPr/>
          <p:nvPr/>
        </p:nvSpPr>
        <p:spPr bwMode="auto">
          <a:xfrm>
            <a:off x="425450" y="814388"/>
            <a:ext cx="8283575" cy="3652837"/>
          </a:xfrm>
          <a:prstGeom prst="wedgeRoundRectCallout">
            <a:avLst>
              <a:gd name="adj1" fmla="val -694"/>
              <a:gd name="adj2" fmla="val 55563"/>
              <a:gd name="adj3" fmla="val 16667"/>
            </a:avLst>
          </a:prstGeom>
          <a:solidFill>
            <a:srgbClr val="D7E4BD"/>
          </a:solidFill>
          <a:ln>
            <a:noFill/>
          </a:ln>
        </p:spPr>
        <p:txBody>
          <a:bodyPr lIns="72000" tIns="0" rIns="0" bIns="72000" anchor="ctr"/>
          <a:lstStyle/>
          <a:p>
            <a:pPr>
              <a:lnSpc>
                <a:spcPct val="120000"/>
              </a:lnSpc>
              <a:defRPr/>
            </a:pPr>
            <a:r>
              <a:rPr lang="en-US" altLang="zh-CN" sz="3200" b="1" spc="-150" dirty="0">
                <a:latin typeface="楷体" panose="02010609060101010101" pitchFamily="49" charset="-122"/>
                <a:ea typeface="楷体" panose="02010609060101010101" pitchFamily="49" charset="-122"/>
              </a:rPr>
              <a:t>    《</a:t>
            </a:r>
            <a:r>
              <a:rPr lang="zh-CN" altLang="en-US" sz="3200" b="1" spc="-150" dirty="0">
                <a:latin typeface="楷体" panose="02010609060101010101" pitchFamily="49" charset="-122"/>
                <a:ea typeface="楷体" panose="02010609060101010101" pitchFamily="49" charset="-122"/>
              </a:rPr>
              <a:t>青铜葵花</a:t>
            </a:r>
            <a:r>
              <a:rPr lang="en-US" altLang="zh-CN" sz="3200" b="1" spc="-150" dirty="0">
                <a:latin typeface="楷体" panose="02010609060101010101" pitchFamily="49" charset="-122"/>
                <a:ea typeface="楷体" panose="02010609060101010101" pitchFamily="49" charset="-122"/>
              </a:rPr>
              <a:t>》</a:t>
            </a:r>
            <a:r>
              <a:rPr lang="zh-CN" altLang="en-US" sz="3200" b="1" spc="-150" dirty="0">
                <a:latin typeface="楷体" panose="02010609060101010101" pitchFamily="49" charset="-122"/>
                <a:ea typeface="楷体" panose="02010609060101010101" pitchFamily="49" charset="-122"/>
              </a:rPr>
              <a:t>是一本特别感人的书。书中主要讲七岁的城市女孩葵花和乡村男孩青铜成了以兄妹相称的好朋友，他们一起生活，一起长大。但在葵花十二岁那年，她被命运召回了城市，青铜从此常常遥望芦苇荡的尽头，期盼葵花能够归来</a:t>
            </a:r>
            <a:r>
              <a:rPr lang="en-US" altLang="zh-CN" sz="3200" b="1" spc="-150" dirty="0">
                <a:latin typeface="楷体" panose="02010609060101010101" pitchFamily="49" charset="-122"/>
                <a:ea typeface="楷体" panose="02010609060101010101" pitchFamily="49" charset="-122"/>
              </a:rPr>
              <a:t>……</a:t>
            </a:r>
            <a:endParaRPr lang="zh-CN" altLang="en-US" sz="3200" b="1" spc="-150" dirty="0">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3" cstate="print"/>
          <a:stretch>
            <a:fillRect/>
          </a:stretch>
        </p:blipFill>
        <p:spPr>
          <a:xfrm>
            <a:off x="4387851" y="3781202"/>
            <a:ext cx="1918587" cy="1362297"/>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noFill/>
        </a:ln>
      </a:spPr>
      <a:bodyPr>
        <a:spAutoFit/>
      </a:bodyPr>
      <a:lstStyle>
        <a:defPPr indent="0" algn="l" eaLnBrk="1" hangingPunct="1">
          <a:lnSpc>
            <a:spcPct val="120000"/>
          </a:lnSpc>
          <a:buFont typeface="Arial" panose="020B0604020202020204" pitchFamily="34" charset="0"/>
          <a:buNone/>
          <a:defRPr sz="3200" b="1" dirty="0" smtClean="0">
            <a:solidFill>
              <a:schemeClr val="bg1"/>
            </a:solidFill>
            <a:latin typeface="宋体" panose="02010600030101010101" pitchFamily="2" charset="-122"/>
          </a:defRPr>
        </a:defPPr>
      </a:lstStyle>
    </a:spDef>
    <a:txDef>
      <a:spPr>
        <a:noFill/>
      </a:spPr>
      <a:bodyPr wrap="square" rtlCol="0">
        <a:spAutoFit/>
      </a:bodyPr>
      <a:lstStyle>
        <a:defPPr algn="l">
          <a:lnSpc>
            <a:spcPct val="120000"/>
          </a:lnSpc>
          <a:defRPr sz="3200" b="1" dirty="0" smtClean="0">
            <a:latin typeface="楷体" panose="02010609060101010101" pitchFamily="49" charset="-122"/>
            <a:ea typeface="楷体" panose="02010609060101010101" pitchFamily="49"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Pages>0</Pages>
  <Words>594</Words>
  <Characters>0</Characters>
  <Application>Microsoft Office PowerPoint</Application>
  <DocSecurity>0</DocSecurity>
  <PresentationFormat>全屏显示(16:9)</PresentationFormat>
  <Lines>0</Lines>
  <Paragraphs>40</Paragraphs>
  <Slides>12</Slides>
  <Notes>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12</vt:i4>
      </vt:variant>
    </vt:vector>
  </HeadingPairs>
  <TitlesOfParts>
    <vt:vector size="24" baseType="lpstr">
      <vt:lpstr>Arial</vt:lpstr>
      <vt:lpstr>宋体</vt:lpstr>
      <vt:lpstr>Wingdings</vt:lpstr>
      <vt:lpstr>Calibri</vt:lpstr>
      <vt:lpstr>楷体</vt:lpstr>
      <vt:lpstr>黑体</vt:lpstr>
      <vt:lpstr>+mn-ea</vt:lpstr>
      <vt:lpstr>Segoe Print</vt:lpstr>
      <vt:lpstr>等线 Light</vt:lpstr>
      <vt:lpstr>微软雅黑</vt:lpstr>
      <vt:lpstr>Arial Unicode MS</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apple</dc:creator>
  <cp:lastModifiedBy>老百晓在线</cp:lastModifiedBy>
  <cp:revision>1</cp:revision>
  <dcterms:created xsi:type="dcterms:W3CDTF">2016-10-29T08:56:49Z</dcterms:created>
  <dcterms:modified xsi:type="dcterms:W3CDTF">2020-09-08T17:55:55Z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来源">
    <vt:lpwstr>状元成才路系列</vt:lpwstr>
  </property>
  <property fmtid="{D5CDD505-2E9C-101B-9397-08002B2CF9AE}" pid="3" name="KSOProductBuildVer">
    <vt:lpwstr>2052-11.1.0.9339</vt:lpwstr>
  </property>
</Properties>
</file>