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2" r:id="rId1"/>
  </p:sldMasterIdLst>
  <p:notesMasterIdLst>
    <p:notesMasterId r:id="rId14"/>
  </p:notesMasterIdLst>
  <p:sldIdLst>
    <p:sldId id="462" r:id="rId2"/>
    <p:sldId id="1082" r:id="rId3"/>
    <p:sldId id="1083" r:id="rId4"/>
    <p:sldId id="1084" r:id="rId5"/>
    <p:sldId id="1085" r:id="rId6"/>
    <p:sldId id="1087" r:id="rId7"/>
    <p:sldId id="1091" r:id="rId8"/>
    <p:sldId id="1092" r:id="rId9"/>
    <p:sldId id="1086" r:id="rId10"/>
    <p:sldId id="1088" r:id="rId11"/>
    <p:sldId id="1089" r:id="rId12"/>
    <p:sldId id="1090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>
          <p15:clr>
            <a:srgbClr val="A4A3A4"/>
          </p15:clr>
        </p15:guide>
        <p15:guide id="2" pos="3868">
          <p15:clr>
            <a:srgbClr val="A4A3A4"/>
          </p15:clr>
        </p15:guide>
        <p15:guide id="3" orient="horz" pos="1591">
          <p15:clr>
            <a:srgbClr val="A4A3A4"/>
          </p15:clr>
        </p15:guide>
        <p15:guide id="4" pos="29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11813"/>
    <a:srgbClr val="53B948"/>
    <a:srgbClr val="D2F5B9"/>
    <a:srgbClr val="0B5FD1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3705" autoAdjust="0"/>
  </p:normalViewPr>
  <p:slideViewPr>
    <p:cSldViewPr>
      <p:cViewPr varScale="1">
        <p:scale>
          <a:sx n="112" d="100"/>
          <a:sy n="112" d="100"/>
        </p:scale>
        <p:origin x="360" y="66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3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2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8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753672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285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16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5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74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72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647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78496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41762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355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809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817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474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96450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6178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9136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035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93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879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7780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0492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4985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123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790" r:id="rId12"/>
    <p:sldLayoutId id="2147483766" r:id="rId13"/>
    <p:sldLayoutId id="2147483767" r:id="rId14"/>
    <p:sldLayoutId id="2147483768" r:id="rId15"/>
    <p:sldLayoutId id="2147483769" r:id="rId16"/>
    <p:sldLayoutId id="2147483771" r:id="rId17"/>
    <p:sldLayoutId id="2147483772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716016" y="2571750"/>
            <a:ext cx="383181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F9B96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人教版小学语文三年级下册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4889" y="1419126"/>
            <a:ext cx="710144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习作：身边那些有特点的人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D1CFAD-6BAF-4D42-B636-34EF9B1A2CF4}"/>
              </a:ext>
            </a:extLst>
          </p:cNvPr>
          <p:cNvSpPr/>
          <p:nvPr/>
        </p:nvSpPr>
        <p:spPr>
          <a:xfrm>
            <a:off x="827584" y="987574"/>
            <a:ext cx="7704856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二、要选择一件具体的事例来表现这个人的特点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典型的事例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人物的特点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（什么时候？在哪里？发生了什么事？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事件发生过程中出了什么状况？结果如何？）写一件事。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叙事的六要素：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时间、地点、人物、起因、经过、结果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三、要对这个人的语言、动作、神态心理活动进行描写</a:t>
            </a:r>
          </a:p>
        </p:txBody>
      </p:sp>
    </p:spTree>
    <p:extLst>
      <p:ext uri="{BB962C8B-B14F-4D97-AF65-F5344CB8AC3E}">
        <p14:creationId xmlns:p14="http://schemas.microsoft.com/office/powerpoint/2010/main" val="2736421768"/>
      </p:ext>
    </p:extLst>
  </p:cSld>
  <p:clrMapOvr>
    <a:masterClrMapping/>
  </p:clrMapOvr>
  <p:transition spd="slow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B31FCF-420A-4D2E-B8F8-3BD9F6776330}"/>
              </a:ext>
            </a:extLst>
          </p:cNvPr>
          <p:cNvSpPr/>
          <p:nvPr/>
        </p:nvSpPr>
        <p:spPr>
          <a:xfrm>
            <a:off x="1259632" y="987574"/>
            <a:ext cx="6120680" cy="374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爱劳动的小红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红特别爱劳动。记得有一次，在开家长会的前一天，（时间）老师一声令下：“我们今天大扫除，现在就开始。”（事情起因）老师刚说完，小红（人物）就第一个冲到黑板前，拿起抹布放进水盆里弄湿，然后两只手用力把抹布拧干净，然后叠成方块，最后端了一把凳子放到黑板前，站在上面，一下一下的擦了起来，等擦完之后，她又端盆到洗手间把盆洗干净，换了新水。她洗了洗抹布，又站到凳子上认真地擦了起来，擦完以后，整个黑板就像换了一件衣服似的，被擦得如同星星一样明亮。（事情经过）老师和同学们都夸她是个爱劳动的同学。（事情结果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E9AEB9-437A-4EB5-987F-84B450AACB5F}"/>
              </a:ext>
            </a:extLst>
          </p:cNvPr>
          <p:cNvSpPr/>
          <p:nvPr/>
        </p:nvSpPr>
        <p:spPr>
          <a:xfrm>
            <a:off x="304971" y="430818"/>
            <a:ext cx="13503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864512"/>
      </p:ext>
    </p:extLst>
  </p:cSld>
  <p:clrMapOvr>
    <a:masterClrMapping/>
  </p:clrMapOvr>
  <p:transition spd="slow" advTm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A6F9100-F4D4-4A02-BEA7-797ACAA08A2E}"/>
              </a:ext>
            </a:extLst>
          </p:cNvPr>
          <p:cNvSpPr/>
          <p:nvPr/>
        </p:nvSpPr>
        <p:spPr>
          <a:xfrm>
            <a:off x="539552" y="802035"/>
            <a:ext cx="7416824" cy="411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我的同学——郑欣雨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她是我的向学郑欣雨。一张白里透红的脸，像一个红红的大苹果，脸上嵌着一双水汪汪的大眼睛一眨一眨的像天上闪烁的星星，小巧玲珑的鼻子，她的伶牙俐齿总是说得别人哑口无言。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课了，同学们像箭一样冲出教室。郑欣雨却依然在座位上认真地练字，我跑过去，大声地说：“郑欣雨，我们一起去玩吧！”她头也不抬，仍然埋头写字。我连喊了三遍，她还是头也不抬。我生气地回到座位上。过了一会儿有人拍我，我一看，原来是郑欣雨，我说：“你刚才不是不理我的吗？”她惭愧地说“刚才我在练字，没听见，真对不起。你能原谅我吗？”我点点头。她又说：“练字有许多的好处。不如我们一起来学练字吧！”我高兴地笑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我相信我们能永远做朋友，也相信她一定能成为一位著名的书法家。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5192C28-BAD4-4D9F-A632-8FE7A49C7497}"/>
              </a:ext>
            </a:extLst>
          </p:cNvPr>
          <p:cNvSpPr/>
          <p:nvPr/>
        </p:nvSpPr>
        <p:spPr>
          <a:xfrm>
            <a:off x="304971" y="430818"/>
            <a:ext cx="13503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770496"/>
      </p:ext>
    </p:extLst>
  </p:cSld>
  <p:clrMapOvr>
    <a:masterClrMapping/>
  </p:clrMapOvr>
  <p:transition spd="slow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)[R(%O[N%T[79[@K(IQCS1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3" y="846834"/>
            <a:ext cx="4023341" cy="299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220072" y="915566"/>
            <a:ext cx="3132756" cy="28753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同学</a:t>
            </a:r>
            <a:r>
              <a:rPr lang="zh-CN" altLang="zh-CN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们，今天我们来聊聊自己身边认识的人，把你熟悉的这个人介绍给大家。</a:t>
            </a:r>
          </a:p>
        </p:txBody>
      </p:sp>
    </p:spTree>
    <p:extLst>
      <p:ext uri="{BB962C8B-B14F-4D97-AF65-F5344CB8AC3E}">
        <p14:creationId xmlns:p14="http://schemas.microsoft.com/office/powerpoint/2010/main" val="1871254922"/>
      </p:ext>
    </p:extLst>
  </p:cSld>
  <p:clrMapOvr>
    <a:masterClrMapping/>
  </p:clrMapOvr>
  <p:transition spd="slow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IMG_256"/>
          <p:cNvPicPr/>
          <p:nvPr/>
        </p:nvPicPr>
        <p:blipFill>
          <a:blip r:embed="rId3"/>
          <a:stretch>
            <a:fillRect/>
          </a:stretch>
        </p:blipFill>
        <p:spPr>
          <a:xfrm>
            <a:off x="2524146" y="1110744"/>
            <a:ext cx="3892760" cy="2754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0399" y="547179"/>
            <a:ext cx="394774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、出示词语，选定题目</a:t>
            </a:r>
          </a:p>
        </p:txBody>
      </p:sp>
      <p:sp>
        <p:nvSpPr>
          <p:cNvPr id="3" name="矩形 2"/>
          <p:cNvSpPr/>
          <p:nvPr/>
        </p:nvSpPr>
        <p:spPr>
          <a:xfrm>
            <a:off x="971600" y="4247242"/>
            <a:ext cx="7410686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上面的词语，你想到了谁，为什么会选择他？</a:t>
            </a:r>
          </a:p>
        </p:txBody>
      </p:sp>
      <p:sp>
        <p:nvSpPr>
          <p:cNvPr id="4" name="云形标注 3"/>
          <p:cNvSpPr/>
          <p:nvPr/>
        </p:nvSpPr>
        <p:spPr>
          <a:xfrm>
            <a:off x="35428" y="1789316"/>
            <a:ext cx="2465491" cy="1566174"/>
          </a:xfrm>
          <a:prstGeom prst="cloudCallout">
            <a:avLst>
              <a:gd name="adj1" fmla="val 56738"/>
              <a:gd name="adj2" fmla="val 71763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看到了“热心肠”，我想到了我的同桌，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我给你们讲一件事情</a:t>
            </a:r>
            <a:r>
              <a:rPr lang="en-US" altLang="zh-CN" sz="1800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6497884" y="915566"/>
            <a:ext cx="2538612" cy="2115888"/>
          </a:xfrm>
          <a:prstGeom prst="cloudCallout">
            <a:avLst>
              <a:gd name="adj1" fmla="val -55889"/>
              <a:gd name="adj2" fmla="val 62318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“昆虫迷”，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这不是在说我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表哥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吗？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，他在家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养了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各种各样的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昆虫</a:t>
            </a:r>
            <a:r>
              <a:rPr lang="en-US" altLang="zh-CN" sz="1800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1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87790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6" y="450773"/>
            <a:ext cx="658959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给你的作文选择一个题目，用上表示人物特点的词语。</a:t>
            </a:r>
          </a:p>
        </p:txBody>
      </p:sp>
      <p:sp>
        <p:nvSpPr>
          <p:cNvPr id="3" name="矩形 2"/>
          <p:cNvSpPr/>
          <p:nvPr/>
        </p:nvSpPr>
        <p:spPr>
          <a:xfrm>
            <a:off x="481595" y="4024804"/>
            <a:ext cx="8218704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如“我们班的昆虫迷”“故事大王张小乐”……</a:t>
            </a:r>
          </a:p>
        </p:txBody>
      </p:sp>
      <p:pic>
        <p:nvPicPr>
          <p:cNvPr id="2049" name="Picture 1" descr="C:\Users\Administrator\AppData\Roaming\Tencent\Users\56229019\QQ\WinTemp\RichOle\3~%QZUR8{%(9KNK~H)5_{L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024" y="1688804"/>
            <a:ext cx="3005782" cy="20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AppData\Roaming\Tencent\Users\56229019\QQ\WinTemp\RichOle\V@A5M(])68RAKZWH(Z20`U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78" y="1688804"/>
            <a:ext cx="3004742" cy="20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39719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FB975B5E-DF2F-4498-B94C-474FC3380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832" y="1095712"/>
            <a:ext cx="547260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写熟悉的人。</a:t>
            </a: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语句要通顺。</a:t>
            </a: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用一件事来写。</a:t>
            </a: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抓住人物的特点。</a:t>
            </a:r>
          </a:p>
        </p:txBody>
      </p:sp>
      <p:sp>
        <p:nvSpPr>
          <p:cNvPr id="7" name="矩形 6"/>
          <p:cNvSpPr/>
          <p:nvPr/>
        </p:nvSpPr>
        <p:spPr>
          <a:xfrm>
            <a:off x="304971" y="430818"/>
            <a:ext cx="39609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明确任务，选材构思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418122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7CDF28-6C8C-4671-98F9-0E837A3B58E8}"/>
              </a:ext>
            </a:extLst>
          </p:cNvPr>
          <p:cNvSpPr/>
          <p:nvPr/>
        </p:nvSpPr>
        <p:spPr>
          <a:xfrm>
            <a:off x="1759215" y="1491630"/>
            <a:ext cx="4572000" cy="1884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长辈（父母、爷爷、奶奶、外公、外婆、老师等）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同辈（同学、兄弟、姐妹、邻居家的小伙伴等）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035811-4127-4A2D-89BB-198F9930F4FD}"/>
              </a:ext>
            </a:extLst>
          </p:cNvPr>
          <p:cNvSpPr/>
          <p:nvPr/>
        </p:nvSpPr>
        <p:spPr>
          <a:xfrm>
            <a:off x="304971" y="430818"/>
            <a:ext cx="2215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明确习作对象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783396"/>
      </p:ext>
    </p:extLst>
  </p:cSld>
  <p:clrMapOvr>
    <a:masterClrMapping/>
  </p:clrMapOvr>
  <p:transition spd="slow" advTm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40EC315-D16C-4E3D-9B2A-4AB8DF3D4034}"/>
              </a:ext>
            </a:extLst>
          </p:cNvPr>
          <p:cNvSpPr/>
          <p:nvPr/>
        </p:nvSpPr>
        <p:spPr>
          <a:xfrm>
            <a:off x="1115616" y="1491630"/>
            <a:ext cx="660648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如何定题目？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写谁就以谁为题目。如：我的妈妈（我的XX)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也可以根据文章所要表达的中心确定题目。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如：助人为乐的XX、无私奉献的XX、淘气包xx.…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026FE4-028D-4BEC-89E8-9220C2732E3F}"/>
              </a:ext>
            </a:extLst>
          </p:cNvPr>
          <p:cNvSpPr/>
          <p:nvPr/>
        </p:nvSpPr>
        <p:spPr>
          <a:xfrm>
            <a:off x="304971" y="430818"/>
            <a:ext cx="152349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习作指导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682629"/>
      </p:ext>
    </p:extLst>
  </p:cSld>
  <p:clrMapOvr>
    <a:masterClrMapping/>
  </p:clrMapOvr>
  <p:transition spd="slow" advTm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6D266DE-2DF5-429B-BB2C-9BAD305DA71F}"/>
              </a:ext>
            </a:extLst>
          </p:cNvPr>
          <p:cNvSpPr/>
          <p:nvPr/>
        </p:nvSpPr>
        <p:spPr>
          <a:xfrm>
            <a:off x="899592" y="1347614"/>
            <a:ext cx="6768752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抓住特点：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有的爱学习、有的爱帮助别人，有的爱做小手工，有的爱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吃零食，有的爱劳动，有的爱打架、骂人，有的爱做小动作等等。写人的作文就是要抓住这些特点写好一件事。</a:t>
            </a:r>
          </a:p>
        </p:txBody>
      </p:sp>
    </p:spTree>
    <p:extLst>
      <p:ext uri="{BB962C8B-B14F-4D97-AF65-F5344CB8AC3E}">
        <p14:creationId xmlns:p14="http://schemas.microsoft.com/office/powerpoint/2010/main" val="3304772549"/>
      </p:ext>
    </p:extLst>
  </p:cSld>
  <p:clrMapOvr>
    <a:masterClrMapping/>
  </p:clrMapOvr>
  <p:transition spd="slow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1268E4E-06B6-4465-910F-7FD1F9A99940}"/>
              </a:ext>
            </a:extLst>
          </p:cNvPr>
          <p:cNvSpPr/>
          <p:nvPr/>
        </p:nvSpPr>
        <p:spPr>
          <a:xfrm>
            <a:off x="802436" y="1491630"/>
            <a:ext cx="646246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一、要适当地描写人物的外貌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、按照一定的顺序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、抓住外在特点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、适当添加修辞手法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E9483E-DC06-49FC-97C8-A859377F84CD}"/>
              </a:ext>
            </a:extLst>
          </p:cNvPr>
          <p:cNvSpPr/>
          <p:nvPr/>
        </p:nvSpPr>
        <p:spPr>
          <a:xfrm>
            <a:off x="5312521" y="1635646"/>
            <a:ext cx="3024336" cy="2317622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性格特点：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细心、唠叨、爱美、善良、温柔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关心我、乐于助人、严厉、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关心学生、工作认真、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马虎、文静、爱劳动、勇敢、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爱读书、聪明、乐于助人、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调皮、可爱、</a:t>
            </a:r>
          </a:p>
        </p:txBody>
      </p:sp>
    </p:spTree>
    <p:extLst>
      <p:ext uri="{BB962C8B-B14F-4D97-AF65-F5344CB8AC3E}">
        <p14:creationId xmlns:p14="http://schemas.microsoft.com/office/powerpoint/2010/main" val="4214458701"/>
      </p:ext>
    </p:extLst>
  </p:cSld>
  <p:clrMapOvr>
    <a:masterClrMapping/>
  </p:clrMapOvr>
  <p:transition spd="slow" advTm="0">
    <p:fade/>
  </p:transition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896</Words>
  <Application>Microsoft Office PowerPoint</Application>
  <PresentationFormat>全屏显示(16:9)</PresentationFormat>
  <Paragraphs>58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微软雅黑</vt:lpstr>
      <vt:lpstr>楷体</vt:lpstr>
      <vt:lpstr>黑体</vt:lpstr>
      <vt:lpstr>宋体</vt:lpstr>
      <vt:lpstr>Arial</vt:lpstr>
      <vt:lpstr>Calibri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330</cp:revision>
  <dcterms:created xsi:type="dcterms:W3CDTF">2017-03-17T02:28:00Z</dcterms:created>
  <dcterms:modified xsi:type="dcterms:W3CDTF">2018-12-11T05:24:11Z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