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8 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人之初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8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8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8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识字8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85" y="2338705"/>
            <a:ext cx="8952230" cy="21812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885" y="2853055"/>
            <a:ext cx="1253490" cy="4425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4445" y="2853055"/>
            <a:ext cx="1253490" cy="4425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6775" y="2853055"/>
            <a:ext cx="1253490" cy="4425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3440" y="2853055"/>
            <a:ext cx="1253490" cy="4425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855" y="3792855"/>
            <a:ext cx="1253490" cy="4425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7120" y="3792855"/>
            <a:ext cx="1253490" cy="4425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8 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人之初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识字8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85" y="2338705"/>
            <a:ext cx="8952230" cy="2181225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2016-12-29T07:39:33Z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