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09" r:id="rId3"/>
    <p:sldId id="473" r:id="rId4"/>
    <p:sldId id="517" r:id="rId5"/>
    <p:sldId id="518" r:id="rId6"/>
    <p:sldId id="519" r:id="rId7"/>
    <p:sldId id="520" r:id="rId8"/>
    <p:sldId id="521" r:id="rId9"/>
    <p:sldId id="522" r:id="rId10"/>
    <p:sldId id="535" r:id="rId11"/>
    <p:sldId id="534" r:id="rId12"/>
    <p:sldId id="533" r:id="rId13"/>
    <p:sldId id="532" r:id="rId14"/>
    <p:sldId id="531" r:id="rId15"/>
    <p:sldId id="530" r:id="rId16"/>
    <p:sldId id="529" r:id="rId17"/>
    <p:sldId id="528" r:id="rId18"/>
    <p:sldId id="527" r:id="rId19"/>
    <p:sldId id="536" r:id="rId20"/>
    <p:sldId id="526" r:id="rId21"/>
    <p:sldId id="525" r:id="rId22"/>
    <p:sldId id="542" r:id="rId23"/>
    <p:sldId id="539" r:id="rId24"/>
    <p:sldId id="538" r:id="rId25"/>
    <p:sldId id="547" r:id="rId26"/>
    <p:sldId id="546" r:id="rId27"/>
    <p:sldId id="545" r:id="rId28"/>
    <p:sldId id="551" r:id="rId29"/>
    <p:sldId id="550" r:id="rId30"/>
    <p:sldId id="549" r:id="rId31"/>
    <p:sldId id="552" r:id="rId32"/>
    <p:sldId id="548" r:id="rId33"/>
    <p:sldId id="544" r:id="rId34"/>
    <p:sldId id="543" r:id="rId35"/>
    <p:sldId id="537" r:id="rId36"/>
    <p:sldId id="541" r:id="rId37"/>
    <p:sldId id="540" r:id="rId38"/>
    <p:sldId id="524" r:id="rId39"/>
    <p:sldId id="523" r:id="rId40"/>
    <p:sldId id="554" r:id="rId41"/>
    <p:sldId id="553" r:id="rId42"/>
    <p:sldId id="555" r:id="rId43"/>
    <p:sldId id="558" r:id="rId44"/>
    <p:sldId id="557" r:id="rId45"/>
    <p:sldId id="559" r:id="rId46"/>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75" d="100"/>
          <a:sy n="75" d="100"/>
        </p:scale>
        <p:origin x="588" y="78"/>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tags" Target="tags/tag226.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3.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1.xml"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4.xml"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tags" Target="../tags/tag58.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9.xml" /><Relationship Id="rId2" Type="http://schemas.openxmlformats.org/officeDocument/2006/relationships/tags" Target="../tags/tag60.xml" /><Relationship Id="rId3" Type="http://schemas.openxmlformats.org/officeDocument/2006/relationships/tags" Target="../tags/tag61.xml" /><Relationship Id="rId4" Type="http://schemas.openxmlformats.org/officeDocument/2006/relationships/tags" Target="../tags/tag62.xml" /><Relationship Id="rId5" Type="http://schemas.openxmlformats.org/officeDocument/2006/relationships/tags" Target="../tags/tag63.xml" /><Relationship Id="rId6" Type="http://schemas.openxmlformats.org/officeDocument/2006/relationships/tags" Target="../tags/tag64.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1.xml" /><Relationship Id="rId2" Type="http://schemas.openxmlformats.org/officeDocument/2006/relationships/tags" Target="../tags/tag42.xml" /><Relationship Id="rId3" Type="http://schemas.openxmlformats.org/officeDocument/2006/relationships/tags" Target="../tags/tag43.xml" /><Relationship Id="rId4" Type="http://schemas.openxmlformats.org/officeDocument/2006/relationships/tags" Target="../tags/tag44.xml" /><Relationship Id="rId5" Type="http://schemas.openxmlformats.org/officeDocument/2006/relationships/tags" Target="../tags/tag45.xml" /><Relationship Id="rId6" Type="http://schemas.openxmlformats.org/officeDocument/2006/relationships/tags" Target="../tags/tag46.xml" /><Relationship Id="rId7" Type="http://schemas.openxmlformats.org/officeDocument/2006/relationships/tags" Target="../tags/tag47.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1pPr>
            <a:lvl2pPr marL="685800" indent="-228600" defTabSz="914400" eaLnBrk="1" fontAlgn="auto" latinLnBrk="0" hangingPunct="1">
              <a:lnSpc>
                <a:spcPct val="120000"/>
              </a:lnSpc>
              <a:buFont typeface="Arial" pitchFamily="34" charset="0"/>
              <a:buChar char="●"/>
              <a:tabLst>
                <a:tab pos="1609725"/>
              </a:tabLst>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2pPr>
            <a:lvl3pPr marL="1143000" indent="-228600" eaLnBrk="1" fontAlgn="auto" latinLnBrk="0" hangingPunct="1">
              <a:lnSpc>
                <a:spcPct val="120000"/>
              </a:lnSpc>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lumMod val="75000"/>
                    <a:lumOff val="25000"/>
                  </a:schemeClr>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bg>
      <p:bgPr>
        <a:blipFill rotWithShape="1">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65.xml" /><Relationship Id="rId13" Type="http://schemas.openxmlformats.org/officeDocument/2006/relationships/tags" Target="../tags/tag66.xml" /><Relationship Id="rId14" Type="http://schemas.openxmlformats.org/officeDocument/2006/relationships/tags" Target="../tags/tag67.xml" /><Relationship Id="rId15" Type="http://schemas.openxmlformats.org/officeDocument/2006/relationships/tags" Target="../tags/tag68.xml" /><Relationship Id="rId16" Type="http://schemas.openxmlformats.org/officeDocument/2006/relationships/tags" Target="../tags/tag69.xml" /><Relationship Id="rId17" Type="http://schemas.openxmlformats.org/officeDocument/2006/relationships/tags" Target="../tags/tag70.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8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itchFamily="34" charset="0"/>
        <a:buChar char="●"/>
        <a:tabLst>
          <a:tab pos="1609725"/>
        </a:tabLst>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itchFamily="34" charset="0"/>
        <a:buChar char="●"/>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itchFamily="34" charset="0"/>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image" Target="../media/image1.jpeg" /><Relationship Id="rId6" Type="http://schemas.openxmlformats.org/officeDocument/2006/relationships/tags" Target="../tags/tag8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image" Target="../media/image1.jpeg" /><Relationship Id="rId5" Type="http://schemas.openxmlformats.org/officeDocument/2006/relationships/tags" Target="../tags/tag11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image" Target="../media/image1.jpeg" /><Relationship Id="rId5" Type="http://schemas.openxmlformats.org/officeDocument/2006/relationships/tags" Target="../tags/tag11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9.xml" /><Relationship Id="rId3" Type="http://schemas.openxmlformats.org/officeDocument/2006/relationships/image" Target="../media/image4.png" /><Relationship Id="rId4" Type="http://schemas.openxmlformats.org/officeDocument/2006/relationships/tags" Target="../tags/tag120.xml" /><Relationship Id="rId5" Type="http://schemas.openxmlformats.org/officeDocument/2006/relationships/video" Target="file:///C:\Users\Administrator\Desktop\1997&#24180;7&#26376;1&#26085;&#39321;&#28207;&#22238;&#24402;&#31062;&#22269;&#30340;&#31070;&#22307;&#26102;&#21051;.mp4" TargetMode="External" /><Relationship Id="rId6" Type="http://schemas.microsoft.com/office/2007/relationships/media" Target="file:///C:\Users\Administrator\Desktop\1997&#24180;7&#26376;1&#26085;&#39321;&#28207;&#22238;&#24402;&#31062;&#22269;&#30340;&#31070;&#22307;&#26102;&#21051;.mp4" TargetMode="External" /><Relationship Id="rId7" Type="http://schemas.openxmlformats.org/officeDocument/2006/relationships/tags" Target="../tags/tag121.xml" /><Relationship Id="rId8" Type="http://schemas.openxmlformats.org/officeDocument/2006/relationships/image" Target="../media/image1.jpeg" /><Relationship Id="rId9" Type="http://schemas.openxmlformats.org/officeDocument/2006/relationships/tags" Target="../tags/tag12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3.xml" /><Relationship Id="rId3" Type="http://schemas.openxmlformats.org/officeDocument/2006/relationships/tags" Target="../tags/tag124.xml" /><Relationship Id="rId4" Type="http://schemas.openxmlformats.org/officeDocument/2006/relationships/image" Target="../media/image1.jpeg" /><Relationship Id="rId5" Type="http://schemas.openxmlformats.org/officeDocument/2006/relationships/tags" Target="../tags/tag12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6.xml" /><Relationship Id="rId3" Type="http://schemas.openxmlformats.org/officeDocument/2006/relationships/tags" Target="../tags/tag127.xml" /><Relationship Id="rId4" Type="http://schemas.openxmlformats.org/officeDocument/2006/relationships/image" Target="../media/image1.jpeg" /><Relationship Id="rId5" Type="http://schemas.openxmlformats.org/officeDocument/2006/relationships/tags" Target="../tags/tag12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image" Target="../media/image1.jpeg" /><Relationship Id="rId5" Type="http://schemas.openxmlformats.org/officeDocument/2006/relationships/tags" Target="../tags/tag13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2.xml" /><Relationship Id="rId3" Type="http://schemas.openxmlformats.org/officeDocument/2006/relationships/tags" Target="../tags/tag133.xml" /><Relationship Id="rId4" Type="http://schemas.openxmlformats.org/officeDocument/2006/relationships/image" Target="../media/image1.jpeg" /><Relationship Id="rId5" Type="http://schemas.openxmlformats.org/officeDocument/2006/relationships/tags" Target="../tags/tag13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image" Target="../media/image1.jpeg" /><Relationship Id="rId5" Type="http://schemas.openxmlformats.org/officeDocument/2006/relationships/tags" Target="../tags/tag13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image" Target="../media/image1.jpeg" /><Relationship Id="rId5" Type="http://schemas.openxmlformats.org/officeDocument/2006/relationships/tags" Target="../tags/tag14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image" Target="../media/image1.jpeg" /><Relationship Id="rId5" Type="http://schemas.openxmlformats.org/officeDocument/2006/relationships/tags" Target="../tags/tag14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88.xml" /><Relationship Id="rId11" Type="http://schemas.openxmlformats.org/officeDocument/2006/relationships/image" Target="../media/image1.jpeg" /><Relationship Id="rId12" Type="http://schemas.openxmlformats.org/officeDocument/2006/relationships/tags" Target="../tags/tag89.xml" /><Relationship Id="rId2" Type="http://schemas.openxmlformats.org/officeDocument/2006/relationships/tags" Target="../tags/tag82.xml" /><Relationship Id="rId3" Type="http://schemas.openxmlformats.org/officeDocument/2006/relationships/image" Target="../media/image2.png" /><Relationship Id="rId4" Type="http://schemas.openxmlformats.org/officeDocument/2006/relationships/tags" Target="../tags/tag83.xml" /><Relationship Id="rId5" Type="http://schemas.openxmlformats.org/officeDocument/2006/relationships/image" Target="../media/image3.png" /><Relationship Id="rId6" Type="http://schemas.openxmlformats.org/officeDocument/2006/relationships/tags" Target="../tags/tag84.xml" /><Relationship Id="rId7" Type="http://schemas.openxmlformats.org/officeDocument/2006/relationships/tags" Target="../tags/tag85.xml" /><Relationship Id="rId8" Type="http://schemas.openxmlformats.org/officeDocument/2006/relationships/tags" Target="../tags/tag86.xml" /><Relationship Id="rId9" Type="http://schemas.openxmlformats.org/officeDocument/2006/relationships/tags" Target="../tags/tag8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image" Target="../media/image1.jpeg" /><Relationship Id="rId5" Type="http://schemas.openxmlformats.org/officeDocument/2006/relationships/tags" Target="../tags/tag14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image" Target="../media/image1.jpeg" /><Relationship Id="rId5" Type="http://schemas.openxmlformats.org/officeDocument/2006/relationships/tags" Target="../tags/tag14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image" Target="../media/image1.jpeg" /><Relationship Id="rId5" Type="http://schemas.openxmlformats.org/officeDocument/2006/relationships/tags" Target="../tags/tag15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image" Target="../media/image1.jpeg" /><Relationship Id="rId5" Type="http://schemas.openxmlformats.org/officeDocument/2006/relationships/tags" Target="../tags/tag15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56.xml" /><Relationship Id="rId3" Type="http://schemas.openxmlformats.org/officeDocument/2006/relationships/tags" Target="../tags/tag157.xml" /><Relationship Id="rId4" Type="http://schemas.openxmlformats.org/officeDocument/2006/relationships/image" Target="../media/image1.jpeg" /><Relationship Id="rId5" Type="http://schemas.openxmlformats.org/officeDocument/2006/relationships/tags" Target="../tags/tag15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59.xml" /><Relationship Id="rId3" Type="http://schemas.openxmlformats.org/officeDocument/2006/relationships/tags" Target="../tags/tag160.xml" /><Relationship Id="rId4" Type="http://schemas.openxmlformats.org/officeDocument/2006/relationships/image" Target="../media/image1.jpeg" /><Relationship Id="rId5" Type="http://schemas.openxmlformats.org/officeDocument/2006/relationships/tags" Target="../tags/tag16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62.xml" /><Relationship Id="rId3" Type="http://schemas.openxmlformats.org/officeDocument/2006/relationships/tags" Target="../tags/tag163.xml" /><Relationship Id="rId4" Type="http://schemas.openxmlformats.org/officeDocument/2006/relationships/image" Target="../media/image1.jpeg" /><Relationship Id="rId5" Type="http://schemas.openxmlformats.org/officeDocument/2006/relationships/tags" Target="../tags/tag16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65.xml" /><Relationship Id="rId3" Type="http://schemas.openxmlformats.org/officeDocument/2006/relationships/tags" Target="../tags/tag166.xml" /><Relationship Id="rId4" Type="http://schemas.openxmlformats.org/officeDocument/2006/relationships/image" Target="../media/image3.png" /><Relationship Id="rId5" Type="http://schemas.openxmlformats.org/officeDocument/2006/relationships/tags" Target="../tags/tag167.xml" /><Relationship Id="rId6" Type="http://schemas.openxmlformats.org/officeDocument/2006/relationships/tags" Target="../tags/tag168.xml" /><Relationship Id="rId7" Type="http://schemas.openxmlformats.org/officeDocument/2006/relationships/image" Target="../media/image1.jpeg" /><Relationship Id="rId8" Type="http://schemas.openxmlformats.org/officeDocument/2006/relationships/tags" Target="../tags/tag16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image" Target="../media/image1.jpeg" /><Relationship Id="rId5" Type="http://schemas.openxmlformats.org/officeDocument/2006/relationships/tags" Target="../tags/tag17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image" Target="../media/image1.jpeg" /><Relationship Id="rId5" Type="http://schemas.openxmlformats.org/officeDocument/2006/relationships/tags" Target="../tags/tag17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image" Target="../media/image1.jpeg" /><Relationship Id="rId5" Type="http://schemas.openxmlformats.org/officeDocument/2006/relationships/tags" Target="../tags/tag9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6.xml" /><Relationship Id="rId3" Type="http://schemas.openxmlformats.org/officeDocument/2006/relationships/image" Target="../media/image5.png" /><Relationship Id="rId4" Type="http://schemas.openxmlformats.org/officeDocument/2006/relationships/tags" Target="../tags/tag177.xml" /><Relationship Id="rId5" Type="http://schemas.openxmlformats.org/officeDocument/2006/relationships/tags" Target="../tags/tag178.xml" /><Relationship Id="rId6" Type="http://schemas.openxmlformats.org/officeDocument/2006/relationships/image" Target="../media/image1.jpeg" /><Relationship Id="rId7" Type="http://schemas.openxmlformats.org/officeDocument/2006/relationships/tags" Target="../tags/tag17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80.xml" /><Relationship Id="rId3" Type="http://schemas.openxmlformats.org/officeDocument/2006/relationships/tags" Target="../tags/tag181.xml" /><Relationship Id="rId4" Type="http://schemas.openxmlformats.org/officeDocument/2006/relationships/image" Target="../media/image1.jpeg" /><Relationship Id="rId5" Type="http://schemas.openxmlformats.org/officeDocument/2006/relationships/tags" Target="../tags/tag18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83.xml" /><Relationship Id="rId3" Type="http://schemas.openxmlformats.org/officeDocument/2006/relationships/tags" Target="../tags/tag184.xml" /><Relationship Id="rId4" Type="http://schemas.openxmlformats.org/officeDocument/2006/relationships/image" Target="../media/image1.jpeg" /><Relationship Id="rId5" Type="http://schemas.openxmlformats.org/officeDocument/2006/relationships/tags" Target="../tags/tag18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image" Target="../media/image1.jpeg" /><Relationship Id="rId5" Type="http://schemas.openxmlformats.org/officeDocument/2006/relationships/tags" Target="../tags/tag188.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image" Target="../media/image1.jpeg" /><Relationship Id="rId5" Type="http://schemas.openxmlformats.org/officeDocument/2006/relationships/tags" Target="../tags/tag19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92.xml" /><Relationship Id="rId3" Type="http://schemas.openxmlformats.org/officeDocument/2006/relationships/tags" Target="../tags/tag193.xml" /><Relationship Id="rId4" Type="http://schemas.openxmlformats.org/officeDocument/2006/relationships/image" Target="../media/image1.jpeg" /><Relationship Id="rId5" Type="http://schemas.openxmlformats.org/officeDocument/2006/relationships/tags" Target="../tags/tag19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image" Target="../media/image1.jpeg" /><Relationship Id="rId5" Type="http://schemas.openxmlformats.org/officeDocument/2006/relationships/tags" Target="../tags/tag19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98.xml" /><Relationship Id="rId3" Type="http://schemas.openxmlformats.org/officeDocument/2006/relationships/tags" Target="../tags/tag199.xml" /><Relationship Id="rId4" Type="http://schemas.openxmlformats.org/officeDocument/2006/relationships/image" Target="../media/image6.png" /><Relationship Id="rId5" Type="http://schemas.openxmlformats.org/officeDocument/2006/relationships/tags" Target="../tags/tag200.xml" /><Relationship Id="rId6" Type="http://schemas.openxmlformats.org/officeDocument/2006/relationships/tags" Target="../tags/tag201.xml" /><Relationship Id="rId7" Type="http://schemas.openxmlformats.org/officeDocument/2006/relationships/image" Target="../media/image1.jpeg" /><Relationship Id="rId8" Type="http://schemas.openxmlformats.org/officeDocument/2006/relationships/tags" Target="../tags/tag20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03.xml"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image" Target="../media/image1.jpeg" /><Relationship Id="rId6" Type="http://schemas.openxmlformats.org/officeDocument/2006/relationships/tags" Target="../tags/tag20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07.xml" /><Relationship Id="rId3" Type="http://schemas.openxmlformats.org/officeDocument/2006/relationships/tags" Target="../tags/tag208.xml" /><Relationship Id="rId4" Type="http://schemas.openxmlformats.org/officeDocument/2006/relationships/image" Target="../media/image1.jpeg" /><Relationship Id="rId5" Type="http://schemas.openxmlformats.org/officeDocument/2006/relationships/tags" Target="../tags/tag20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3.xml" /><Relationship Id="rId3" Type="http://schemas.openxmlformats.org/officeDocument/2006/relationships/tags" Target="../tags/tag94.xml" /><Relationship Id="rId4" Type="http://schemas.openxmlformats.org/officeDocument/2006/relationships/image" Target="../media/image1.jpeg" /><Relationship Id="rId5" Type="http://schemas.openxmlformats.org/officeDocument/2006/relationships/tags" Target="../tags/tag95.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10.xml" /><Relationship Id="rId3" Type="http://schemas.openxmlformats.org/officeDocument/2006/relationships/tags" Target="../tags/tag211.xml" /><Relationship Id="rId4" Type="http://schemas.openxmlformats.org/officeDocument/2006/relationships/image" Target="../media/image1.jpeg" /><Relationship Id="rId5" Type="http://schemas.openxmlformats.org/officeDocument/2006/relationships/tags" Target="../tags/tag21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13.xml" /><Relationship Id="rId3" Type="http://schemas.openxmlformats.org/officeDocument/2006/relationships/tags" Target="../tags/tag214.xml" /><Relationship Id="rId4" Type="http://schemas.openxmlformats.org/officeDocument/2006/relationships/image" Target="../media/image1.jpeg" /><Relationship Id="rId5" Type="http://schemas.openxmlformats.org/officeDocument/2006/relationships/tags" Target="../tags/tag215.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16.xml" /><Relationship Id="rId3" Type="http://schemas.openxmlformats.org/officeDocument/2006/relationships/tags" Target="../tags/tag217.xml" /><Relationship Id="rId4" Type="http://schemas.openxmlformats.org/officeDocument/2006/relationships/image" Target="../media/image1.jpeg" /><Relationship Id="rId5" Type="http://schemas.openxmlformats.org/officeDocument/2006/relationships/tags" Target="../tags/tag218.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19.xml" /><Relationship Id="rId3" Type="http://schemas.openxmlformats.org/officeDocument/2006/relationships/tags" Target="../tags/tag220.xml" /><Relationship Id="rId4" Type="http://schemas.openxmlformats.org/officeDocument/2006/relationships/image" Target="../media/image1.jpeg" /><Relationship Id="rId5" Type="http://schemas.openxmlformats.org/officeDocument/2006/relationships/tags" Target="../tags/tag221.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22.xml" /><Relationship Id="rId3" Type="http://schemas.openxmlformats.org/officeDocument/2006/relationships/tags" Target="../tags/tag223.xml" /><Relationship Id="rId4" Type="http://schemas.openxmlformats.org/officeDocument/2006/relationships/image" Target="../media/image7.png" /><Relationship Id="rId5" Type="http://schemas.openxmlformats.org/officeDocument/2006/relationships/tags" Target="../tags/tag224.xml" /><Relationship Id="rId6" Type="http://schemas.openxmlformats.org/officeDocument/2006/relationships/image" Target="../media/image1.jpeg" /><Relationship Id="rId7" Type="http://schemas.openxmlformats.org/officeDocument/2006/relationships/tags" Target="../tags/tag22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image" Target="../media/image1.jpeg" /><Relationship Id="rId5" Type="http://schemas.openxmlformats.org/officeDocument/2006/relationships/tags" Target="../tags/tag9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image" Target="../media/image1.jpeg" /><Relationship Id="rId5" Type="http://schemas.openxmlformats.org/officeDocument/2006/relationships/tags" Target="../tags/tag10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image" Target="../media/image1.jpeg" /><Relationship Id="rId5" Type="http://schemas.openxmlformats.org/officeDocument/2006/relationships/tags" Target="../tags/tag10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5.xml" /><Relationship Id="rId3" Type="http://schemas.openxmlformats.org/officeDocument/2006/relationships/tags" Target="../tags/tag106.xml" /><Relationship Id="rId4" Type="http://schemas.openxmlformats.org/officeDocument/2006/relationships/image" Target="../media/image1.jpeg" /><Relationship Id="rId5" Type="http://schemas.openxmlformats.org/officeDocument/2006/relationships/tags" Target="../tags/tag10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8.xml" /><Relationship Id="rId3" Type="http://schemas.openxmlformats.org/officeDocument/2006/relationships/image" Target="../media/image2.png"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tags" Target="../tags/tag111.xml" /><Relationship Id="rId7" Type="http://schemas.openxmlformats.org/officeDocument/2006/relationships/image" Target="../media/image1.jpeg" /><Relationship Id="rId8" Type="http://schemas.openxmlformats.org/officeDocument/2006/relationships/tags" Target="../tags/tag112.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5"/>
          <a:stretch>
            <a:fillRect/>
          </a:stretch>
        </a:blipFill>
        <a:effectLst/>
      </p:bgPr>
    </p:bg>
    <p:spTree>
      <p:nvGrpSpPr>
        <p:cNvPr id="1" name=""/>
        <p:cNvGrpSpPr/>
        <p:nvPr>
          <p:custDataLst>
            <p:tags r:id="rId2"/>
          </p:custDataLst>
        </p:nvPr>
      </p:nvGrpSpPr>
      <p:grpSpPr>
        <a:xfrm>
          <a:off x="0" y="0"/>
          <a:ext cx="0" cy="0"/>
        </a:xfrm>
      </p:grpSpPr>
      <p:sp>
        <p:nvSpPr>
          <p:cNvPr id="2" name="副标题 2"/>
          <p:cNvSpPr txBox="1"/>
          <p:nvPr>
            <p:custDataLst>
              <p:tags r:id="rId3"/>
            </p:custDataLst>
          </p:nvPr>
        </p:nvSpPr>
        <p:spPr>
          <a:xfrm>
            <a:off x="3030538" y="2736850"/>
            <a:ext cx="5622925" cy="885825"/>
          </a:xfrm>
          <a:prstGeom prst="rect">
            <a:avLst/>
          </a:prstGeom>
        </p:spPr>
        <p:txBody>
          <a:bodyPr vert="horz" lIns="121917" tIns="60959" rIns="121917" bIns="60959"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80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52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4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6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8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ct val="0"/>
              </a:spcAft>
              <a:buClrTx/>
              <a:buSzTx/>
              <a:buFont typeface="Arial" pitchFamily="34" charset="0"/>
              <a:buNone/>
              <a:defRPr/>
            </a:pPr>
            <a:r>
              <a:rPr kumimoji="0" lang="zh-CN" altLang="en-US" sz="4265" b="0" i="0" u="none" strike="noStrike" kern="1200" cap="none" spc="0" normalizeH="0" baseline="0" noProof="0">
                <a:ln>
                  <a:noFill/>
                </a:ln>
                <a:solidFill>
                  <a:prstClr val="white">
                    <a:lumMod val="95000"/>
                  </a:prstClr>
                </a:solidFill>
                <a:effectLst/>
                <a:uLnTx/>
                <a:uFillTx/>
                <a:latin typeface="黑体" pitchFamily="49" charset="-122"/>
                <a:ea typeface="黑体" pitchFamily="49" charset="-122"/>
                <a:cs typeface="+mn-cs"/>
              </a:rPr>
              <a:t>高二年级  语文</a:t>
            </a:r>
            <a:endParaRPr kumimoji="0" lang="zh-CN" altLang="en-US" sz="4265" b="0" i="0" u="none" strike="noStrike" kern="1200" cap="none" spc="0" normalizeH="0" baseline="0" noProof="0">
              <a:ln>
                <a:noFill/>
              </a:ln>
              <a:solidFill>
                <a:prstClr val="white">
                  <a:lumMod val="95000"/>
                </a:prstClr>
              </a:solidFill>
              <a:effectLst/>
              <a:uLnTx/>
              <a:uFillTx/>
              <a:latin typeface="黑体" pitchFamily="49" charset="-122"/>
              <a:ea typeface="黑体" pitchFamily="49" charset="-122"/>
              <a:cs typeface="+mn-cs"/>
            </a:endParaRPr>
          </a:p>
        </p:txBody>
      </p:sp>
      <p:sp>
        <p:nvSpPr>
          <p:cNvPr id="7" name="标题 6"/>
          <p:cNvSpPr txBox="1"/>
          <p:nvPr>
            <p:custDataLst>
              <p:tags r:id="rId4"/>
            </p:custDataLst>
          </p:nvPr>
        </p:nvSpPr>
        <p:spPr>
          <a:xfrm>
            <a:off x="2199640" y="1205865"/>
            <a:ext cx="8894445" cy="1428750"/>
          </a:xfrm>
          <a:prstGeom prst="rect">
            <a:avLst/>
          </a:prstGeom>
        </p:spPr>
        <p:txBody>
          <a:bodyPr>
            <a:noAutofit/>
          </a:bodyPr>
          <a:lstStyle>
            <a:lvl1pPr algn="l" defTabSz="915035" rtl="0" eaLnBrk="1" latinLnBrk="0" hangingPunct="1">
              <a:lnSpc>
                <a:spcPct val="90000"/>
              </a:lnSpc>
              <a:spcBef>
                <a:spcPct val="0"/>
              </a:spcBef>
              <a:buNone/>
              <a:defRPr sz="4400" kern="1200">
                <a:solidFill>
                  <a:schemeClr val="tx1"/>
                </a:solidFill>
                <a:latin typeface="+mj-lt"/>
                <a:ea typeface="+mj-ea"/>
                <a:cs typeface="+mj-cs"/>
              </a:defRPr>
            </a:lvl1pPr>
          </a:lstStyle>
          <a:p>
            <a:pPr fontAlgn="auto">
              <a:lnSpc>
                <a:spcPct val="100000"/>
              </a:lnSpc>
            </a:pPr>
            <a:r>
              <a:rPr lang="zh-CN" altLang="en-US">
                <a:solidFill>
                  <a:srgbClr val="FFFF00"/>
                </a:solidFill>
                <a:latin typeface="黑体" pitchFamily="49" charset="-122"/>
                <a:ea typeface="黑体" pitchFamily="49" charset="-122"/>
              </a:rPr>
              <a:t>《别了，“不列颠尼亚”》</a:t>
            </a:r>
          </a:p>
          <a:p>
            <a:pPr fontAlgn="auto">
              <a:lnSpc>
                <a:spcPct val="100000"/>
              </a:lnSpc>
            </a:pPr>
            <a:r>
              <a:rPr lang="zh-CN" altLang="en-US">
                <a:solidFill>
                  <a:srgbClr val="FFFF00"/>
                </a:solidFill>
                <a:latin typeface="黑体" pitchFamily="49" charset="-122"/>
                <a:ea typeface="黑体" pitchFamily="49" charset="-122"/>
              </a:rPr>
              <a:t>《县委书记的榜样——焦裕禄》</a:t>
            </a:r>
          </a:p>
        </p:txBody>
      </p:sp>
    </p:spTree>
    <p:custDataLst>
      <p:tags r:id="rId6"/>
    </p:custData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463040" y="1417955"/>
            <a:ext cx="9154160" cy="4534535"/>
          </a:xfrm>
        </p:spPr>
        <p:txBody>
          <a:bodyPr>
            <a:noAutofit/>
          </a:bodyPr>
          <a:lstStyle/>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1.回望历史，了解背景。</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1840年，第一次鸦片战争爆发。英国船坚炮利，中国战败，在《南京条约》中被迫割让香港岛。新中国成立后，邓小平同志与时任英国首相的撒切尔夫人进行了多次交涉，最终在1984年的《中英联合声明》中达成协议，英国于1997年7月1日将香港主权归还中国。</a:t>
            </a:r>
          </a:p>
        </p:txBody>
      </p:sp>
    </p:spTree>
    <p:custDataLst>
      <p:tags r:id="rId5"/>
    </p:custDataLst>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591310" y="1385570"/>
            <a:ext cx="8929370" cy="4566920"/>
          </a:xfrm>
        </p:spPr>
        <p:txBody>
          <a:bodyPr>
            <a:noAutofit/>
          </a:bodyPr>
          <a:lstStyle/>
          <a:p>
            <a:pPr marL="0" indent="0" algn="l">
              <a:lnSpc>
                <a:spcPct val="100000"/>
              </a:lnSpc>
              <a:buNone/>
            </a:pPr>
            <a:r>
              <a:rPr lang="en-US" altLang="zh-CN" sz="2400">
                <a:solidFill>
                  <a:schemeClr val="bg1"/>
                </a:solidFill>
                <a:latin typeface="黑体" pitchFamily="49" charset="-122"/>
                <a:ea typeface="黑体" pitchFamily="49" charset="-122"/>
                <a:cs typeface="黑体" panose="02010609060101010101" pitchFamily="49" charset="-122"/>
              </a:rPr>
              <a:t>    </a:t>
            </a:r>
            <a:r>
              <a:rPr lang="zh-CN" altLang="en-US" sz="2400">
                <a:solidFill>
                  <a:schemeClr val="bg1"/>
                </a:solidFill>
                <a:latin typeface="黑体" pitchFamily="49" charset="-122"/>
                <a:ea typeface="黑体" pitchFamily="49" charset="-122"/>
                <a:cs typeface="黑体" panose="02010609060101010101" pitchFamily="49" charset="-122"/>
              </a:rPr>
              <a:t>1997年7月1日零点，中华人民共和国国旗和香港特别行政区区旗在香港升起，经历了百年沧桑的香港终于回到祖国的怀抱，中国政府开始对香港恢复行使主权，这是中华民族的大事，也是世界历史上的一件大事。记者们真实准确地报道了盛大庄严的中英香港政权交接仪式。</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a:t>
            </a:r>
            <a:r>
              <a:rPr lang="en-US" altLang="zh-CN" sz="2400">
                <a:solidFill>
                  <a:schemeClr val="bg1"/>
                </a:solidFill>
                <a:latin typeface="黑体" pitchFamily="49" charset="-122"/>
                <a:ea typeface="黑体" pitchFamily="49" charset="-122"/>
                <a:cs typeface="黑体" panose="02010609060101010101" pitchFamily="49" charset="-122"/>
              </a:rPr>
              <a:t>“</a:t>
            </a:r>
            <a:r>
              <a:rPr lang="zh-CN" altLang="en-US" sz="2400">
                <a:solidFill>
                  <a:schemeClr val="bg1"/>
                </a:solidFill>
                <a:latin typeface="黑体" pitchFamily="49" charset="-122"/>
                <a:ea typeface="黑体" pitchFamily="49" charset="-122"/>
                <a:cs typeface="黑体" panose="02010609060101010101" pitchFamily="49" charset="-122"/>
              </a:rPr>
              <a:t>不列颠尼亚”，即英国皇家游轮“不列颠尼亚”号。它的离去，象征着英国对香港150多年管治的终结，中国的这段屈辱终被洗刷。</a:t>
            </a:r>
          </a:p>
        </p:txBody>
      </p:sp>
    </p:spTree>
    <p:custDataLst>
      <p:tags r:id="rId5"/>
    </p:custDataLst>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8"/>
          <a:stretch>
            <a:fillRect/>
          </a:stretch>
        </a:blipFill>
        <a:effectLst/>
      </p:bgPr>
    </p:bg>
    <p:spTree>
      <p:nvGrpSpPr>
        <p:cNvPr id="1" name=""/>
        <p:cNvGrpSpPr/>
        <p:nvPr>
          <p:custDataLst>
            <p:tags r:id="rId2"/>
          </p:custDataLst>
        </p:nvPr>
      </p:nvGrpSpPr>
      <p:grpSpPr>
        <a:xfrm>
          <a:off x="0" y="0"/>
          <a:ext cx="0" cy="0"/>
        </a:xfrm>
      </p:grpSpPr>
      <p:pic>
        <p:nvPicPr>
          <p:cNvPr id="4" name="1997年7月1日香港回归祖国的神圣时刻">
            <a:hlinkClick action="ppaction://media"/>
          </p:cNvPr>
          <p:cNvPicPr>
            <a:picLocks noGrp="1"/>
          </p:cNvPicPr>
          <p:nvPr>
            <p:ph idx="1"/>
            <a:videoFile r:link="rId5"/>
            <p:custDataLst>
              <p:tags r:id="rId4"/>
            </p:custDataLst>
            <p:extLst>
              <p:ext uri="{DAA4B4D4-6D71-4841-9C94-3DE7FCFB9230}">
                <p14:media xmlns:p14="http://schemas.microsoft.com/office/powerpoint/2010/main" r:link="rId6"/>
              </p:ext>
            </p:extLst>
          </p:nvPr>
        </p:nvPicPr>
        <p:blipFill>
          <a:blip r:embed="rId3"/>
          <a:stretch>
            <a:fillRect/>
          </a:stretch>
        </p:blipFill>
        <p:spPr>
          <a:xfrm>
            <a:off x="1862455" y="1490345"/>
            <a:ext cx="7767320" cy="3759200"/>
          </a:xfrm>
          <a:prstGeom prst="rect">
            <a:avLst/>
          </a:prstGeom>
        </p:spPr>
      </p:pic>
      <p:sp>
        <p:nvSpPr>
          <p:cNvPr id="7" name="文本框 6"/>
          <p:cNvSpPr txBox="1"/>
          <p:nvPr>
            <p:custDataLst>
              <p:tags r:id="rId7"/>
            </p:custDataLst>
          </p:nvPr>
        </p:nvSpPr>
        <p:spPr>
          <a:xfrm>
            <a:off x="9083040" y="1490345"/>
            <a:ext cx="821055" cy="46037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zh-CN" sz="2400">
                <a:solidFill>
                  <a:schemeClr val="tx1"/>
                </a:solidFill>
                <a:latin typeface="黑体" pitchFamily="49" charset="-122"/>
                <a:ea typeface="黑体" pitchFamily="49" charset="-122"/>
              </a:rPr>
              <a:t>资料</a:t>
            </a:r>
          </a:p>
        </p:txBody>
      </p:sp>
    </p:spTree>
    <p:custDataLst>
      <p:tags r:id="rId9"/>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4"/>
                                        </p:tgtEl>
                                      </p:cBhvr>
                                    </p:cmd>
                                  </p:childTnLst>
                                </p:cTn>
                              </p:par>
                            </p:childTnLst>
                          </p:cTn>
                        </p:par>
                      </p:childTnLst>
                    </p:cTn>
                  </p:par>
                </p:childTnLst>
              </p:cTn>
              <p:nextCondLst>
                <p:cond evt="onClick" delay="0">
                  <p:tgtEl>
                    <p:spTgt spid="4"/>
                  </p:tgtEl>
                </p:cond>
              </p:nextCondLst>
            </p:seq>
            <p:video>
              <p:cMediaNode>
                <p:cTn fill="hold" display="1">
                  <p:stCondLst>
                    <p:cond delay="indefinite"/>
                  </p:st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415415" y="1313815"/>
            <a:ext cx="8942070" cy="4518025"/>
          </a:xfrm>
        </p:spPr>
        <p:txBody>
          <a:bodyPr>
            <a:normAutofit/>
          </a:bodyPr>
          <a:lstStyle/>
          <a:p>
            <a:pPr marL="0" indent="0" algn="l">
              <a:buNone/>
            </a:pPr>
            <a:r>
              <a:rPr lang="zh-CN" altLang="en-US" sz="2400">
                <a:solidFill>
                  <a:srgbClr val="FFFF00"/>
                </a:solidFill>
                <a:latin typeface="黑体" pitchFamily="49" charset="-122"/>
                <a:ea typeface="黑体" pitchFamily="49" charset="-122"/>
                <a:cs typeface="黑体" panose="02010609060101010101" pitchFamily="49" charset="-122"/>
              </a:rPr>
              <a:t>2.阅读文本，感受庄严。</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思考：</a:t>
            </a:r>
            <a:r>
              <a:rPr lang="en-US" altLang="zh-CN" sz="2400">
                <a:solidFill>
                  <a:schemeClr val="bg1"/>
                </a:solidFill>
                <a:latin typeface="黑体" pitchFamily="49" charset="-122"/>
                <a:ea typeface="黑体" pitchFamily="49" charset="-122"/>
                <a:cs typeface="黑体" panose="02010609060101010101" pitchFamily="49" charset="-122"/>
              </a:rPr>
              <a:t>(1)</a:t>
            </a:r>
            <a:r>
              <a:rPr lang="zh-CN" altLang="en-US" sz="2400">
                <a:solidFill>
                  <a:schemeClr val="bg1"/>
                </a:solidFill>
                <a:latin typeface="黑体" pitchFamily="49" charset="-122"/>
                <a:ea typeface="黑体" pitchFamily="49" charset="-122"/>
                <a:cs typeface="黑体" panose="02010609060101010101" pitchFamily="49" charset="-122"/>
              </a:rPr>
              <a:t>阅读文本，划分新闻的导语、主体、结语，并概括各部分的意思。</a:t>
            </a:r>
          </a:p>
          <a:p>
            <a:pPr marL="0" indent="0" algn="l">
              <a:buNone/>
            </a:pPr>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5"/>
    </p:custDataLst>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415415" y="1313815"/>
            <a:ext cx="9197975" cy="4518025"/>
          </a:xfrm>
        </p:spPr>
        <p:txBody>
          <a:bodyPr>
            <a:normAutofit/>
          </a:bodyPr>
          <a:lstStyle/>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明确：</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导语</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（第1段），查尔斯王子和离任港督乘“不列颠尼亚”号离港，标志着英国对香港管治的终结。</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主体</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（第2-10段），叙述了中央关于香港政权交接的一系列仪式。</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结语</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（第11段），叙述英国对香港管治的开始与结束。</a:t>
            </a:r>
          </a:p>
        </p:txBody>
      </p:sp>
    </p:spTree>
    <p:custDataLst>
      <p:tags r:id="rId5"/>
    </p:custDataLst>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348105" y="1764030"/>
            <a:ext cx="9399905" cy="4485640"/>
          </a:xfrm>
        </p:spPr>
        <p:txBody>
          <a:bodyPr>
            <a:noAutofit/>
          </a:bodyPr>
          <a:lstStyle/>
          <a:p>
            <a:pPr marL="0" indent="0">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（2）精读主体部分，概括这一部分写了哪些仪式或场景。</a:t>
            </a:r>
          </a:p>
          <a:p>
            <a:pPr marL="0" indent="0">
              <a:lnSpc>
                <a:spcPct val="100000"/>
              </a:lnSpc>
              <a:buNone/>
            </a:pPr>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5"/>
    </p:custDataLst>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348105" y="1490345"/>
            <a:ext cx="9399905" cy="4759325"/>
          </a:xfrm>
        </p:spPr>
        <p:txBody>
          <a:bodyPr>
            <a:noAutofit/>
          </a:bodyPr>
          <a:lstStyle/>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明确：</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①2-4段，英国的告别仪式拉开序幕，先举行末代港督离任的降旗仪式。</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②5-6段，举行象征英国管治结束的告别仪式。</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③7段，第二次降旗仪式。</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④8-9段，中英香港政权交接仪式上的易帜。</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⑤“不列颠尼亚”号离开香港。</a:t>
            </a:r>
          </a:p>
        </p:txBody>
      </p:sp>
    </p:spTree>
    <p:custDataLst>
      <p:tags r:id="rId5"/>
    </p:custDataLst>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365250" y="1449705"/>
            <a:ext cx="9175750" cy="4759325"/>
          </a:xfrm>
        </p:spPr>
        <p:txBody>
          <a:bodyPr>
            <a:noAutofit/>
          </a:bodyPr>
          <a:lstStyle/>
          <a:p>
            <a:pPr marL="0" indent="0">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（3</a:t>
            </a:r>
            <a:r>
              <a:rPr sz="2400">
                <a:solidFill>
                  <a:schemeClr val="bg1"/>
                </a:solidFill>
                <a:latin typeface="黑体" pitchFamily="49" charset="-122"/>
                <a:ea typeface="黑体" pitchFamily="49" charset="-122"/>
                <a:cs typeface="黑体" panose="02010609060101010101" pitchFamily="49" charset="-122"/>
                <a:sym typeface="+mn-ea"/>
              </a:rPr>
              <a:t>）</a:t>
            </a:r>
            <a:r>
              <a:rPr lang="zh-CN" altLang="en-US" sz="2400">
                <a:solidFill>
                  <a:schemeClr val="bg1"/>
                </a:solidFill>
                <a:latin typeface="黑体" pitchFamily="49" charset="-122"/>
                <a:ea typeface="黑体" pitchFamily="49" charset="-122"/>
                <a:cs typeface="黑体" panose="02010609060101010101" pitchFamily="49" charset="-122"/>
              </a:rPr>
              <a:t>赏析新闻标题的独特之处，品味这篇消息的语言特色。</a:t>
            </a:r>
          </a:p>
          <a:p>
            <a:pPr marL="0" indent="0">
              <a:lnSpc>
                <a:spcPct val="100000"/>
              </a:lnSpc>
              <a:buNone/>
            </a:pPr>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5"/>
    </p:custDataLst>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365250" y="1449705"/>
            <a:ext cx="9175750" cy="4759325"/>
          </a:xfrm>
        </p:spPr>
        <p:txBody>
          <a:bodyPr>
            <a:noAutofit/>
          </a:bodyPr>
          <a:lstStyle/>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明确：</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①标题采用主谓倒装的句式，突出了“别了”这一内容，能更好地表达情感，突出文章主题。</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②运用借代，“不列颠尼亚”指代英国，妥帖生动。</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③巧用双关，字面意思是查尔斯王子和离任港督彭定康乘坐“不列颠尼亚”号离开香港，深层含意是象征着英国管治在香港的终结，中华民族的一段耻辱被洗刷。</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④“别了”，委婉的语气中有嘲讽的意味。</a:t>
            </a:r>
          </a:p>
        </p:txBody>
      </p:sp>
    </p:spTree>
    <p:custDataLst>
      <p:tags r:id="rId5"/>
    </p:custDataLst>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392555" y="1490345"/>
            <a:ext cx="9069070" cy="4759325"/>
          </a:xfrm>
        </p:spPr>
        <p:txBody>
          <a:bodyPr>
            <a:noAutofit/>
          </a:bodyPr>
          <a:lstStyle/>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a:t>
            </a:r>
            <a:r>
              <a:rPr sz="2400">
                <a:solidFill>
                  <a:schemeClr val="bg1"/>
                </a:solidFill>
                <a:latin typeface="黑体" pitchFamily="49" charset="-122"/>
                <a:ea typeface="黑体" pitchFamily="49" charset="-122"/>
                <a:cs typeface="黑体" panose="02010609060101010101" pitchFamily="49" charset="-122"/>
                <a:sym typeface="+mn-ea"/>
              </a:rPr>
              <a:t>4</a:t>
            </a:r>
            <a:r>
              <a:rPr lang="zh-CN" altLang="en-US" sz="2400">
                <a:solidFill>
                  <a:schemeClr val="bg1"/>
                </a:solidFill>
                <a:latin typeface="黑体" pitchFamily="49" charset="-122"/>
                <a:ea typeface="黑体" pitchFamily="49" charset="-122"/>
                <a:cs typeface="黑体" panose="02010609060101010101" pitchFamily="49" charset="-122"/>
              </a:rPr>
              <a:t>）文中三次降旗的意义是否相同？阅读文中写到的三次降旗仪式，分析三次降旗的意义。</a:t>
            </a:r>
          </a:p>
          <a:p>
            <a:pPr marL="0" indent="0" algn="l">
              <a:lnSpc>
                <a:spcPct val="100000"/>
              </a:lnSpc>
              <a:buNone/>
            </a:pPr>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5"/>
    </p:custDataLst>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11"/>
          <a:stretch>
            <a:fillRect/>
          </a:stretch>
        </a:blipFill>
        <a:effectLst/>
      </p:bgPr>
    </p:bg>
    <p:spTree>
      <p:nvGrpSpPr>
        <p:cNvPr id="1" name=""/>
        <p:cNvGrpSpPr/>
        <p:nvPr>
          <p:custDataLst>
            <p:tags r:id="rId2"/>
          </p:custDataLst>
        </p:nvPr>
      </p:nvGrpSpPr>
      <p:grpSpPr>
        <a:xfrm>
          <a:off x="0" y="0"/>
          <a:ext cx="0" cy="0"/>
        </a:xfrm>
      </p:grpSpPr>
      <p:pic>
        <p:nvPicPr>
          <p:cNvPr id="4" name="内容占位符 3"/>
          <p:cNvPicPr>
            <a:picLocks noGrp="1" noChangeAspect="1"/>
          </p:cNvPicPr>
          <p:nvPr>
            <p:ph idx="1"/>
            <p:custDataLst>
              <p:tags r:id="rId4"/>
            </p:custDataLst>
          </p:nvPr>
        </p:nvPicPr>
        <p:blipFill>
          <a:blip r:embed="rId3"/>
          <a:stretch>
            <a:fillRect/>
          </a:stretch>
        </p:blipFill>
        <p:spPr>
          <a:xfrm>
            <a:off x="1234440" y="1680210"/>
            <a:ext cx="5363845" cy="3497580"/>
          </a:xfrm>
          <a:prstGeom prst="rect">
            <a:avLst/>
          </a:prstGeom>
        </p:spPr>
      </p:pic>
      <p:pic>
        <p:nvPicPr>
          <p:cNvPr id="5" name="图片 4"/>
          <p:cNvPicPr>
            <a:picLocks noChangeAspect="1"/>
          </p:cNvPicPr>
          <p:nvPr>
            <p:custDataLst>
              <p:tags r:id="rId6"/>
            </p:custDataLst>
          </p:nvPr>
        </p:nvPicPr>
        <p:blipFill>
          <a:blip r:embed="rId5"/>
          <a:stretch>
            <a:fillRect/>
          </a:stretch>
        </p:blipFill>
        <p:spPr>
          <a:xfrm>
            <a:off x="7185025" y="1313815"/>
            <a:ext cx="3490595" cy="4333240"/>
          </a:xfrm>
          <a:prstGeom prst="rect">
            <a:avLst/>
          </a:prstGeom>
          <a:ln>
            <a:noFill/>
          </a:ln>
          <a:effectLst>
            <a:outerShdw blurRad="292100" dist="139700" dir="2700000" algn="tl" rotWithShape="0">
              <a:srgbClr val="333333">
                <a:alpha val="65000"/>
              </a:srgbClr>
            </a:outerShdw>
          </a:effectLst>
        </p:spPr>
      </p:pic>
      <p:sp>
        <p:nvSpPr>
          <p:cNvPr id="7" name="文本框 6"/>
          <p:cNvSpPr txBox="1"/>
          <p:nvPr>
            <p:custDataLst>
              <p:tags r:id="rId7"/>
            </p:custDataLst>
          </p:nvPr>
        </p:nvSpPr>
        <p:spPr>
          <a:xfrm>
            <a:off x="9854565" y="1313815"/>
            <a:ext cx="821055" cy="46037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zh-CN" sz="2400">
                <a:solidFill>
                  <a:schemeClr val="tx1"/>
                </a:solidFill>
                <a:latin typeface="黑体" pitchFamily="49" charset="-122"/>
                <a:ea typeface="黑体" pitchFamily="49" charset="-122"/>
              </a:rPr>
              <a:t>资料</a:t>
            </a:r>
          </a:p>
        </p:txBody>
      </p:sp>
      <p:sp>
        <p:nvSpPr>
          <p:cNvPr id="9" name="文本框 8"/>
          <p:cNvSpPr txBox="1"/>
          <p:nvPr>
            <p:custDataLst>
              <p:tags r:id="rId8"/>
            </p:custDataLst>
          </p:nvPr>
        </p:nvSpPr>
        <p:spPr>
          <a:xfrm>
            <a:off x="5777230" y="1680210"/>
            <a:ext cx="821055" cy="46037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zh-CN" sz="2400">
                <a:solidFill>
                  <a:schemeClr val="tx1"/>
                </a:solidFill>
                <a:latin typeface="黑体" pitchFamily="49" charset="-122"/>
                <a:ea typeface="黑体" pitchFamily="49" charset="-122"/>
              </a:rPr>
              <a:t>资料</a:t>
            </a:r>
          </a:p>
        </p:txBody>
      </p:sp>
      <p:sp>
        <p:nvSpPr>
          <p:cNvPr id="10" name="文本框 9"/>
          <p:cNvSpPr txBox="1"/>
          <p:nvPr>
            <p:custDataLst>
              <p:tags r:id="rId9"/>
            </p:custDataLst>
          </p:nvPr>
        </p:nvSpPr>
        <p:spPr>
          <a:xfrm>
            <a:off x="2274570" y="2140585"/>
            <a:ext cx="3283585" cy="829945"/>
          </a:xfrm>
          <a:prstGeom prst="rect">
            <a:avLst/>
          </a:prstGeom>
          <a:noFill/>
        </p:spPr>
        <p:txBody>
          <a:bodyPr wrap="square" rtlCol="0" anchor="t">
            <a:spAutoFit/>
          </a:bodyPr>
          <a:lstStyle/>
          <a:p>
            <a:pPr fontAlgn="auto">
              <a:lnSpc>
                <a:spcPct val="100000"/>
              </a:lnSpc>
            </a:pPr>
            <a:r>
              <a:rPr lang="zh-CN" altLang="en-US" sz="2400">
                <a:solidFill>
                  <a:srgbClr val="FFFF00"/>
                </a:solidFill>
                <a:latin typeface="黑体" pitchFamily="49" charset="-122"/>
                <a:ea typeface="黑体" pitchFamily="49" charset="-122"/>
                <a:sym typeface="+mn-ea"/>
              </a:rPr>
              <a:t>别了，“不列颠尼亚”</a:t>
            </a:r>
            <a:endParaRPr lang="zh-CN" altLang="en-US" sz="2400">
              <a:solidFill>
                <a:srgbClr val="FFFF00"/>
              </a:solidFill>
              <a:latin typeface="黑体" pitchFamily="49" charset="-122"/>
              <a:ea typeface="黑体" pitchFamily="49" charset="-122"/>
            </a:endParaRPr>
          </a:p>
          <a:p>
            <a:pPr fontAlgn="auto">
              <a:lnSpc>
                <a:spcPct val="100000"/>
              </a:lnSpc>
            </a:pPr>
            <a:endParaRPr lang="zh-CN" altLang="en-US" sz="2400"/>
          </a:p>
        </p:txBody>
      </p:sp>
      <p:sp>
        <p:nvSpPr>
          <p:cNvPr id="11" name="文本框 10"/>
          <p:cNvSpPr txBox="1"/>
          <p:nvPr>
            <p:custDataLst>
              <p:tags r:id="rId10"/>
            </p:custDataLst>
          </p:nvPr>
        </p:nvSpPr>
        <p:spPr>
          <a:xfrm>
            <a:off x="7770495" y="4817110"/>
            <a:ext cx="3114040" cy="829945"/>
          </a:xfrm>
          <a:prstGeom prst="rect">
            <a:avLst/>
          </a:prstGeom>
          <a:noFill/>
        </p:spPr>
        <p:txBody>
          <a:bodyPr wrap="square" rtlCol="0" anchor="t">
            <a:spAutoFit/>
          </a:bodyPr>
          <a:lstStyle/>
          <a:p>
            <a:pPr fontAlgn="auto">
              <a:lnSpc>
                <a:spcPct val="100000"/>
              </a:lnSpc>
            </a:pPr>
            <a:r>
              <a:rPr lang="zh-CN" altLang="en-US" sz="2400">
                <a:solidFill>
                  <a:srgbClr val="FFFF00"/>
                </a:solidFill>
                <a:latin typeface="黑体" pitchFamily="49" charset="-122"/>
                <a:ea typeface="黑体" pitchFamily="49" charset="-122"/>
                <a:sym typeface="+mn-ea"/>
              </a:rPr>
              <a:t>县委书记的榜样</a:t>
            </a:r>
          </a:p>
          <a:p>
            <a:pPr fontAlgn="auto">
              <a:lnSpc>
                <a:spcPct val="100000"/>
              </a:lnSpc>
            </a:pPr>
            <a:r>
              <a:rPr lang="zh-CN" altLang="en-US" sz="2400">
                <a:solidFill>
                  <a:srgbClr val="FFFF00"/>
                </a:solidFill>
                <a:latin typeface="黑体" pitchFamily="49" charset="-122"/>
                <a:ea typeface="黑体" pitchFamily="49" charset="-122"/>
                <a:sym typeface="+mn-ea"/>
              </a:rPr>
              <a:t> ——焦裕禄</a:t>
            </a:r>
            <a:endParaRPr lang="en-US" altLang="zh-CN" sz="2400">
              <a:solidFill>
                <a:srgbClr val="FFFF00"/>
              </a:solidFill>
              <a:latin typeface="黑体" pitchFamily="49" charset="-122"/>
              <a:ea typeface="黑体" pitchFamily="49" charset="-122"/>
              <a:sym typeface="+mn-ea"/>
            </a:endParaRPr>
          </a:p>
        </p:txBody>
      </p:sp>
    </p:spTree>
    <p:custDataLst>
      <p:tags r:id="rId12"/>
    </p:custDataLst>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411605" y="1490345"/>
            <a:ext cx="9069070" cy="4759325"/>
          </a:xfrm>
        </p:spPr>
        <p:txBody>
          <a:bodyPr>
            <a:noAutofit/>
          </a:bodyPr>
          <a:lstStyle/>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明确：</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第一次降旗是末代港督离任的降旗仪式。在“日落余音”的号角中降下港督旗帜，标志着今后香港再不由港督来管治。</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第二次降旗是当天香港岛的每天一次的降旗。这标志着被英国管治了150多年的香港终于回到了祖国的怀抱。</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第三次降旗是中英香港政权交接仪式上的易帜。这标志着英国结束了对香港的管治，标志着</a:t>
            </a:r>
            <a:r>
              <a:rPr sz="2400">
                <a:solidFill>
                  <a:schemeClr val="bg1"/>
                </a:solidFill>
                <a:latin typeface="黑体" pitchFamily="49" charset="-122"/>
                <a:ea typeface="黑体" pitchFamily="49" charset="-122"/>
                <a:cs typeface="黑体" panose="02010609060101010101" pitchFamily="49" charset="-122"/>
                <a:sym typeface="+mn-ea"/>
              </a:rPr>
              <a:t>中国从此恢复对香港行使主权</a:t>
            </a:r>
            <a:r>
              <a:rPr lang="zh-CN" altLang="en-US" sz="2400">
                <a:solidFill>
                  <a:schemeClr val="bg1"/>
                </a:solidFill>
                <a:latin typeface="黑体" pitchFamily="49" charset="-122"/>
                <a:ea typeface="黑体" pitchFamily="49" charset="-122"/>
                <a:cs typeface="黑体" panose="02010609060101010101" pitchFamily="49" charset="-122"/>
              </a:rPr>
              <a:t>。</a:t>
            </a:r>
            <a:endParaRPr lang="en-US" altLang="zh-CN"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endParaRPr lang="zh-CN" altLang="en-US" sz="2400">
              <a:solidFill>
                <a:srgbClr val="FF0000"/>
              </a:solidFill>
              <a:latin typeface="黑体" pitchFamily="49" charset="-122"/>
              <a:ea typeface="黑体" pitchFamily="49" charset="-122"/>
              <a:cs typeface="黑体" panose="02010609060101010101" pitchFamily="49" charset="-122"/>
            </a:endParaRPr>
          </a:p>
        </p:txBody>
      </p:sp>
    </p:spTree>
    <p:custDataLst>
      <p:tags r:id="rId5"/>
    </p:custDataLst>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045210" y="1490345"/>
            <a:ext cx="9672320" cy="4759325"/>
          </a:xfrm>
        </p:spPr>
        <p:txBody>
          <a:bodyPr>
            <a:noAutofit/>
          </a:bodyPr>
          <a:lstStyle/>
          <a:p>
            <a:pPr marL="0" indent="0" algn="l">
              <a:lnSpc>
                <a:spcPct val="100000"/>
              </a:lnSpc>
              <a:buNone/>
            </a:pPr>
            <a:r>
              <a:rPr sz="2400">
                <a:solidFill>
                  <a:schemeClr val="bg1"/>
                </a:solidFill>
                <a:latin typeface="黑体" pitchFamily="49" charset="-122"/>
                <a:ea typeface="黑体" pitchFamily="49" charset="-122"/>
                <a:cs typeface="黑体" panose="02010609060101010101" pitchFamily="49" charset="-122"/>
                <a:sym typeface="+mn-ea"/>
              </a:rPr>
              <a:t>（</a:t>
            </a:r>
            <a:r>
              <a:rPr lang="en-US" altLang="zh-CN" sz="2400">
                <a:solidFill>
                  <a:schemeClr val="bg1"/>
                </a:solidFill>
                <a:latin typeface="黑体" pitchFamily="49" charset="-122"/>
                <a:ea typeface="黑体" pitchFamily="49" charset="-122"/>
                <a:cs typeface="黑体" panose="02010609060101010101" pitchFamily="49" charset="-122"/>
                <a:sym typeface="+mn-ea"/>
              </a:rPr>
              <a:t>5</a:t>
            </a:r>
            <a:r>
              <a:rPr sz="2400">
                <a:solidFill>
                  <a:schemeClr val="bg1"/>
                </a:solidFill>
                <a:latin typeface="黑体" pitchFamily="49" charset="-122"/>
                <a:ea typeface="黑体" pitchFamily="49" charset="-122"/>
                <a:cs typeface="黑体" panose="02010609060101010101" pitchFamily="49" charset="-122"/>
                <a:sym typeface="+mn-ea"/>
              </a:rPr>
              <a:t>）</a:t>
            </a:r>
            <a:r>
              <a:rPr lang="zh-CN" altLang="en-US" sz="2400">
                <a:solidFill>
                  <a:schemeClr val="bg1"/>
                </a:solidFill>
                <a:latin typeface="黑体" pitchFamily="49" charset="-122"/>
                <a:ea typeface="黑体" pitchFamily="49" charset="-122"/>
                <a:cs typeface="黑体" panose="02010609060101010101" pitchFamily="49" charset="-122"/>
              </a:rPr>
              <a:t>分析下列语句中所体现出的现实场景和背景材料融合的特点。</a:t>
            </a:r>
          </a:p>
          <a:p>
            <a:pPr marL="0" indent="0" algn="l">
              <a:lnSpc>
                <a:spcPct val="100000"/>
              </a:lnSpc>
              <a:buNone/>
            </a:pPr>
            <a:r>
              <a:rPr lang="en-US" altLang="zh-CN" sz="2400">
                <a:solidFill>
                  <a:schemeClr val="bg1"/>
                </a:solidFill>
                <a:latin typeface="黑体" pitchFamily="49" charset="-122"/>
                <a:ea typeface="黑体" pitchFamily="49" charset="-122"/>
                <a:cs typeface="黑体" panose="02010609060101010101" pitchFamily="49" charset="-122"/>
              </a:rPr>
              <a:t>①7</a:t>
            </a:r>
            <a:r>
              <a:rPr lang="zh-CN" altLang="en-US" sz="2400">
                <a:solidFill>
                  <a:schemeClr val="bg1"/>
                </a:solidFill>
                <a:latin typeface="黑体" pitchFamily="49" charset="-122"/>
                <a:ea typeface="黑体" pitchFamily="49" charset="-122"/>
                <a:cs typeface="黑体" panose="02010609060101010101" pitchFamily="49" charset="-122"/>
              </a:rPr>
              <a:t>点45分，广场上灯火渐暗，开始了当天港岛上的第二次降旗仪式。</a:t>
            </a:r>
            <a:r>
              <a:rPr lang="en-US" altLang="zh-CN" sz="2400" u="sng">
                <a:solidFill>
                  <a:schemeClr val="bg1"/>
                </a:solidFill>
                <a:latin typeface="黑体" pitchFamily="49" charset="-122"/>
                <a:ea typeface="黑体" pitchFamily="49" charset="-122"/>
                <a:cs typeface="黑体" panose="02010609060101010101" pitchFamily="49" charset="-122"/>
              </a:rPr>
              <a:t>156</a:t>
            </a:r>
            <a:r>
              <a:rPr lang="zh-CN" altLang="en-US" sz="2400" u="sng">
                <a:solidFill>
                  <a:schemeClr val="bg1"/>
                </a:solidFill>
                <a:latin typeface="黑体" pitchFamily="49" charset="-122"/>
                <a:ea typeface="黑体" pitchFamily="49" charset="-122"/>
                <a:cs typeface="黑体" panose="02010609060101010101" pitchFamily="49" charset="-122"/>
              </a:rPr>
              <a:t>年前，一个叫爱德华·贝尔彻的英国舰长带领士兵占领了港岛，在这里升起了英国国旗；</a:t>
            </a:r>
            <a:r>
              <a:rPr lang="zh-CN" altLang="en-US" sz="2400">
                <a:solidFill>
                  <a:schemeClr val="bg1"/>
                </a:solidFill>
                <a:latin typeface="黑体" pitchFamily="49" charset="-122"/>
                <a:ea typeface="黑体" pitchFamily="49" charset="-122"/>
                <a:cs typeface="黑体" panose="02010609060101010101" pitchFamily="49" charset="-122"/>
              </a:rPr>
              <a:t>今天，另一名英国海军士兵在“威尔士亲王”军营旁的这个地方降下了米字旗。</a:t>
            </a:r>
          </a:p>
          <a:p>
            <a:pPr marL="0" indent="0" algn="l">
              <a:lnSpc>
                <a:spcPct val="100000"/>
              </a:lnSpc>
              <a:buNone/>
            </a:pPr>
            <a:endParaRPr lang="zh-CN" altLang="en-US"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②当然，最为世人瞩目的是子夜时分中英香港政权交接仪式上的易帜。在1997年6月30日的最后一分钟，米字旗在香港最后一次降下，</a:t>
            </a:r>
            <a:r>
              <a:rPr lang="zh-CN" altLang="en-US" sz="2400" u="sng">
                <a:solidFill>
                  <a:schemeClr val="bg1"/>
                </a:solidFill>
                <a:latin typeface="黑体" pitchFamily="49" charset="-122"/>
                <a:ea typeface="黑体" pitchFamily="49" charset="-122"/>
                <a:cs typeface="黑体" panose="02010609060101010101" pitchFamily="49" charset="-122"/>
              </a:rPr>
              <a:t>英国对香港长达一个半世纪的殖民统治宣告终结。</a:t>
            </a:r>
            <a:endParaRPr lang="en-US" altLang="zh-CN" sz="2400" u="sng">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endParaRPr lang="en-US" altLang="zh-CN" sz="2400" u="sng">
              <a:solidFill>
                <a:schemeClr val="bg1"/>
              </a:solidFill>
              <a:latin typeface="黑体" pitchFamily="49" charset="-122"/>
              <a:ea typeface="黑体" pitchFamily="49" charset="-122"/>
              <a:cs typeface="黑体" panose="02010609060101010101" pitchFamily="49" charset="-122"/>
            </a:endParaRPr>
          </a:p>
        </p:txBody>
      </p:sp>
    </p:spTree>
    <p:custDataLst>
      <p:tags r:id="rId5"/>
    </p:custData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196975" y="1509395"/>
            <a:ext cx="9490710" cy="4759325"/>
          </a:xfrm>
        </p:spPr>
        <p:txBody>
          <a:bodyPr/>
          <a:lstStyle/>
          <a:p>
            <a:pPr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③0时40分，刚刚参加了交接仪式的查尔斯王子和第28任港督彭定康登上“不列颠尼亚”号的甲板。在英国军舰“漆咸”号及悬挂中国国旗和香港特别行政区区旗的香港水警汽艇护卫下，将于1997年年底退役的“不列颠尼亚”号很快消失在南海的夜幕中。</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a:t>
            </a:r>
            <a:r>
              <a:rPr lang="zh-CN" altLang="en-US" sz="2400" u="sng">
                <a:solidFill>
                  <a:schemeClr val="bg1"/>
                </a:solidFill>
                <a:latin typeface="黑体" pitchFamily="49" charset="-122"/>
                <a:ea typeface="黑体" pitchFamily="49" charset="-122"/>
                <a:cs typeface="黑体" panose="02010609060101010101" pitchFamily="49" charset="-122"/>
              </a:rPr>
              <a:t>从1841年1月26日英国远征军第一次将米字旗插上港岛，至  1997年7月1日五星红旗在香港升起，一共过去了</a:t>
            </a:r>
            <a:r>
              <a:rPr lang="en-US" altLang="zh-CN" sz="2400" u="sng">
                <a:solidFill>
                  <a:schemeClr val="bg1"/>
                </a:solidFill>
                <a:latin typeface="黑体" pitchFamily="49" charset="-122"/>
                <a:ea typeface="黑体" pitchFamily="49" charset="-122"/>
                <a:cs typeface="黑体" panose="02010609060101010101" pitchFamily="49" charset="-122"/>
              </a:rPr>
              <a:t>156</a:t>
            </a:r>
            <a:r>
              <a:rPr lang="zh-CN" altLang="en-US" sz="2400" u="sng">
                <a:solidFill>
                  <a:schemeClr val="bg1"/>
                </a:solidFill>
                <a:latin typeface="黑体" pitchFamily="49" charset="-122"/>
                <a:ea typeface="黑体" pitchFamily="49" charset="-122"/>
                <a:cs typeface="黑体" panose="02010609060101010101" pitchFamily="49" charset="-122"/>
              </a:rPr>
              <a:t>年</a:t>
            </a:r>
            <a:r>
              <a:rPr lang="en-US" altLang="zh-CN" sz="2400" u="sng">
                <a:solidFill>
                  <a:schemeClr val="bg1"/>
                </a:solidFill>
                <a:latin typeface="黑体" pitchFamily="49" charset="-122"/>
                <a:ea typeface="黑体" pitchFamily="49" charset="-122"/>
                <a:cs typeface="黑体" panose="02010609060101010101" pitchFamily="49" charset="-122"/>
              </a:rPr>
              <a:t>5</a:t>
            </a:r>
            <a:r>
              <a:rPr lang="zh-CN" altLang="en-US" sz="2400" u="sng">
                <a:solidFill>
                  <a:schemeClr val="bg1"/>
                </a:solidFill>
                <a:latin typeface="黑体" pitchFamily="49" charset="-122"/>
                <a:ea typeface="黑体" pitchFamily="49" charset="-122"/>
                <a:cs typeface="黑体" panose="02010609060101010101" pitchFamily="49" charset="-122"/>
              </a:rPr>
              <a:t>个月零</a:t>
            </a:r>
            <a:r>
              <a:rPr lang="en-US" altLang="zh-CN" sz="2400" u="sng">
                <a:solidFill>
                  <a:schemeClr val="bg1"/>
                </a:solidFill>
                <a:latin typeface="黑体" pitchFamily="49" charset="-122"/>
                <a:ea typeface="黑体" pitchFamily="49" charset="-122"/>
                <a:cs typeface="黑体" panose="02010609060101010101" pitchFamily="49" charset="-122"/>
              </a:rPr>
              <a:t>4</a:t>
            </a:r>
            <a:r>
              <a:rPr lang="zh-CN" altLang="en-US" sz="2400" u="sng">
                <a:solidFill>
                  <a:schemeClr val="bg1"/>
                </a:solidFill>
                <a:latin typeface="黑体" pitchFamily="49" charset="-122"/>
                <a:ea typeface="黑体" pitchFamily="49" charset="-122"/>
                <a:cs typeface="黑体" panose="02010609060101010101" pitchFamily="49" charset="-122"/>
              </a:rPr>
              <a:t>天。</a:t>
            </a:r>
            <a:r>
              <a:rPr lang="zh-CN" altLang="en-US" sz="2400">
                <a:solidFill>
                  <a:schemeClr val="bg1"/>
                </a:solidFill>
                <a:latin typeface="黑体" pitchFamily="49" charset="-122"/>
                <a:ea typeface="黑体" pitchFamily="49" charset="-122"/>
                <a:cs typeface="黑体" panose="02010609060101010101" pitchFamily="49" charset="-122"/>
              </a:rPr>
              <a:t>大英帝国从海上来，又从海上去。</a:t>
            </a:r>
            <a:endParaRPr lang="en-US" altLang="zh-CN"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5"/>
    </p:custDataLst>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354455" y="1640840"/>
            <a:ext cx="9476740" cy="4246880"/>
          </a:xfrm>
        </p:spPr>
        <p:txBody>
          <a:bodyPr/>
          <a:lstStyle/>
          <a:p>
            <a:pPr marL="0" indent="0" algn="l">
              <a:buNone/>
            </a:pPr>
            <a:r>
              <a:rPr lang="zh-CN" altLang="en-US" sz="2400">
                <a:solidFill>
                  <a:schemeClr val="bg1"/>
                </a:solidFill>
                <a:latin typeface="黑体" pitchFamily="49" charset="-122"/>
                <a:ea typeface="黑体" pitchFamily="49" charset="-122"/>
              </a:rPr>
              <a:t>明确：背景材料对事件做了必要的补充，使得每一项仪式都显示出历史的跨度，使人感受到深厚的历史内涵，也让人更加深刻地体会到仪式的现实意义。作者没有直接说出仪式的历史意义，但情感和评价暗含其中。</a:t>
            </a:r>
            <a:endParaRPr lang="en-US" altLang="zh-CN" sz="2400">
              <a:solidFill>
                <a:schemeClr val="bg1"/>
              </a:solidFill>
              <a:latin typeface="黑体" pitchFamily="49" charset="-122"/>
              <a:ea typeface="黑体" pitchFamily="49" charset="-122"/>
            </a:endParaRPr>
          </a:p>
          <a:p>
            <a:pPr marL="0" indent="0">
              <a:buNone/>
            </a:pPr>
            <a:endParaRPr lang="zh-CN" altLang="en-US" sz="2400">
              <a:solidFill>
                <a:srgbClr val="FF0000"/>
              </a:solidFill>
              <a:latin typeface="黑体" pitchFamily="49" charset="-122"/>
              <a:ea typeface="黑体" pitchFamily="49" charset="-122"/>
            </a:endParaRPr>
          </a:p>
          <a:p>
            <a:endParaRPr lang="zh-CN" altLang="en-US" sz="2400">
              <a:solidFill>
                <a:schemeClr val="bg1"/>
              </a:solidFill>
              <a:latin typeface="黑体" pitchFamily="49" charset="-122"/>
              <a:ea typeface="黑体" pitchFamily="49" charset="-122"/>
            </a:endParaRPr>
          </a:p>
        </p:txBody>
      </p:sp>
    </p:spTree>
    <p:custDataLst>
      <p:tags r:id="rId5"/>
    </p:custDataLst>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489710" y="1522095"/>
            <a:ext cx="9197975" cy="4551045"/>
          </a:xfrm>
        </p:spPr>
        <p:txBody>
          <a:bodyPr/>
          <a:lstStyle/>
          <a:p>
            <a:pPr marL="0" indent="0" algn="l">
              <a:buNone/>
            </a:pPr>
            <a:r>
              <a:rPr lang="en-US" altLang="zh-CN" sz="2400">
                <a:solidFill>
                  <a:schemeClr val="bg1"/>
                </a:solidFill>
                <a:latin typeface="黑体" pitchFamily="49" charset="-122"/>
                <a:ea typeface="黑体" pitchFamily="49" charset="-122"/>
                <a:cs typeface="黑体" panose="02010609060101010101" pitchFamily="49" charset="-122"/>
              </a:rPr>
              <a:t>  </a:t>
            </a:r>
            <a:r>
              <a:rPr sz="2400">
                <a:solidFill>
                  <a:schemeClr val="bg1"/>
                </a:solidFill>
                <a:latin typeface="黑体" pitchFamily="49" charset="-122"/>
                <a:ea typeface="黑体" pitchFamily="49" charset="-122"/>
                <a:cs typeface="黑体" panose="02010609060101010101" pitchFamily="49" charset="-122"/>
              </a:rPr>
              <a:t>（</a:t>
            </a:r>
            <a:r>
              <a:rPr lang="en-US" altLang="zh-CN" sz="2400">
                <a:solidFill>
                  <a:schemeClr val="bg1"/>
                </a:solidFill>
                <a:latin typeface="黑体" pitchFamily="49" charset="-122"/>
                <a:ea typeface="黑体" pitchFamily="49" charset="-122"/>
                <a:cs typeface="黑体" panose="02010609060101010101" pitchFamily="49" charset="-122"/>
              </a:rPr>
              <a:t>6</a:t>
            </a:r>
            <a:r>
              <a:rPr sz="2400">
                <a:solidFill>
                  <a:schemeClr val="bg1"/>
                </a:solidFill>
                <a:latin typeface="黑体" pitchFamily="49" charset="-122"/>
                <a:ea typeface="黑体" pitchFamily="49" charset="-122"/>
                <a:cs typeface="黑体" panose="02010609060101010101" pitchFamily="49" charset="-122"/>
              </a:rPr>
              <a:t>）</a:t>
            </a:r>
            <a:r>
              <a:rPr lang="zh-CN" altLang="en-US" sz="2400">
                <a:solidFill>
                  <a:schemeClr val="bg1"/>
                </a:solidFill>
                <a:latin typeface="黑体" pitchFamily="49" charset="-122"/>
                <a:ea typeface="黑体" pitchFamily="49" charset="-122"/>
                <a:cs typeface="黑体" panose="02010609060101010101" pitchFamily="49" charset="-122"/>
              </a:rPr>
              <a:t>这篇消息的写作视角很独特，请</a:t>
            </a:r>
            <a:r>
              <a:rPr sz="2400">
                <a:solidFill>
                  <a:schemeClr val="bg1"/>
                </a:solidFill>
                <a:latin typeface="黑体" pitchFamily="49" charset="-122"/>
                <a:ea typeface="黑体" pitchFamily="49" charset="-122"/>
                <a:cs typeface="黑体" panose="02010609060101010101" pitchFamily="49" charset="-122"/>
                <a:sym typeface="+mn-ea"/>
              </a:rPr>
              <a:t>试分析</a:t>
            </a:r>
            <a:r>
              <a:rPr lang="zh-CN" altLang="en-US" sz="2400">
                <a:solidFill>
                  <a:schemeClr val="bg1"/>
                </a:solidFill>
                <a:latin typeface="黑体" pitchFamily="49" charset="-122"/>
                <a:ea typeface="黑体" pitchFamily="49" charset="-122"/>
                <a:cs typeface="黑体" panose="02010609060101010101" pitchFamily="49" charset="-122"/>
              </a:rPr>
              <a:t>。</a:t>
            </a:r>
            <a:endParaRPr lang="en-US" altLang="zh-CN" sz="2400">
              <a:solidFill>
                <a:schemeClr val="bg1"/>
              </a:solidFill>
              <a:latin typeface="黑体" pitchFamily="49" charset="-122"/>
              <a:ea typeface="黑体" pitchFamily="49" charset="-122"/>
              <a:cs typeface="黑体" panose="02010609060101010101" pitchFamily="49" charset="-122"/>
            </a:endParaRPr>
          </a:p>
          <a:p>
            <a:pPr marL="0" indent="0">
              <a:buNone/>
            </a:pPr>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5"/>
    </p:custDataLst>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441450" y="1313815"/>
            <a:ext cx="9053195" cy="4759325"/>
          </a:xfrm>
        </p:spPr>
        <p:txBody>
          <a:bodyPr/>
          <a:lstStyle/>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明确：</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作者没有写交接仪式的庄严或庆祝活动的热烈，而是选择了英方撤离香港这个独特的视角，新颖而别致。</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在这个视角下，作者在简略介绍英国人降旗、参加交接仪式、乘坐“不列颠尼亚”号离港回国这一系列事件过程中，穿插对英国人驻港、管治香港的历史的回顾，两相对照，突出了事件的历史意义。</a:t>
            </a:r>
          </a:p>
        </p:txBody>
      </p:sp>
    </p:spTree>
    <p:custDataLst>
      <p:tags r:id="rId5"/>
    </p:custData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497965" y="1490345"/>
            <a:ext cx="9114155" cy="4759325"/>
          </a:xfrm>
        </p:spPr>
        <p:txBody>
          <a:bodyPr/>
          <a:lstStyle/>
          <a:p>
            <a:pPr marL="0" indent="0" algn="l">
              <a:buNone/>
            </a:pPr>
            <a:r>
              <a:rPr lang="zh-CN" altLang="en-US" sz="2400">
                <a:solidFill>
                  <a:schemeClr val="bg1"/>
                </a:solidFill>
                <a:latin typeface="黑体" pitchFamily="49" charset="-122"/>
                <a:ea typeface="黑体" pitchFamily="49" charset="-122"/>
              </a:rPr>
              <a:t>总结：</a:t>
            </a:r>
          </a:p>
          <a:p>
            <a:pPr marL="0" indent="0" algn="l">
              <a:buNone/>
            </a:pPr>
            <a:r>
              <a:rPr lang="zh-CN" altLang="en-US" sz="2400">
                <a:solidFill>
                  <a:schemeClr val="bg1"/>
                </a:solidFill>
                <a:latin typeface="黑体" pitchFamily="49" charset="-122"/>
                <a:ea typeface="黑体" pitchFamily="49" charset="-122"/>
              </a:rPr>
              <a:t>   这篇消息报道了香港经历沧桑之后回归祖国这一重大历史事件，反映了中国人民对维护国家主权民族尊严和领土完整的不懈追求。使我们感受到祖国统一大业不可阻挡的趋势，表达中华民族伟大复兴必将实现的坚定信念。</a:t>
            </a:r>
          </a:p>
        </p:txBody>
      </p:sp>
    </p:spTree>
    <p:custDataLst>
      <p:tags r:id="rId5"/>
    </p:custDataLst>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7"/>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136650" y="1520190"/>
            <a:ext cx="4509770" cy="3886200"/>
          </a:xfrm>
        </p:spPr>
        <p:txBody>
          <a:bodyPr/>
          <a:lstStyle/>
          <a:p>
            <a:pPr marL="0" indent="0">
              <a:buNone/>
            </a:pPr>
            <a:r>
              <a:rPr lang="en-US" altLang="zh-CN" sz="3600">
                <a:solidFill>
                  <a:srgbClr val="FFFF00"/>
                </a:solidFill>
                <a:latin typeface="黑体" pitchFamily="49" charset="-122"/>
                <a:ea typeface="黑体" pitchFamily="49" charset="-122"/>
                <a:cs typeface="黑体" panose="02010609060101010101" pitchFamily="49" charset="-122"/>
                <a:sym typeface="+mn-ea"/>
              </a:rPr>
              <a:t>                    </a:t>
            </a:r>
            <a:r>
              <a:rPr sz="3600">
                <a:solidFill>
                  <a:srgbClr val="FFFF00"/>
                </a:solidFill>
                <a:latin typeface="黑体" pitchFamily="49" charset="-122"/>
                <a:ea typeface="黑体" pitchFamily="49" charset="-122"/>
                <a:cs typeface="黑体" panose="02010609060101010101" pitchFamily="49" charset="-122"/>
                <a:sym typeface="+mn-ea"/>
              </a:rPr>
              <a:t>县委书记的榜样</a:t>
            </a:r>
          </a:p>
          <a:p>
            <a:pPr marL="0" indent="0">
              <a:buNone/>
            </a:pPr>
            <a:r>
              <a:rPr sz="3600">
                <a:solidFill>
                  <a:srgbClr val="FFFF00"/>
                </a:solidFill>
                <a:latin typeface="黑体" pitchFamily="49" charset="-122"/>
                <a:ea typeface="黑体" pitchFamily="49" charset="-122"/>
                <a:cs typeface="黑体" panose="02010609060101010101" pitchFamily="49" charset="-122"/>
                <a:sym typeface="+mn-ea"/>
              </a:rPr>
              <a:t>   —焦裕禄</a:t>
            </a:r>
            <a:endParaRPr lang="zh-CN" altLang="en-US" sz="3600">
              <a:solidFill>
                <a:srgbClr val="FFFF00"/>
              </a:solidFill>
              <a:latin typeface="黑体" pitchFamily="49" charset="-122"/>
              <a:ea typeface="黑体" pitchFamily="49" charset="-122"/>
              <a:cs typeface="黑体" panose="02010609060101010101" pitchFamily="49" charset="-122"/>
            </a:endParaRPr>
          </a:p>
          <a:p>
            <a:endParaRPr lang="zh-CN" altLang="en-US" sz="3600">
              <a:latin typeface="黑体" pitchFamily="49" charset="-122"/>
              <a:ea typeface="黑体" pitchFamily="49" charset="-122"/>
              <a:cs typeface="黑体" panose="02010609060101010101" pitchFamily="49" charset="-122"/>
            </a:endParaRPr>
          </a:p>
        </p:txBody>
      </p:sp>
      <p:pic>
        <p:nvPicPr>
          <p:cNvPr id="5" name="图片 4"/>
          <p:cNvPicPr>
            <a:picLocks noChangeAspect="1"/>
          </p:cNvPicPr>
          <p:nvPr>
            <p:custDataLst>
              <p:tags r:id="rId5"/>
            </p:custDataLst>
          </p:nvPr>
        </p:nvPicPr>
        <p:blipFill>
          <a:blip r:embed="rId4"/>
          <a:stretch>
            <a:fillRect/>
          </a:stretch>
        </p:blipFill>
        <p:spPr>
          <a:xfrm>
            <a:off x="5810885" y="1314450"/>
            <a:ext cx="4959985" cy="4410075"/>
          </a:xfrm>
          <a:prstGeom prst="rect">
            <a:avLst/>
          </a:prstGeom>
          <a:ln>
            <a:noFill/>
          </a:ln>
          <a:effectLst>
            <a:outerShdw blurRad="292100" dist="139700" dir="2700000" algn="tl" rotWithShape="0">
              <a:srgbClr val="333333">
                <a:alpha val="65000"/>
              </a:srgbClr>
            </a:outerShdw>
          </a:effectLst>
        </p:spPr>
      </p:pic>
      <p:sp>
        <p:nvSpPr>
          <p:cNvPr id="7" name="文本框 6"/>
          <p:cNvSpPr txBox="1"/>
          <p:nvPr>
            <p:custDataLst>
              <p:tags r:id="rId6"/>
            </p:custDataLst>
          </p:nvPr>
        </p:nvSpPr>
        <p:spPr>
          <a:xfrm>
            <a:off x="9949815" y="1314450"/>
            <a:ext cx="821055" cy="46037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zh-CN" sz="2400">
                <a:solidFill>
                  <a:schemeClr val="tx1"/>
                </a:solidFill>
                <a:latin typeface="黑体" pitchFamily="49" charset="-122"/>
                <a:ea typeface="黑体" pitchFamily="49" charset="-122"/>
              </a:rPr>
              <a:t>资料</a:t>
            </a:r>
          </a:p>
        </p:txBody>
      </p:sp>
    </p:spTree>
    <p:custDataLst>
      <p:tags r:id="rId8"/>
    </p:custDataLst>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377315" y="1490345"/>
            <a:ext cx="8735695" cy="4759325"/>
          </a:xfrm>
        </p:spPr>
        <p:txBody>
          <a:bodyPr/>
          <a:lstStyle/>
          <a:p>
            <a:pPr marL="0" indent="0" algn="l">
              <a:buNone/>
            </a:pPr>
            <a:r>
              <a:rPr lang="zh-CN" altLang="en-US" sz="2400">
                <a:solidFill>
                  <a:srgbClr val="FFFF00"/>
                </a:solidFill>
                <a:latin typeface="黑体" pitchFamily="49" charset="-122"/>
                <a:ea typeface="黑体" pitchFamily="49" charset="-122"/>
                <a:cs typeface="黑体" panose="02010609060101010101" pitchFamily="49" charset="-122"/>
              </a:rPr>
              <a:t>1.走近人物，了解背景。</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焦裕禄，山东淄博人，原兰考县委书记，干部楷模，中国共产党革命烈士。1922年8月16日，焦裕禄出生在一个贫苦家庭，1946年加入了中国共产党，1950年，被任命为尉氏县大营区委副书记兼区长，1954年8月相继在哈尔滨工业大学、大连起重机厂机械加工车间进修，1962年被调到河南省兰考县担任县委书记，1964年5月14日因肝癌病逝于郑州，终年42岁。</a:t>
            </a:r>
          </a:p>
        </p:txBody>
      </p:sp>
    </p:spTree>
    <p:custDataLst>
      <p:tags r:id="rId5"/>
    </p:custDataLst>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920240" y="1490345"/>
            <a:ext cx="8178800" cy="4759325"/>
          </a:xfrm>
        </p:spPr>
        <p:txBody>
          <a:bodyPr/>
          <a:lstStyle/>
          <a:p>
            <a:pPr marL="0" indent="0" algn="l">
              <a:buNone/>
            </a:pPr>
            <a:r>
              <a:rPr lang="en-US" altLang="zh-CN" sz="2400">
                <a:solidFill>
                  <a:schemeClr val="bg1"/>
                </a:solidFill>
                <a:latin typeface="黑体" pitchFamily="49" charset="-122"/>
                <a:ea typeface="黑体" pitchFamily="49" charset="-122"/>
                <a:cs typeface="黑体" panose="02010609060101010101" pitchFamily="49" charset="-122"/>
              </a:rPr>
              <a:t>    </a:t>
            </a:r>
            <a:r>
              <a:rPr lang="zh-CN" altLang="en-US" sz="2400">
                <a:solidFill>
                  <a:schemeClr val="bg1"/>
                </a:solidFill>
                <a:latin typeface="黑体" pitchFamily="49" charset="-122"/>
                <a:ea typeface="黑体" pitchFamily="49" charset="-122"/>
                <a:cs typeface="黑体" panose="02010609060101010101" pitchFamily="49" charset="-122"/>
              </a:rPr>
              <a:t>1962年冬，焦裕禄来到兰考，兰考遭遇严重的灾荒，全县的粮食产量下降到历史的最低水平。在除“三害”的斗争中，为了取得经验，焦裕禄同志亲自率领干部、群众进行了小面积翻淤压沙、翻淤压碱、封闭沙丘试验。然后以点带面，全面铺开，总结出了整治三害的具体策略，探索出了大规模栽种泡桐的办法。</a:t>
            </a:r>
          </a:p>
        </p:txBody>
      </p:sp>
    </p:spTree>
    <p:custDataLst>
      <p:tags r:id="rId5"/>
    </p:custDataLst>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428115" y="1490345"/>
            <a:ext cx="9345930" cy="4759325"/>
          </a:xfrm>
        </p:spPr>
        <p:txBody>
          <a:bodyPr/>
          <a:lstStyle/>
          <a:p>
            <a:pPr marL="0" indent="0" algn="l">
              <a:buNone/>
            </a:pPr>
            <a:r>
              <a:rPr lang="en-US" altLang="zh-CN" sz="2400">
                <a:solidFill>
                  <a:schemeClr val="bg1"/>
                </a:solidFill>
                <a:latin typeface="黑体" pitchFamily="49" charset="-122"/>
                <a:ea typeface="黑体" pitchFamily="49" charset="-122"/>
                <a:cs typeface="黑体" panose="02010609060101010101" pitchFamily="49" charset="-122"/>
              </a:rPr>
              <a:t>    </a:t>
            </a:r>
            <a:r>
              <a:rPr lang="zh-CN" altLang="en-US" sz="2400">
                <a:solidFill>
                  <a:schemeClr val="bg1"/>
                </a:solidFill>
                <a:latin typeface="黑体" pitchFamily="49" charset="-122"/>
                <a:ea typeface="黑体" pitchFamily="49" charset="-122"/>
                <a:cs typeface="黑体" panose="02010609060101010101" pitchFamily="49" charset="-122"/>
              </a:rPr>
              <a:t>现代生活中人们想要了解这个世界每天都离不开新闻报道，那些</a:t>
            </a:r>
            <a:r>
              <a:rPr lang="zh-CN" altLang="en-US" sz="2400" smtClean="0">
                <a:solidFill>
                  <a:schemeClr val="bg1"/>
                </a:solidFill>
                <a:latin typeface="黑体" pitchFamily="49" charset="-122"/>
                <a:ea typeface="黑体" pitchFamily="49" charset="-122"/>
                <a:cs typeface="黑体" panose="02010609060101010101" pitchFamily="49" charset="-122"/>
              </a:rPr>
              <a:t>被报道</a:t>
            </a:r>
            <a:r>
              <a:rPr lang="zh-CN" altLang="en-US" sz="2400">
                <a:solidFill>
                  <a:schemeClr val="bg1"/>
                </a:solidFill>
                <a:latin typeface="黑体" pitchFamily="49" charset="-122"/>
                <a:ea typeface="黑体" pitchFamily="49" charset="-122"/>
                <a:cs typeface="黑体" panose="02010609060101010101" pitchFamily="49" charset="-122"/>
              </a:rPr>
              <a:t>出来的</a:t>
            </a:r>
            <a:r>
              <a:rPr lang="zh-CN" altLang="en-US" sz="2400" smtClean="0">
                <a:solidFill>
                  <a:schemeClr val="bg1"/>
                </a:solidFill>
                <a:latin typeface="黑体" pitchFamily="49" charset="-122"/>
                <a:ea typeface="黑体" pitchFamily="49" charset="-122"/>
                <a:cs typeface="黑体" panose="02010609060101010101" pitchFamily="49" charset="-122"/>
              </a:rPr>
              <a:t>人事物</a:t>
            </a:r>
            <a:r>
              <a:rPr lang="zh-CN" altLang="en-US" sz="2400">
                <a:solidFill>
                  <a:schemeClr val="bg1"/>
                </a:solidFill>
                <a:latin typeface="黑体" pitchFamily="49" charset="-122"/>
                <a:ea typeface="黑体" pitchFamily="49" charset="-122"/>
                <a:cs typeface="黑体" panose="02010609060101010101" pitchFamily="49" charset="-122"/>
              </a:rPr>
              <a:t>，同时也有了新的价值，因为新闻就是正在发生的历史。它或许见证了一个国家一个民族的荣辱时刻，或许展现了一个人的生命价值。新闻，不但在展现着一个时代的精神风貌，也在记录着</a:t>
            </a:r>
            <a:r>
              <a:rPr lang="zh-CN" altLang="en-US" sz="2400" smtClean="0">
                <a:solidFill>
                  <a:schemeClr val="bg1"/>
                </a:solidFill>
                <a:latin typeface="黑体" pitchFamily="49" charset="-122"/>
                <a:ea typeface="黑体" pitchFamily="49" charset="-122"/>
                <a:cs typeface="黑体" panose="02010609060101010101" pitchFamily="49" charset="-122"/>
              </a:rPr>
              <a:t>历史</a:t>
            </a:r>
            <a:r>
              <a:rPr lang="zh-CN" altLang="en-US" sz="2400">
                <a:solidFill>
                  <a:schemeClr val="bg1"/>
                </a:solidFill>
                <a:latin typeface="黑体" pitchFamily="49" charset="-122"/>
                <a:ea typeface="黑体" pitchFamily="49" charset="-122"/>
                <a:cs typeface="黑体" panose="02010609060101010101" pitchFamily="49" charset="-122"/>
              </a:rPr>
              <a:t>。</a:t>
            </a:r>
          </a:p>
        </p:txBody>
      </p:sp>
    </p:spTree>
    <p:custDataLst>
      <p:tags r:id="rId5"/>
    </p:custDataLst>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pic>
        <p:nvPicPr>
          <p:cNvPr id="4" name="内容占位符 3"/>
          <p:cNvPicPr>
            <a:picLocks noGrp="1" noChangeAspect="1"/>
          </p:cNvPicPr>
          <p:nvPr>
            <p:ph idx="1"/>
            <p:custDataLst>
              <p:tags r:id="rId4"/>
            </p:custDataLst>
          </p:nvPr>
        </p:nvPicPr>
        <p:blipFill>
          <a:blip r:embed="rId3"/>
          <a:stretch>
            <a:fillRect/>
          </a:stretch>
        </p:blipFill>
        <p:spPr>
          <a:xfrm>
            <a:off x="2353310" y="1424305"/>
            <a:ext cx="7146925" cy="4673600"/>
          </a:xfrm>
          <a:prstGeom prst="rect">
            <a:avLst/>
          </a:prstGeom>
          <a:ln>
            <a:noFill/>
          </a:ln>
          <a:effectLst>
            <a:outerShdw blurRad="292100" dist="139700" dir="2700000" algn="tl" rotWithShape="0">
              <a:srgbClr val="333333">
                <a:alpha val="65000"/>
              </a:srgbClr>
            </a:outerShdw>
          </a:effectLst>
        </p:spPr>
      </p:pic>
      <p:sp>
        <p:nvSpPr>
          <p:cNvPr id="7" name="文本框 6"/>
          <p:cNvSpPr txBox="1"/>
          <p:nvPr>
            <p:custDataLst>
              <p:tags r:id="rId5"/>
            </p:custDataLst>
          </p:nvPr>
        </p:nvSpPr>
        <p:spPr>
          <a:xfrm>
            <a:off x="8679180" y="1424305"/>
            <a:ext cx="821055" cy="119888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zh-CN" sz="2400">
                <a:solidFill>
                  <a:schemeClr val="tx1"/>
                </a:solidFill>
                <a:latin typeface="黑体" pitchFamily="49" charset="-122"/>
                <a:ea typeface="黑体" pitchFamily="49" charset="-122"/>
              </a:rPr>
              <a:t>影视作品资料</a:t>
            </a:r>
          </a:p>
        </p:txBody>
      </p:sp>
    </p:spTree>
    <p:custDataLst>
      <p:tags r:id="rId7"/>
    </p:custDataLst>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210945" y="1313815"/>
            <a:ext cx="9895840" cy="4759325"/>
          </a:xfrm>
        </p:spPr>
        <p:txBody>
          <a:bodyPr>
            <a:noAutofit/>
          </a:bodyPr>
          <a:lstStyle/>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2.梳理文本，读懂人物。</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（1）梳理归纳文中所写焦裕禄的具体事迹。</a:t>
            </a:r>
          </a:p>
          <a:p>
            <a:pPr marL="0" indent="0">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a:t>
            </a:r>
          </a:p>
        </p:txBody>
      </p:sp>
    </p:spTree>
    <p:custDataLst>
      <p:tags r:id="rId5"/>
    </p:custDataLst>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210945" y="1313815"/>
            <a:ext cx="9895840" cy="4759325"/>
          </a:xfrm>
        </p:spPr>
        <p:txBody>
          <a:bodyPr>
            <a:noAutofit/>
          </a:bodyPr>
          <a:lstStyle/>
          <a:p>
            <a:pPr marL="0" indent="0" algn="l">
              <a:lnSpc>
                <a:spcPct val="100000"/>
              </a:lnSpc>
              <a:buNone/>
            </a:pPr>
            <a:r>
              <a:rPr sz="2400">
                <a:solidFill>
                  <a:schemeClr val="bg1"/>
                </a:solidFill>
                <a:latin typeface="黑体" pitchFamily="49" charset="-122"/>
                <a:ea typeface="黑体" pitchFamily="49" charset="-122"/>
                <a:cs typeface="黑体" panose="02010609060101010101" pitchFamily="49" charset="-122"/>
                <a:sym typeface="+mn-ea"/>
              </a:rPr>
              <a:t>明确：</a:t>
            </a:r>
            <a:endParaRPr lang="zh-CN" altLang="en-US"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导语：焦裕禄来到兰考的背景，初到兰考的作为。</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第一节：焦裕禄身先士卒，带领县委班子深入一线进行调研。</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第二节：兰考县遭遇洪灾，焦裕禄同志带领兰考人民全力救灾。</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第三节：焦裕禄身患肝癌，心中只有人民，不顾自身。</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第四节：焦裕禄因肝癌住院，依旧没有忘记关心兰考县的人民。</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第五节：焦裕禄的精神永远流传，带给人民无穷的精神力量。</a:t>
            </a:r>
          </a:p>
        </p:txBody>
      </p:sp>
    </p:spTree>
    <p:custDataLst>
      <p:tags r:id="rId5"/>
    </p:custDataLst>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437005" y="1490345"/>
            <a:ext cx="9099550" cy="4759325"/>
          </a:xfrm>
        </p:spPr>
        <p:txBody>
          <a:bodyPr/>
          <a:lstStyle/>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(2)第五节中“他没有死，他还活着”，焦裕禄的精神永远流传，带给人民无穷的精神力量。“他还活着”有几层含义？</a:t>
            </a:r>
            <a:endParaRPr lang="en-US" altLang="zh-CN"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5"/>
    </p:custDataLst>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437005" y="1490345"/>
            <a:ext cx="8938895" cy="4759325"/>
          </a:xfrm>
        </p:spPr>
        <p:txBody>
          <a:bodyPr/>
          <a:lstStyle/>
          <a:p>
            <a:pPr marL="0" indent="0" algn="l">
              <a:lnSpc>
                <a:spcPct val="100000"/>
              </a:lnSpc>
              <a:buNone/>
            </a:pPr>
            <a:endParaRPr lang="zh-CN" altLang="en-US"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明确：</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焦裕禄虽然去世了，但他在兰考土地上播下的自力更生的革命种子，正在发芽成长，他带给兰考人民的毛泽东思想的红灯，愈来愈发出耀眼的光芒。</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焦裕禄同志一心为公、无私奉献的精神永远活在人民心中，人们以焦裕禄同志为榜样，不断开创新的奇迹。</a:t>
            </a:r>
          </a:p>
        </p:txBody>
      </p:sp>
    </p:spTree>
    <p:custDataLst>
      <p:tags r:id="rId5"/>
    </p:custDataLst>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738630" y="1313815"/>
            <a:ext cx="8402955" cy="4759325"/>
          </a:xfrm>
        </p:spPr>
        <p:txBody>
          <a:bodyPr>
            <a:noAutofit/>
          </a:bodyPr>
          <a:lstStyle/>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（3）文中有很多小标题，这些小标题之间是否存在联系？</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“吃别人嚼过的馍没味道”</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“当群众最困难的时候，共产党员要出现在群众面前”</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“他心里装着全体人民，唯独没有他自己”</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“活着我没有治好沙丘，死了也要看着你们把沙丘治好！”</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“他没有死，他还活着”</a:t>
            </a:r>
          </a:p>
          <a:p>
            <a:pPr marL="0" indent="0" algn="l">
              <a:lnSpc>
                <a:spcPct val="100000"/>
              </a:lnSpc>
              <a:buNone/>
            </a:pPr>
            <a:endParaRPr lang="zh-CN" altLang="en-US" sz="2400">
              <a:solidFill>
                <a:srgbClr val="FFFF00"/>
              </a:solidFill>
              <a:latin typeface="黑体" pitchFamily="49" charset="-122"/>
              <a:ea typeface="黑体" pitchFamily="49" charset="-122"/>
              <a:cs typeface="黑体" panose="02010609060101010101" pitchFamily="49" charset="-122"/>
            </a:endParaRPr>
          </a:p>
        </p:txBody>
      </p:sp>
    </p:spTree>
    <p:custDataLst>
      <p:tags r:id="rId5"/>
    </p:custDataLst>
  </p:cSld>
  <p:clrMapOvr>
    <a:masterClrMapping/>
  </p:clrMapOvr>
  <p:transition/>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496060" y="1313815"/>
            <a:ext cx="8663940" cy="4518025"/>
          </a:xfrm>
        </p:spPr>
        <p:txBody>
          <a:bodyPr>
            <a:normAutofit/>
          </a:bodyPr>
          <a:lstStyle/>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“吃别人嚼过的馍没味道”</a:t>
            </a:r>
            <a:r>
              <a:rPr lang="zh-CN" altLang="en-US" sz="2400">
                <a:solidFill>
                  <a:schemeClr val="bg1"/>
                </a:solidFill>
                <a:latin typeface="黑体" pitchFamily="49" charset="-122"/>
                <a:ea typeface="黑体" pitchFamily="49" charset="-122"/>
                <a:cs typeface="黑体" panose="02010609060101010101" pitchFamily="49" charset="-122"/>
              </a:rPr>
              <a:t>（亲临一线，身先士卒的精神）</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“当群众最困难的时候，共产党员要出现在群众面前”</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（心系群众，忘我工作）</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“他心里装着全体人民，唯独没有他自己”</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（热爱群众，无私奉献）</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“活着我没有治好沙丘，死了也要看着你们把沙丘治好！”</a:t>
            </a:r>
            <a:r>
              <a:rPr lang="zh-CN" altLang="en-US" sz="2400">
                <a:solidFill>
                  <a:schemeClr val="bg1"/>
                </a:solidFill>
                <a:latin typeface="黑体" pitchFamily="49" charset="-122"/>
                <a:ea typeface="黑体" pitchFamily="49" charset="-122"/>
                <a:cs typeface="黑体" panose="02010609060101010101" pitchFamily="49" charset="-122"/>
              </a:rPr>
              <a:t>（鞠躬尽瘁，死而后已）</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“他没有死，他还活着”</a:t>
            </a:r>
            <a:r>
              <a:rPr lang="zh-CN" altLang="en-US" sz="2400">
                <a:solidFill>
                  <a:schemeClr val="bg1"/>
                </a:solidFill>
                <a:latin typeface="黑体" pitchFamily="49" charset="-122"/>
                <a:ea typeface="黑体" pitchFamily="49" charset="-122"/>
                <a:cs typeface="黑体" panose="02010609060101010101" pitchFamily="49" charset="-122"/>
              </a:rPr>
              <a:t>（肉体虽死，精神永存）。</a:t>
            </a:r>
          </a:p>
        </p:txBody>
      </p:sp>
    </p:spTree>
    <p:custDataLst>
      <p:tags r:id="rId5"/>
    </p:custDataLst>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7"/>
          <a:stretch>
            <a:fillRect/>
          </a:stretch>
        </a:blipFill>
        <a:effectLst/>
      </p:bgPr>
    </p:bg>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1344930" y="1720850"/>
            <a:ext cx="4785995" cy="3415030"/>
          </a:xfrm>
          <a:prstGeom prst="rect">
            <a:avLst/>
          </a:prstGeom>
          <a:noFill/>
        </p:spPr>
        <p:txBody>
          <a:bodyPr wrap="square" rtlCol="0" anchor="t">
            <a:spAutoFit/>
          </a:bodyPr>
          <a:lstStyle/>
          <a:p>
            <a:pPr marL="0" indent="0" fontAlgn="auto">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sym typeface="+mn-ea"/>
              </a:rPr>
              <a:t>明确：这几个小标题是按照焦裕禄同志的事迹和品质，按照时间为线索进行安排，每一节中都有一个核心的主题，例如第一节“吃别人嚼过的馍没味道”，通过焦裕禄身先士卒下乡调研，表现他忘我工作的品质。每个标题都是焦裕禄品质的一个侧面，而加起来则形成了一个立体的焦裕禄。</a:t>
            </a:r>
          </a:p>
        </p:txBody>
      </p:sp>
      <p:pic>
        <p:nvPicPr>
          <p:cNvPr id="4" name="图片 3"/>
          <p:cNvPicPr>
            <a:picLocks noChangeAspect="1"/>
          </p:cNvPicPr>
          <p:nvPr>
            <p:custDataLst>
              <p:tags r:id="rId5"/>
            </p:custDataLst>
          </p:nvPr>
        </p:nvPicPr>
        <p:blipFill>
          <a:blip r:embed="rId4"/>
          <a:stretch>
            <a:fillRect/>
          </a:stretch>
        </p:blipFill>
        <p:spPr>
          <a:xfrm>
            <a:off x="6703695" y="1545590"/>
            <a:ext cx="3888740" cy="3766185"/>
          </a:xfrm>
          <a:prstGeom prst="rect">
            <a:avLst/>
          </a:prstGeom>
        </p:spPr>
      </p:pic>
      <p:sp>
        <p:nvSpPr>
          <p:cNvPr id="7" name="文本框 6"/>
          <p:cNvSpPr txBox="1"/>
          <p:nvPr>
            <p:custDataLst>
              <p:tags r:id="rId6"/>
            </p:custDataLst>
          </p:nvPr>
        </p:nvSpPr>
        <p:spPr>
          <a:xfrm>
            <a:off x="9771380" y="1545590"/>
            <a:ext cx="821055" cy="46037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zh-CN" sz="2400">
                <a:solidFill>
                  <a:schemeClr val="tx1"/>
                </a:solidFill>
                <a:latin typeface="黑体" pitchFamily="49" charset="-122"/>
                <a:ea typeface="黑体" pitchFamily="49" charset="-122"/>
              </a:rPr>
              <a:t>资料</a:t>
            </a:r>
          </a:p>
        </p:txBody>
      </p:sp>
    </p:spTree>
    <p:custDataLst>
      <p:tags r:id="rId8"/>
    </p:custDataLst>
  </p:cSld>
  <p:clrMapOvr>
    <a:masterClrMapping/>
  </p:clrMapOvr>
  <p:transition/>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5"/>
          <a:stretch>
            <a:fillRect/>
          </a:stretch>
        </a:blipFill>
        <a:effectLst/>
      </p:bgPr>
    </p:bg>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772285" y="1454150"/>
            <a:ext cx="2244090" cy="460375"/>
          </a:xfrm>
          <a:prstGeom prst="rect">
            <a:avLst/>
          </a:prstGeom>
          <a:noFill/>
        </p:spPr>
        <p:txBody>
          <a:bodyPr wrap="square" rtlCol="0" anchor="t">
            <a:spAutoFit/>
          </a:bodyPr>
          <a:lstStyle/>
          <a:p>
            <a:r>
              <a:rPr lang="zh-CN" altLang="en-US" sz="2400">
                <a:solidFill>
                  <a:srgbClr val="FFFD27">
                    <a:alpha val="80000"/>
                  </a:srgbClr>
                </a:solidFill>
                <a:latin typeface="黑体" pitchFamily="49" charset="-122"/>
                <a:ea typeface="黑体" pitchFamily="49" charset="-122"/>
                <a:sym typeface="+mn-ea"/>
              </a:rPr>
              <a:t>反馈与评价</a:t>
            </a:r>
          </a:p>
        </p:txBody>
      </p:sp>
      <p:sp>
        <p:nvSpPr>
          <p:cNvPr id="3" name="内容占位符 2"/>
          <p:cNvSpPr>
            <a:spLocks noGrp="1"/>
          </p:cNvSpPr>
          <p:nvPr>
            <p:ph idx="1"/>
            <p:custDataLst>
              <p:tags r:id="rId4"/>
            </p:custDataLst>
          </p:nvPr>
        </p:nvSpPr>
        <p:spPr>
          <a:xfrm>
            <a:off x="1927225" y="2037715"/>
            <a:ext cx="8775065" cy="4211955"/>
          </a:xfrm>
        </p:spPr>
        <p:txBody>
          <a:bodyPr>
            <a:noAutofit/>
          </a:bodyPr>
          <a:lstStyle/>
          <a:p>
            <a:pPr marL="0" indent="0" algn="l">
              <a:lnSpc>
                <a:spcPct val="100000"/>
              </a:lnSpc>
              <a:buNone/>
            </a:pPr>
            <a:r>
              <a:rPr lang="en-US" altLang="zh-CN" sz="2400">
                <a:solidFill>
                  <a:schemeClr val="bg1"/>
                </a:solidFill>
                <a:latin typeface="黑体" pitchFamily="49" charset="-122"/>
                <a:ea typeface="黑体" pitchFamily="49" charset="-122"/>
                <a:cs typeface="黑体" panose="02010609060101010101" pitchFamily="49" charset="-122"/>
              </a:rPr>
              <a:t>   </a:t>
            </a:r>
            <a:r>
              <a:rPr lang="zh-CN" altLang="en-US" sz="2400">
                <a:solidFill>
                  <a:schemeClr val="bg1"/>
                </a:solidFill>
                <a:latin typeface="黑体" pitchFamily="49" charset="-122"/>
                <a:ea typeface="黑体" pitchFamily="49" charset="-122"/>
                <a:cs typeface="黑体" panose="02010609060101010101" pitchFamily="49" charset="-122"/>
              </a:rPr>
              <a:t>请同学谈谈</a:t>
            </a:r>
            <a:r>
              <a:rPr sz="2400">
                <a:solidFill>
                  <a:schemeClr val="bg1"/>
                </a:solidFill>
                <a:latin typeface="黑体" pitchFamily="49" charset="-122"/>
                <a:ea typeface="黑体" pitchFamily="49" charset="-122"/>
                <a:cs typeface="黑体" panose="02010609060101010101" pitchFamily="49" charset="-122"/>
                <a:sym typeface="+mn-ea"/>
              </a:rPr>
              <a:t>《县委书记的榜样——焦裕禄》</a:t>
            </a:r>
            <a:r>
              <a:rPr lang="zh-CN" altLang="en-US" sz="2400">
                <a:solidFill>
                  <a:schemeClr val="bg1"/>
                </a:solidFill>
                <a:latin typeface="黑体" pitchFamily="49" charset="-122"/>
                <a:ea typeface="黑体" pitchFamily="49" charset="-122"/>
                <a:cs typeface="黑体" panose="02010609060101010101" pitchFamily="49" charset="-122"/>
              </a:rPr>
              <a:t>这篇人物通讯有哪些特色？</a:t>
            </a:r>
          </a:p>
        </p:txBody>
      </p:sp>
    </p:spTree>
    <p:custDataLst>
      <p:tags r:id="rId6"/>
    </p:custDataLst>
  </p:cSld>
  <p:clrMapOvr>
    <a:masterClrMapping/>
  </p:clrMapOvr>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558290" y="1490345"/>
            <a:ext cx="8838565" cy="4759325"/>
          </a:xfrm>
        </p:spPr>
        <p:txBody>
          <a:bodyPr>
            <a:noAutofit/>
          </a:bodyPr>
          <a:lstStyle/>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明确：</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①小标题的结构，体现布局谋篇的精细、巧妙。全文按人物的品质和事迹分类，列小标题组织材料。</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②表达方式上，记叙为主，夹以描写、议论、说明，将焦裕禄同志的精神生动的刻画了出来。</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③运用大量生动具体的例子，生动表现焦裕禄的可贵品质。</a:t>
            </a:r>
            <a:endParaRPr lang="en-US" altLang="zh-CN"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endParaRPr lang="zh-CN" altLang="en-US" sz="2400">
              <a:solidFill>
                <a:srgbClr val="FF0000"/>
              </a:solidFill>
              <a:latin typeface="黑体" pitchFamily="49" charset="-122"/>
              <a:ea typeface="黑体" pitchFamily="49" charset="-122"/>
              <a:cs typeface="黑体" panose="02010609060101010101" pitchFamily="49" charset="-122"/>
            </a:endParaRPr>
          </a:p>
        </p:txBody>
      </p:sp>
    </p:spTree>
    <p:custDataLst>
      <p:tags r:id="rId5"/>
    </p:custData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513205" y="1313815"/>
            <a:ext cx="8736965" cy="4759325"/>
          </a:xfrm>
        </p:spPr>
        <p:txBody>
          <a:bodyPr/>
          <a:lstStyle/>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（一）知识要点</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关于新闻</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1.新闻的定义</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新闻，也叫消息，是指对新近已经发生和正在发生或早已发生却是新近发现的有价值的事实的及时报道，是记录社会、传播信息、反映时代的一种文体。</a:t>
            </a:r>
          </a:p>
          <a:p>
            <a:pPr marL="0" indent="0" algn="l">
              <a:lnSpc>
                <a:spcPct val="100000"/>
              </a:lnSpc>
              <a:buNone/>
            </a:pPr>
            <a:endParaRPr lang="zh-CN" altLang="en-US"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2.新闻的结构</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包括标题、导语、主体、背景、结语五个部分。</a:t>
            </a:r>
            <a:endParaRPr lang="en-US" altLang="zh-CN"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endParaRPr lang="zh-CN" altLang="en-US" sz="2400">
              <a:solidFill>
                <a:srgbClr val="FF0000"/>
              </a:solidFill>
              <a:latin typeface="黑体" pitchFamily="49" charset="-122"/>
              <a:ea typeface="黑体" pitchFamily="49" charset="-122"/>
              <a:cs typeface="黑体" panose="02010609060101010101" pitchFamily="49" charset="-122"/>
            </a:endParaRPr>
          </a:p>
        </p:txBody>
      </p:sp>
    </p:spTree>
    <p:custDataLst>
      <p:tags r:id="rId5"/>
    </p:custDataLst>
  </p:cSld>
  <p:clrMapOvr>
    <a:masterClrMapping/>
  </p:clrMapOvr>
  <p:transition/>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749425" y="1490345"/>
            <a:ext cx="8372475" cy="4759325"/>
          </a:xfrm>
        </p:spPr>
        <p:txBody>
          <a:bodyPr>
            <a:normAutofit/>
          </a:bodyPr>
          <a:lstStyle/>
          <a:p>
            <a:pPr marL="0" indent="0" algn="l">
              <a:buNone/>
            </a:pPr>
            <a:r>
              <a:rPr lang="zh-CN" altLang="en-US" sz="2400">
                <a:solidFill>
                  <a:srgbClr val="FFFF00"/>
                </a:solidFill>
                <a:latin typeface="黑体" pitchFamily="49" charset="-122"/>
                <a:ea typeface="黑体" pitchFamily="49" charset="-122"/>
                <a:cs typeface="黑体" panose="02010609060101010101" pitchFamily="49" charset="-122"/>
              </a:rPr>
              <a:t>总结：</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a:t>
            </a:r>
            <a:r>
              <a:rPr lang="zh-CN" altLang="en-US" sz="2400" smtClean="0">
                <a:solidFill>
                  <a:schemeClr val="bg1"/>
                </a:solidFill>
                <a:latin typeface="黑体" pitchFamily="49" charset="-122"/>
                <a:ea typeface="黑体" pitchFamily="49" charset="-122"/>
                <a:cs typeface="黑体" panose="02010609060101010101" pitchFamily="49" charset="-122"/>
              </a:rPr>
              <a:t>“焦裕禄精神”</a:t>
            </a:r>
            <a:r>
              <a:rPr lang="zh-CN" altLang="en-US" sz="2400">
                <a:solidFill>
                  <a:schemeClr val="bg1"/>
                </a:solidFill>
                <a:latin typeface="黑体" pitchFamily="49" charset="-122"/>
                <a:ea typeface="黑体" pitchFamily="49" charset="-122"/>
                <a:cs typeface="黑体" panose="02010609060101010101" pitchFamily="49" charset="-122"/>
              </a:rPr>
              <a:t>是一种向焦裕禄同志学习的精神，被习近平概括为“亲民爱民、艰苦奋斗、科学求实、迎难而上、无私奉献”。对焦裕禄同志，总书记一直十分崇敬，视为人生榜样。  </a:t>
            </a:r>
          </a:p>
          <a:p>
            <a:pPr marL="0" indent="0">
              <a:buNone/>
            </a:pPr>
            <a:r>
              <a:rPr lang="zh-CN" altLang="en-US" sz="2400">
                <a:solidFill>
                  <a:schemeClr val="bg1"/>
                </a:solidFill>
                <a:latin typeface="黑体" pitchFamily="49" charset="-122"/>
                <a:ea typeface="黑体" pitchFamily="49" charset="-122"/>
                <a:cs typeface="黑体" panose="02010609060101010101" pitchFamily="49" charset="-122"/>
              </a:rPr>
              <a:t>  </a:t>
            </a:r>
          </a:p>
        </p:txBody>
      </p:sp>
    </p:spTree>
    <p:custDataLst>
      <p:tags r:id="rId5"/>
    </p:custDataLst>
  </p:cSld>
  <p:clrMapOvr>
    <a:masterClrMapping/>
  </p:clrMapOvr>
  <p:transition/>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750060" y="1490345"/>
            <a:ext cx="8146415" cy="4759325"/>
          </a:xfrm>
        </p:spPr>
        <p:txBody>
          <a:bodyPr>
            <a:normAutofit/>
          </a:bodyPr>
          <a:lstStyle/>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习近平这样评价焦裕禄同志的精神：“无论过去、现在还是将来，都永远是亿万人们心中一座永不磨灭的丰碑，永远是鼓舞我们艰苦奋斗、执政为民的强大思想动力，永远是激励我们求真务实、开拓进取的宝贵精神财富，永远不会过时。”</a:t>
            </a:r>
          </a:p>
        </p:txBody>
      </p:sp>
    </p:spTree>
    <p:custDataLst>
      <p:tags r:id="rId5"/>
    </p:custDataLst>
  </p:cSld>
  <p:clrMapOvr>
    <a:masterClrMapping/>
  </p:clrMapOvr>
  <p:transition/>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784350" y="1490345"/>
            <a:ext cx="8585835" cy="4759325"/>
          </a:xfrm>
        </p:spPr>
        <p:txBody>
          <a:bodyPr/>
          <a:lstStyle/>
          <a:p>
            <a:pPr marL="0" indent="0" algn="l">
              <a:buNone/>
            </a:pPr>
            <a:r>
              <a:rPr lang="zh-CN" altLang="en-US" sz="2400">
                <a:solidFill>
                  <a:srgbClr val="FFFF00"/>
                </a:solidFill>
                <a:latin typeface="黑体" pitchFamily="49" charset="-122"/>
                <a:ea typeface="黑体" pitchFamily="49" charset="-122"/>
              </a:rPr>
              <a:t>课后作业</a:t>
            </a:r>
          </a:p>
          <a:p>
            <a:pPr marL="0" indent="0" algn="l">
              <a:buNone/>
            </a:pPr>
            <a:r>
              <a:rPr lang="zh-CN" altLang="en-US" sz="2400">
                <a:solidFill>
                  <a:schemeClr val="bg1"/>
                </a:solidFill>
                <a:latin typeface="黑体" pitchFamily="49" charset="-122"/>
                <a:ea typeface="黑体" pitchFamily="49" charset="-122"/>
              </a:rPr>
              <a:t>    在我们走过的人生旅途中，很多平凡人的事迹令我们感动，选择自己熟悉的一位人物为报道对象来进行人物通讯的写作练习，</a:t>
            </a:r>
            <a:r>
              <a:rPr lang="en-US" altLang="zh-CN" sz="2400">
                <a:solidFill>
                  <a:schemeClr val="bg1"/>
                </a:solidFill>
                <a:latin typeface="黑体" pitchFamily="49" charset="-122"/>
                <a:ea typeface="黑体" pitchFamily="49" charset="-122"/>
              </a:rPr>
              <a:t>800</a:t>
            </a:r>
            <a:r>
              <a:rPr sz="2400">
                <a:solidFill>
                  <a:schemeClr val="bg1"/>
                </a:solidFill>
                <a:latin typeface="黑体" pitchFamily="49" charset="-122"/>
                <a:ea typeface="黑体" pitchFamily="49" charset="-122"/>
              </a:rPr>
              <a:t>字左右。</a:t>
            </a:r>
          </a:p>
        </p:txBody>
      </p:sp>
    </p:spTree>
    <p:custDataLst>
      <p:tags r:id="rId5"/>
    </p:custDataLst>
  </p:cSld>
  <p:clrMapOvr>
    <a:masterClrMapping/>
  </p:clrMapOvr>
  <p:transition/>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950085" y="1902460"/>
            <a:ext cx="7558405" cy="3583305"/>
          </a:xfrm>
        </p:spPr>
        <p:txBody>
          <a:bodyPr>
            <a:noAutofit/>
          </a:bodyPr>
          <a:lstStyle/>
          <a:p>
            <a:pPr marL="0" indent="0" algn="l">
              <a:lnSpc>
                <a:spcPct val="100000"/>
              </a:lnSpc>
              <a:buNone/>
            </a:pPr>
            <a:r>
              <a:rPr sz="2400">
                <a:solidFill>
                  <a:srgbClr val="FFFF00"/>
                </a:solidFill>
                <a:latin typeface="黑体" pitchFamily="49" charset="-122"/>
                <a:ea typeface="黑体" pitchFamily="49" charset="-122"/>
                <a:cs typeface="黑体" panose="02010609060101010101" pitchFamily="49" charset="-122"/>
              </a:rPr>
              <a:t>课堂总结：</a:t>
            </a:r>
            <a:endParaRPr lang="en-US" altLang="zh-CN"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r>
              <a:rPr lang="en-US" altLang="zh-CN" sz="2400">
                <a:solidFill>
                  <a:schemeClr val="bg1"/>
                </a:solidFill>
                <a:latin typeface="黑体" pitchFamily="49" charset="-122"/>
                <a:ea typeface="黑体" pitchFamily="49" charset="-122"/>
                <a:cs typeface="黑体" panose="02010609060101010101" pitchFamily="49" charset="-122"/>
              </a:rPr>
              <a:t>    </a:t>
            </a:r>
            <a:r>
              <a:rPr lang="zh-CN" altLang="en-US" sz="2400">
                <a:solidFill>
                  <a:schemeClr val="bg1"/>
                </a:solidFill>
                <a:latin typeface="黑体" pitchFamily="49" charset="-122"/>
                <a:ea typeface="黑体" pitchFamily="49" charset="-122"/>
                <a:cs typeface="黑体" panose="02010609060101010101" pitchFamily="49" charset="-122"/>
              </a:rPr>
              <a:t>消息和通讯都属于新闻体裁，都具有新闻性，强调所报道的人物和事件，要具有新闻价值，都必须真实，不能进行艺术虚构。</a:t>
            </a:r>
          </a:p>
          <a:p>
            <a:pPr marL="0" indent="0" algn="l">
              <a:lnSpc>
                <a:spcPct val="100000"/>
              </a:lnSpc>
              <a:buNone/>
            </a:pPr>
            <a:r>
              <a:rPr sz="2400">
                <a:solidFill>
                  <a:schemeClr val="bg1"/>
                </a:solidFill>
                <a:latin typeface="黑体" pitchFamily="49" charset="-122"/>
                <a:ea typeface="黑体" pitchFamily="49" charset="-122"/>
                <a:cs typeface="黑体" panose="02010609060101010101" pitchFamily="49" charset="-122"/>
                <a:sym typeface="+mn-ea"/>
              </a:rPr>
              <a:t>    要根据报道的目的来选择新闻体裁，同时要注意突出两种体裁各自的特点。</a:t>
            </a:r>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5"/>
    </p:custDataLst>
  </p:cSld>
  <p:clrMapOvr>
    <a:masterClrMapping/>
  </p:clrMapOvr>
  <p:transition/>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6"/>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08330" y="2200275"/>
            <a:ext cx="10968990" cy="3049270"/>
          </a:xfrm>
        </p:spPr>
        <p:txBody>
          <a:bodyPr/>
          <a:lstStyle/>
          <a:p>
            <a:pPr marL="0" indent="0" algn="l">
              <a:buNone/>
            </a:pPr>
            <a:r>
              <a:rPr lang="en-US" altLang="zh-CN" sz="4000">
                <a:latin typeface="黑体" pitchFamily="49" charset="-122"/>
                <a:ea typeface="黑体" pitchFamily="49" charset="-122"/>
              </a:rPr>
              <a:t>                </a:t>
            </a:r>
            <a:r>
              <a:rPr lang="zh-CN" altLang="en-US" sz="6000">
                <a:solidFill>
                  <a:schemeClr val="bg1"/>
                </a:solidFill>
                <a:latin typeface="黑体" pitchFamily="49" charset="-122"/>
                <a:ea typeface="黑体" pitchFamily="49" charset="-122"/>
              </a:rPr>
              <a:t>再见！</a:t>
            </a:r>
          </a:p>
        </p:txBody>
      </p:sp>
      <p:pic>
        <p:nvPicPr>
          <p:cNvPr id="4" name="New picture"/>
          <p:cNvPicPr/>
          <p:nvPr>
            <p:custDataLst>
              <p:tags r:id="rId5"/>
            </p:custDataLst>
          </p:nvPr>
        </p:nvPicPr>
        <p:blipFill>
          <a:blip r:embed="rId4"/>
          <a:stretch>
            <a:fillRect/>
          </a:stretch>
        </p:blipFill>
        <p:spPr>
          <a:xfrm>
            <a:off x="12052300" y="10477500"/>
            <a:ext cx="355600" cy="266700"/>
          </a:xfrm>
          <a:prstGeom prst="cube">
            <a:avLst/>
          </a:prstGeom>
        </p:spPr>
      </p:pic>
    </p:spTree>
    <p:custDataLst>
      <p:tags r:id="rId7"/>
    </p:custData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102995" y="1313815"/>
            <a:ext cx="9834245" cy="4759325"/>
          </a:xfrm>
        </p:spPr>
        <p:txBody>
          <a:bodyPr>
            <a:noAutofit/>
          </a:bodyPr>
          <a:lstStyle/>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3.新闻的要素</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新闻六要素：时间、地点、人物、事件的起因、经过、结果。</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前三者是主要部分，后二者是辅助部分。标题一般包括引标题、正标题和副标题；导语是新闻开头的第一段或第一句话，它扼要地揭示新闻的核心内容；主体是新闻的躯干，它用充足的事实来表现主题，是对导语内容的进一步扩展和阐释；背景指的是新闻发生的历史因素、社会环境或自然环境。背景和结语有时也可以暗含在主体中。</a:t>
            </a:r>
            <a:endParaRPr lang="zh-CN" altLang="en-US" sz="2400">
              <a:solidFill>
                <a:srgbClr val="FF0000"/>
              </a:solidFill>
              <a:latin typeface="黑体" pitchFamily="49" charset="-122"/>
              <a:ea typeface="黑体" pitchFamily="49" charset="-122"/>
              <a:cs typeface="黑体" panose="02010609060101010101" pitchFamily="49" charset="-122"/>
            </a:endParaRPr>
          </a:p>
          <a:p>
            <a:pPr algn="l"/>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5"/>
    </p:custDataLst>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785620" y="1490345"/>
            <a:ext cx="8373745" cy="4110990"/>
          </a:xfrm>
        </p:spPr>
        <p:txBody>
          <a:bodyPr/>
          <a:lstStyle/>
          <a:p>
            <a:pPr marL="0" indent="0" algn="l">
              <a:buNone/>
            </a:pPr>
            <a:r>
              <a:rPr sz="2400">
                <a:solidFill>
                  <a:schemeClr val="bg1"/>
                </a:solidFill>
                <a:latin typeface="黑体" pitchFamily="49" charset="-122"/>
                <a:ea typeface="黑体" pitchFamily="49" charset="-122"/>
                <a:cs typeface="黑体" panose="02010609060101010101" pitchFamily="49" charset="-122"/>
                <a:sym typeface="+mn-ea"/>
              </a:rPr>
              <a:t>4.新闻的特点</a:t>
            </a:r>
            <a:endParaRPr lang="zh-CN" altLang="en-US" sz="2400">
              <a:solidFill>
                <a:schemeClr val="bg1"/>
              </a:solidFill>
              <a:latin typeface="黑体" pitchFamily="49" charset="-122"/>
              <a:ea typeface="黑体" pitchFamily="49" charset="-122"/>
              <a:cs typeface="黑体" panose="02010609060101010101" pitchFamily="49" charset="-122"/>
            </a:endParaRPr>
          </a:p>
          <a:p>
            <a:pPr marL="0" indent="0" algn="l">
              <a:buNone/>
            </a:pPr>
            <a:r>
              <a:rPr sz="2400">
                <a:solidFill>
                  <a:schemeClr val="bg1"/>
                </a:solidFill>
                <a:latin typeface="黑体" pitchFamily="49" charset="-122"/>
                <a:ea typeface="黑体" pitchFamily="49" charset="-122"/>
                <a:cs typeface="黑体" panose="02010609060101010101" pitchFamily="49" charset="-122"/>
                <a:sym typeface="+mn-ea"/>
              </a:rPr>
              <a:t>      公开性、真实性、针对性、时效性、准确性。</a:t>
            </a:r>
            <a:endParaRPr lang="zh-CN" altLang="en-US" sz="2400">
              <a:solidFill>
                <a:schemeClr val="bg1"/>
              </a:solidFill>
              <a:latin typeface="黑体" pitchFamily="49" charset="-122"/>
              <a:ea typeface="黑体" pitchFamily="49" charset="-122"/>
              <a:cs typeface="黑体" panose="02010609060101010101" pitchFamily="49" charset="-122"/>
            </a:endParaRPr>
          </a:p>
          <a:p>
            <a:pPr algn="l"/>
            <a:endParaRPr lang="zh-CN" altLang="en-US" sz="2400"/>
          </a:p>
        </p:txBody>
      </p:sp>
    </p:spTree>
    <p:custDataLst>
      <p:tags r:id="rId5"/>
    </p:custData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649095" y="1490345"/>
            <a:ext cx="8661400" cy="4759325"/>
          </a:xfrm>
        </p:spPr>
        <p:txBody>
          <a:bodyPr/>
          <a:lstStyle/>
          <a:p>
            <a:pPr marL="0" indent="0" algn="l">
              <a:buNone/>
            </a:pPr>
            <a:r>
              <a:rPr lang="en-US" altLang="zh-CN" sz="2400">
                <a:solidFill>
                  <a:schemeClr val="bg1"/>
                </a:solidFill>
                <a:latin typeface="黑体" pitchFamily="49" charset="-122"/>
                <a:ea typeface="黑体" pitchFamily="49" charset="-122"/>
                <a:cs typeface="黑体" panose="02010609060101010101" pitchFamily="49" charset="-122"/>
              </a:rPr>
              <a:t>                  </a:t>
            </a:r>
            <a:r>
              <a:rPr lang="zh-CN" altLang="en-US" sz="2400">
                <a:solidFill>
                  <a:schemeClr val="bg1"/>
                </a:solidFill>
                <a:latin typeface="黑体" pitchFamily="49" charset="-122"/>
                <a:ea typeface="黑体" pitchFamily="49" charset="-122"/>
                <a:cs typeface="黑体" panose="02010609060101010101" pitchFamily="49" charset="-122"/>
              </a:rPr>
              <a:t>关于人物通讯</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用来报道特定人物的一种新闻体裁。以写人物的思想和事迹为主的通讯。一般有一个或几个中心人物。人物通讯的关键是抓住人物的特点，揭示出具有鲜明个性特征的人物的情怀和思想境界。要求写作中既见事，又见人，通过典型事例表现人物的精神风貌。</a:t>
            </a:r>
            <a:endParaRPr lang="en-US" altLang="zh-CN" sz="2400">
              <a:solidFill>
                <a:schemeClr val="bg1"/>
              </a:solidFill>
              <a:latin typeface="黑体" pitchFamily="49" charset="-122"/>
              <a:ea typeface="黑体" pitchFamily="49" charset="-122"/>
              <a:cs typeface="黑体" panose="02010609060101010101" pitchFamily="49" charset="-122"/>
            </a:endParaRPr>
          </a:p>
          <a:p>
            <a:pPr marL="0" indent="0" algn="l">
              <a:buNone/>
            </a:pPr>
            <a:endParaRPr lang="en-US" altLang="zh-CN" sz="2400">
              <a:solidFill>
                <a:schemeClr val="bg1"/>
              </a:solidFill>
              <a:latin typeface="黑体" pitchFamily="49" charset="-122"/>
              <a:ea typeface="黑体" pitchFamily="49" charset="-122"/>
              <a:cs typeface="黑体" panose="02010609060101010101" pitchFamily="49" charset="-122"/>
            </a:endParaRPr>
          </a:p>
        </p:txBody>
      </p:sp>
    </p:spTree>
    <p:custDataLst>
      <p:tags r:id="rId5"/>
    </p:custDataLst>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422400" y="1490345"/>
            <a:ext cx="9218930" cy="4759325"/>
          </a:xfrm>
        </p:spPr>
        <p:txBody>
          <a:bodyPr/>
          <a:lstStyle/>
          <a:p>
            <a:pPr marL="0" indent="0" algn="l">
              <a:buNone/>
            </a:pPr>
            <a:r>
              <a:rPr sz="2400">
                <a:solidFill>
                  <a:schemeClr val="bg1"/>
                </a:solidFill>
                <a:latin typeface="黑体" pitchFamily="49" charset="-122"/>
                <a:ea typeface="黑体" pitchFamily="49" charset="-122"/>
                <a:cs typeface="黑体" panose="02010609060101010101" pitchFamily="49" charset="-122"/>
                <a:sym typeface="+mn-ea"/>
              </a:rPr>
              <a:t>常见的写法有：</a:t>
            </a:r>
          </a:p>
          <a:p>
            <a:pPr marL="0" indent="0" algn="l">
              <a:buNone/>
            </a:pPr>
            <a:r>
              <a:rPr sz="2400">
                <a:solidFill>
                  <a:schemeClr val="bg1"/>
                </a:solidFill>
                <a:latin typeface="黑体" pitchFamily="49" charset="-122"/>
                <a:ea typeface="黑体" pitchFamily="49" charset="-122"/>
                <a:cs typeface="黑体" panose="02010609060101010101" pitchFamily="49" charset="-122"/>
                <a:sym typeface="+mn-ea"/>
              </a:rPr>
              <a:t>(一)通过矛盾冲突表现人物的思想境界;</a:t>
            </a:r>
          </a:p>
          <a:p>
            <a:pPr marL="0" indent="0" algn="l">
              <a:buNone/>
            </a:pPr>
            <a:r>
              <a:rPr sz="2400">
                <a:solidFill>
                  <a:schemeClr val="bg1"/>
                </a:solidFill>
                <a:latin typeface="黑体" pitchFamily="49" charset="-122"/>
                <a:ea typeface="黑体" pitchFamily="49" charset="-122"/>
                <a:cs typeface="黑体" panose="02010609060101010101" pitchFamily="49" charset="-122"/>
                <a:sym typeface="+mn-ea"/>
              </a:rPr>
              <a:t>(二)通过人物的行动、对话等表现人物的性格特征;</a:t>
            </a:r>
          </a:p>
          <a:p>
            <a:pPr marL="0" indent="0" algn="l">
              <a:buNone/>
            </a:pPr>
            <a:r>
              <a:rPr sz="2400">
                <a:solidFill>
                  <a:schemeClr val="bg1"/>
                </a:solidFill>
                <a:latin typeface="黑体" pitchFamily="49" charset="-122"/>
                <a:ea typeface="黑体" pitchFamily="49" charset="-122"/>
                <a:cs typeface="黑体" panose="02010609060101010101" pitchFamily="49" charset="-122"/>
                <a:sym typeface="+mn-ea"/>
              </a:rPr>
              <a:t>(三)通过细节描写、心理刻画等展示人物的内心世界。</a:t>
            </a:r>
            <a:endParaRPr lang="en-US" altLang="zh-CN" sz="2400">
              <a:solidFill>
                <a:schemeClr val="bg1"/>
              </a:solidFill>
              <a:latin typeface="黑体" pitchFamily="49" charset="-122"/>
              <a:ea typeface="黑体" pitchFamily="49" charset="-122"/>
              <a:cs typeface="黑体" panose="02010609060101010101" pitchFamily="49" charset="-122"/>
              <a:sym typeface="+mn-ea"/>
            </a:endParaRPr>
          </a:p>
          <a:p>
            <a:pPr algn="l"/>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5"/>
    </p:custDataLst>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7"/>
          <a:stretch>
            <a:fillRect/>
          </a:stretch>
        </a:blipFill>
        <a:effectLst/>
      </p:bgPr>
    </p:bg>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a:off x="2184400" y="1313815"/>
            <a:ext cx="8168005" cy="4582160"/>
          </a:xfrm>
          <a:prstGeom prst="rect">
            <a:avLst/>
          </a:prstGeom>
        </p:spPr>
      </p:pic>
      <p:sp>
        <p:nvSpPr>
          <p:cNvPr id="3" name="内容占位符 2"/>
          <p:cNvSpPr>
            <a:spLocks noGrp="1"/>
          </p:cNvSpPr>
          <p:nvPr>
            <p:ph idx="1"/>
            <p:custDataLst>
              <p:tags r:id="rId5"/>
            </p:custDataLst>
          </p:nvPr>
        </p:nvSpPr>
        <p:spPr>
          <a:xfrm>
            <a:off x="4230370" y="1762125"/>
            <a:ext cx="4781550" cy="1440815"/>
          </a:xfrm>
        </p:spPr>
        <p:txBody>
          <a:bodyPr/>
          <a:lstStyle/>
          <a:p>
            <a:pPr marL="0" indent="0">
              <a:buNone/>
            </a:pPr>
            <a:r>
              <a:rPr sz="2800">
                <a:solidFill>
                  <a:srgbClr val="FFFF00"/>
                </a:solidFill>
                <a:latin typeface="黑体" pitchFamily="49" charset="-122"/>
                <a:ea typeface="黑体" pitchFamily="49" charset="-122"/>
                <a:sym typeface="+mn-ea"/>
              </a:rPr>
              <a:t>别了，“不列颠尼亚”</a:t>
            </a:r>
            <a:endParaRPr lang="zh-CN" altLang="en-US" sz="2800"/>
          </a:p>
        </p:txBody>
      </p:sp>
      <p:sp>
        <p:nvSpPr>
          <p:cNvPr id="7" name="文本框 6"/>
          <p:cNvSpPr txBox="1"/>
          <p:nvPr>
            <p:custDataLst>
              <p:tags r:id="rId6"/>
            </p:custDataLst>
          </p:nvPr>
        </p:nvSpPr>
        <p:spPr>
          <a:xfrm>
            <a:off x="9531350" y="1313815"/>
            <a:ext cx="821055" cy="46037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zh-CN" sz="2400">
                <a:solidFill>
                  <a:schemeClr val="tx1"/>
                </a:solidFill>
                <a:latin typeface="黑体" pitchFamily="49" charset="-122"/>
                <a:ea typeface="黑体" pitchFamily="49" charset="-122"/>
              </a:rPr>
              <a:t>资料</a:t>
            </a:r>
          </a:p>
        </p:txBody>
      </p:sp>
    </p:spTree>
    <p:custDataLst>
      <p:tags r:id="rId8"/>
    </p:custDataLst>
  </p:cSld>
  <p:clrMapOvr>
    <a:masterClrMapping/>
  </p:clrMapOvr>
  <p:transition/>
  <p:timing/>
</p:sld>
</file>

<file path=ppt/tags/tag1.xml><?xml version="1.0" encoding="utf-8"?>
<p:tagLst xmlns:p="http://schemas.openxmlformats.org/presentationml/2006/main">
  <p:tag name="AS_UNIQUEID" val="34"/>
</p:tagLst>
</file>

<file path=ppt/tags/tag10.xml><?xml version="1.0" encoding="utf-8"?>
<p:tagLst xmlns:p="http://schemas.openxmlformats.org/presentationml/2006/main">
  <p:tag name="AS_UNIQUEID" val="4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126"/>
</p:tagLst>
</file>

<file path=ppt/tags/tag10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2.xml><?xml version="1.0" encoding="utf-8"?>
<p:tagLst xmlns:p="http://schemas.openxmlformats.org/presentationml/2006/main">
  <p:tag name="AS_UNIQUEID" val="127"/>
</p:tagLst>
</file>

<file path=ppt/tags/tag103.xml><?xml version="1.0" encoding="utf-8"?>
<p:tagLst xmlns:p="http://schemas.openxmlformats.org/presentationml/2006/main">
  <p:tag name="AS_UNIQUEID" val="128"/>
</p:tagLst>
</file>

<file path=ppt/tags/tag10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5.xml><?xml version="1.0" encoding="utf-8"?>
<p:tagLst xmlns:p="http://schemas.openxmlformats.org/presentationml/2006/main">
  <p:tag name="AS_UNIQUEID" val="129"/>
</p:tagLst>
</file>

<file path=ppt/tags/tag106.xml><?xml version="1.0" encoding="utf-8"?>
<p:tagLst xmlns:p="http://schemas.openxmlformats.org/presentationml/2006/main">
  <p:tag name="AS_UNIQUEID" val="130"/>
</p:tagLst>
</file>

<file path=ppt/tags/tag10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8.xml><?xml version="1.0" encoding="utf-8"?>
<p:tagLst xmlns:p="http://schemas.openxmlformats.org/presentationml/2006/main">
  <p:tag name="AS_UNIQUEID" val="131"/>
</p:tagLst>
</file>

<file path=ppt/tags/tag109.xml><?xml version="1.0" encoding="utf-8"?>
<p:tagLst xmlns:p="http://schemas.openxmlformats.org/presentationml/2006/main">
  <p:tag name="AS_UNIQUEID" val="2"/>
</p:tagLst>
</file>

<file path=ppt/tags/tag11.xml><?xml version="1.0" encoding="utf-8"?>
<p:tagLst xmlns:p="http://schemas.openxmlformats.org/presentationml/2006/main">
  <p:tag name="AS_UNIQUEID" val="4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132"/>
</p:tagLst>
</file>

<file path=ppt/tags/tag111.xml><?xml version="1.0" encoding="utf-8"?>
<p:tagLst xmlns:p="http://schemas.openxmlformats.org/presentationml/2006/main">
  <p:tag name="AS_UNIQUEID" val="133"/>
</p:tagLst>
</file>

<file path=ppt/tags/tag11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3.xml><?xml version="1.0" encoding="utf-8"?>
<p:tagLst xmlns:p="http://schemas.openxmlformats.org/presentationml/2006/main">
  <p:tag name="AS_UNIQUEID" val="134"/>
</p:tagLst>
</file>

<file path=ppt/tags/tag114.xml><?xml version="1.0" encoding="utf-8"?>
<p:tagLst xmlns:p="http://schemas.openxmlformats.org/presentationml/2006/main">
  <p:tag name="AS_UNIQUEID" val="135"/>
</p:tagLst>
</file>

<file path=ppt/tags/tag11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6.xml><?xml version="1.0" encoding="utf-8"?>
<p:tagLst xmlns:p="http://schemas.openxmlformats.org/presentationml/2006/main">
  <p:tag name="AS_UNIQUEID" val="136"/>
</p:tagLst>
</file>

<file path=ppt/tags/tag117.xml><?xml version="1.0" encoding="utf-8"?>
<p:tagLst xmlns:p="http://schemas.openxmlformats.org/presentationml/2006/main">
  <p:tag name="AS_UNIQUEID" val="137"/>
</p:tagLst>
</file>

<file path=ppt/tags/tag11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9.xml><?xml version="1.0" encoding="utf-8"?>
<p:tagLst xmlns:p="http://schemas.openxmlformats.org/presentationml/2006/main">
  <p:tag name="AS_UNIQUEID" val="139"/>
</p:tagLst>
</file>

<file path=ppt/tags/tag12.xml><?xml version="1.0" encoding="utf-8"?>
<p:tagLst xmlns:p="http://schemas.openxmlformats.org/presentationml/2006/main">
  <p:tag name="AS_UNIQUEID" val="4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138"/>
</p:tagLst>
</file>

<file path=ppt/tags/tag121.xml><?xml version="1.0" encoding="utf-8"?>
<p:tagLst xmlns:p="http://schemas.openxmlformats.org/presentationml/2006/main">
  <p:tag name="AS_UNIQUEID" val="140"/>
</p:tagLst>
</file>

<file path=ppt/tags/tag12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3.xml><?xml version="1.0" encoding="utf-8"?>
<p:tagLst xmlns:p="http://schemas.openxmlformats.org/presentationml/2006/main">
  <p:tag name="AS_UNIQUEID" val="141"/>
</p:tagLst>
</file>

<file path=ppt/tags/tag124.xml><?xml version="1.0" encoding="utf-8"?>
<p:tagLst xmlns:p="http://schemas.openxmlformats.org/presentationml/2006/main">
  <p:tag name="AS_UNIQUEID" val="142"/>
</p:tagLst>
</file>

<file path=ppt/tags/tag12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6.xml><?xml version="1.0" encoding="utf-8"?>
<p:tagLst xmlns:p="http://schemas.openxmlformats.org/presentationml/2006/main">
  <p:tag name="AS_UNIQUEID" val="143"/>
</p:tagLst>
</file>

<file path=ppt/tags/tag127.xml><?xml version="1.0" encoding="utf-8"?>
<p:tagLst xmlns:p="http://schemas.openxmlformats.org/presentationml/2006/main">
  <p:tag name="AS_UNIQUEID" val="144"/>
</p:tagLst>
</file>

<file path=ppt/tags/tag12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9.xml><?xml version="1.0" encoding="utf-8"?>
<p:tagLst xmlns:p="http://schemas.openxmlformats.org/presentationml/2006/main">
  <p:tag name="AS_UNIQUEID" val="145"/>
</p:tagLst>
</file>

<file path=ppt/tags/tag13.xml><?xml version="1.0" encoding="utf-8"?>
<p:tagLst xmlns:p="http://schemas.openxmlformats.org/presentationml/2006/main">
  <p:tag name="AS_UNIQUEID" val="46"/>
</p:tagLst>
</file>

<file path=ppt/tags/tag130.xml><?xml version="1.0" encoding="utf-8"?>
<p:tagLst xmlns:p="http://schemas.openxmlformats.org/presentationml/2006/main">
  <p:tag name="AS_UNIQUEID" val="146"/>
</p:tagLst>
</file>

<file path=ppt/tags/tag13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32.xml><?xml version="1.0" encoding="utf-8"?>
<p:tagLst xmlns:p="http://schemas.openxmlformats.org/presentationml/2006/main">
  <p:tag name="AS_UNIQUEID" val="147"/>
</p:tagLst>
</file>

<file path=ppt/tags/tag133.xml><?xml version="1.0" encoding="utf-8"?>
<p:tagLst xmlns:p="http://schemas.openxmlformats.org/presentationml/2006/main">
  <p:tag name="AS_UNIQUEID" val="148"/>
</p:tagLst>
</file>

<file path=ppt/tags/tag13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35.xml><?xml version="1.0" encoding="utf-8"?>
<p:tagLst xmlns:p="http://schemas.openxmlformats.org/presentationml/2006/main">
  <p:tag name="AS_UNIQUEID" val="149"/>
</p:tagLst>
</file>

<file path=ppt/tags/tag136.xml><?xml version="1.0" encoding="utf-8"?>
<p:tagLst xmlns:p="http://schemas.openxmlformats.org/presentationml/2006/main">
  <p:tag name="AS_UNIQUEID" val="150"/>
</p:tagLst>
</file>

<file path=ppt/tags/tag13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38.xml><?xml version="1.0" encoding="utf-8"?>
<p:tagLst xmlns:p="http://schemas.openxmlformats.org/presentationml/2006/main">
  <p:tag name="AS_UNIQUEID" val="151"/>
</p:tagLst>
</file>

<file path=ppt/tags/tag139.xml><?xml version="1.0" encoding="utf-8"?>
<p:tagLst xmlns:p="http://schemas.openxmlformats.org/presentationml/2006/main">
  <p:tag name="AS_UNIQUEID" val="152"/>
</p:tagLst>
</file>

<file path=ppt/tags/tag14.xml><?xml version="1.0" encoding="utf-8"?>
<p:tagLst xmlns:p="http://schemas.openxmlformats.org/presentationml/2006/main">
  <p:tag name="AS_UNIQUEID" val="4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41.xml><?xml version="1.0" encoding="utf-8"?>
<p:tagLst xmlns:p="http://schemas.openxmlformats.org/presentationml/2006/main">
  <p:tag name="AS_UNIQUEID" val="153"/>
</p:tagLst>
</file>

<file path=ppt/tags/tag142.xml><?xml version="1.0" encoding="utf-8"?>
<p:tagLst xmlns:p="http://schemas.openxmlformats.org/presentationml/2006/main">
  <p:tag name="AS_UNIQUEID" val="154"/>
</p:tagLst>
</file>

<file path=ppt/tags/tag14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44.xml><?xml version="1.0" encoding="utf-8"?>
<p:tagLst xmlns:p="http://schemas.openxmlformats.org/presentationml/2006/main">
  <p:tag name="AS_UNIQUEID" val="155"/>
</p:tagLst>
</file>

<file path=ppt/tags/tag145.xml><?xml version="1.0" encoding="utf-8"?>
<p:tagLst xmlns:p="http://schemas.openxmlformats.org/presentationml/2006/main">
  <p:tag name="AS_UNIQUEID" val="156"/>
</p:tagLst>
</file>

<file path=ppt/tags/tag14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47.xml><?xml version="1.0" encoding="utf-8"?>
<p:tagLst xmlns:p="http://schemas.openxmlformats.org/presentationml/2006/main">
  <p:tag name="AS_UNIQUEID" val="157"/>
</p:tagLst>
</file>

<file path=ppt/tags/tag148.xml><?xml version="1.0" encoding="utf-8"?>
<p:tagLst xmlns:p="http://schemas.openxmlformats.org/presentationml/2006/main">
  <p:tag name="AS_UNIQUEID" val="158"/>
</p:tagLst>
</file>

<file path=ppt/tags/tag14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5.xml><?xml version="1.0" encoding="utf-8"?>
<p:tagLst xmlns:p="http://schemas.openxmlformats.org/presentationml/2006/main">
  <p:tag name="AS_UNIQUEID" val="4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159"/>
</p:tagLst>
</file>

<file path=ppt/tags/tag151.xml><?xml version="1.0" encoding="utf-8"?>
<p:tagLst xmlns:p="http://schemas.openxmlformats.org/presentationml/2006/main">
  <p:tag name="AS_UNIQUEID" val="160"/>
</p:tagLst>
</file>

<file path=ppt/tags/tag15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53.xml><?xml version="1.0" encoding="utf-8"?>
<p:tagLst xmlns:p="http://schemas.openxmlformats.org/presentationml/2006/main">
  <p:tag name="AS_UNIQUEID" val="161"/>
</p:tagLst>
</file>

<file path=ppt/tags/tag154.xml><?xml version="1.0" encoding="utf-8"?>
<p:tagLst xmlns:p="http://schemas.openxmlformats.org/presentationml/2006/main">
  <p:tag name="AS_UNIQUEID" val="162"/>
</p:tagLst>
</file>

<file path=ppt/tags/tag15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56.xml><?xml version="1.0" encoding="utf-8"?>
<p:tagLst xmlns:p="http://schemas.openxmlformats.org/presentationml/2006/main">
  <p:tag name="AS_UNIQUEID" val="163"/>
</p:tagLst>
</file>

<file path=ppt/tags/tag157.xml><?xml version="1.0" encoding="utf-8"?>
<p:tagLst xmlns:p="http://schemas.openxmlformats.org/presentationml/2006/main">
  <p:tag name="AS_UNIQUEID" val="164"/>
</p:tagLst>
</file>

<file path=ppt/tags/tag15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59.xml><?xml version="1.0" encoding="utf-8"?>
<p:tagLst xmlns:p="http://schemas.openxmlformats.org/presentationml/2006/main">
  <p:tag name="AS_UNIQUEID" val="165"/>
</p:tagLst>
</file>

<file path=ppt/tags/tag16.xml><?xml version="1.0" encoding="utf-8"?>
<p:tagLst xmlns:p="http://schemas.openxmlformats.org/presentationml/2006/main">
  <p:tag name="AS_UNIQUEID" val="4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166"/>
</p:tagLst>
</file>

<file path=ppt/tags/tag16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62.xml><?xml version="1.0" encoding="utf-8"?>
<p:tagLst xmlns:p="http://schemas.openxmlformats.org/presentationml/2006/main">
  <p:tag name="AS_UNIQUEID" val="167"/>
</p:tagLst>
</file>

<file path=ppt/tags/tag163.xml><?xml version="1.0" encoding="utf-8"?>
<p:tagLst xmlns:p="http://schemas.openxmlformats.org/presentationml/2006/main">
  <p:tag name="AS_UNIQUEID" val="168"/>
</p:tagLst>
</file>

<file path=ppt/tags/tag16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65.xml><?xml version="1.0" encoding="utf-8"?>
<p:tagLst xmlns:p="http://schemas.openxmlformats.org/presentationml/2006/main">
  <p:tag name="AS_UNIQUEID" val="169"/>
</p:tagLst>
</file>

<file path=ppt/tags/tag166.xml><?xml version="1.0" encoding="utf-8"?>
<p:tagLst xmlns:p="http://schemas.openxmlformats.org/presentationml/2006/main">
  <p:tag name="AS_UNIQUEID" val="170"/>
</p:tagLst>
</file>

<file path=ppt/tags/tag167.xml><?xml version="1.0" encoding="utf-8"?>
<p:tagLst xmlns:p="http://schemas.openxmlformats.org/presentationml/2006/main">
  <p:tag name="AS_UNIQUEID" val="19"/>
</p:tagLst>
</file>

<file path=ppt/tags/tag168.xml><?xml version="1.0" encoding="utf-8"?>
<p:tagLst xmlns:p="http://schemas.openxmlformats.org/presentationml/2006/main">
  <p:tag name="AS_UNIQUEID" val="171"/>
</p:tagLst>
</file>

<file path=ppt/tags/tag16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7.xml><?xml version="1.0" encoding="utf-8"?>
<p:tagLst xmlns:p="http://schemas.openxmlformats.org/presentationml/2006/main">
  <p:tag name="AS_UNIQUEID" val="5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172"/>
</p:tagLst>
</file>

<file path=ppt/tags/tag171.xml><?xml version="1.0" encoding="utf-8"?>
<p:tagLst xmlns:p="http://schemas.openxmlformats.org/presentationml/2006/main">
  <p:tag name="AS_UNIQUEID" val="173"/>
</p:tagLst>
</file>

<file path=ppt/tags/tag17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73.xml><?xml version="1.0" encoding="utf-8"?>
<p:tagLst xmlns:p="http://schemas.openxmlformats.org/presentationml/2006/main">
  <p:tag name="AS_UNIQUEID" val="174"/>
</p:tagLst>
</file>

<file path=ppt/tags/tag174.xml><?xml version="1.0" encoding="utf-8"?>
<p:tagLst xmlns:p="http://schemas.openxmlformats.org/presentationml/2006/main">
  <p:tag name="AS_UNIQUEID" val="175"/>
</p:tagLst>
</file>

<file path=ppt/tags/tag17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76.xml><?xml version="1.0" encoding="utf-8"?>
<p:tagLst xmlns:p="http://schemas.openxmlformats.org/presentationml/2006/main">
  <p:tag name="AS_UNIQUEID" val="176"/>
</p:tagLst>
</file>

<file path=ppt/tags/tag177.xml><?xml version="1.0" encoding="utf-8"?>
<p:tagLst xmlns:p="http://schemas.openxmlformats.org/presentationml/2006/main">
  <p:tag name="AS_UNIQUEID" val="23"/>
</p:tagLst>
</file>

<file path=ppt/tags/tag178.xml><?xml version="1.0" encoding="utf-8"?>
<p:tagLst xmlns:p="http://schemas.openxmlformats.org/presentationml/2006/main">
  <p:tag name="AS_UNIQUEID" val="177"/>
</p:tagLst>
</file>

<file path=ppt/tags/tag17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8.xml><?xml version="1.0" encoding="utf-8"?>
<p:tagLst xmlns:p="http://schemas.openxmlformats.org/presentationml/2006/main">
  <p:tag name="AS_UNIQUEID" val="5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178"/>
</p:tagLst>
</file>

<file path=ppt/tags/tag181.xml><?xml version="1.0" encoding="utf-8"?>
<p:tagLst xmlns:p="http://schemas.openxmlformats.org/presentationml/2006/main">
  <p:tag name="AS_UNIQUEID" val="179"/>
</p:tagLst>
</file>

<file path=ppt/tags/tag18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83.xml><?xml version="1.0" encoding="utf-8"?>
<p:tagLst xmlns:p="http://schemas.openxmlformats.org/presentationml/2006/main">
  <p:tag name="AS_UNIQUEID" val="180"/>
</p:tagLst>
</file>

<file path=ppt/tags/tag184.xml><?xml version="1.0" encoding="utf-8"?>
<p:tagLst xmlns:p="http://schemas.openxmlformats.org/presentationml/2006/main">
  <p:tag name="AS_UNIQUEID" val="181"/>
</p:tagLst>
</file>

<file path=ppt/tags/tag18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86.xml><?xml version="1.0" encoding="utf-8"?>
<p:tagLst xmlns:p="http://schemas.openxmlformats.org/presentationml/2006/main">
  <p:tag name="AS_UNIQUEID" val="182"/>
</p:tagLst>
</file>

<file path=ppt/tags/tag187.xml><?xml version="1.0" encoding="utf-8"?>
<p:tagLst xmlns:p="http://schemas.openxmlformats.org/presentationml/2006/main">
  <p:tag name="AS_UNIQUEID" val="183"/>
</p:tagLst>
</file>

<file path=ppt/tags/tag18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89.xml><?xml version="1.0" encoding="utf-8"?>
<p:tagLst xmlns:p="http://schemas.openxmlformats.org/presentationml/2006/main">
  <p:tag name="AS_UNIQUEID" val="184"/>
</p:tagLst>
</file>

<file path=ppt/tags/tag19.xml><?xml version="1.0" encoding="utf-8"?>
<p:tagLst xmlns:p="http://schemas.openxmlformats.org/presentationml/2006/main">
  <p:tag name="AS_UNIQUEID" val="52"/>
</p:tagLst>
</file>

<file path=ppt/tags/tag190.xml><?xml version="1.0" encoding="utf-8"?>
<p:tagLst xmlns:p="http://schemas.openxmlformats.org/presentationml/2006/main">
  <p:tag name="AS_UNIQUEID" val="185"/>
</p:tagLst>
</file>

<file path=ppt/tags/tag19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92.xml><?xml version="1.0" encoding="utf-8"?>
<p:tagLst xmlns:p="http://schemas.openxmlformats.org/presentationml/2006/main">
  <p:tag name="AS_UNIQUEID" val="186"/>
</p:tagLst>
</file>

<file path=ppt/tags/tag193.xml><?xml version="1.0" encoding="utf-8"?>
<p:tagLst xmlns:p="http://schemas.openxmlformats.org/presentationml/2006/main">
  <p:tag name="AS_UNIQUEID" val="187"/>
</p:tagLst>
</file>

<file path=ppt/tags/tag19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95.xml><?xml version="1.0" encoding="utf-8"?>
<p:tagLst xmlns:p="http://schemas.openxmlformats.org/presentationml/2006/main">
  <p:tag name="AS_UNIQUEID" val="188"/>
</p:tagLst>
</file>

<file path=ppt/tags/tag196.xml><?xml version="1.0" encoding="utf-8"?>
<p:tagLst xmlns:p="http://schemas.openxmlformats.org/presentationml/2006/main">
  <p:tag name="AS_UNIQUEID" val="189"/>
</p:tagLst>
</file>

<file path=ppt/tags/tag19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98.xml><?xml version="1.0" encoding="utf-8"?>
<p:tagLst xmlns:p="http://schemas.openxmlformats.org/presentationml/2006/main">
  <p:tag name="AS_UNIQUEID" val="190"/>
</p:tagLst>
</file>

<file path=ppt/tags/tag199.xml><?xml version="1.0" encoding="utf-8"?>
<p:tagLst xmlns:p="http://schemas.openxmlformats.org/presentationml/2006/main">
  <p:tag name="AS_UNIQUEID" val="191"/>
</p:tagLst>
</file>

<file path=ppt/tags/tag2.xml><?xml version="1.0" encoding="utf-8"?>
<p:tagLst xmlns:p="http://schemas.openxmlformats.org/presentationml/2006/main">
  <p:tag name="AS_UNIQUEID" val="3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5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33"/>
</p:tagLst>
</file>

<file path=ppt/tags/tag201.xml><?xml version="1.0" encoding="utf-8"?>
<p:tagLst xmlns:p="http://schemas.openxmlformats.org/presentationml/2006/main">
  <p:tag name="AS_UNIQUEID" val="192"/>
</p:tagLst>
</file>

<file path=ppt/tags/tag20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3.xml><?xml version="1.0" encoding="utf-8"?>
<p:tagLst xmlns:p="http://schemas.openxmlformats.org/presentationml/2006/main">
  <p:tag name="AS_UNIQUEID" val="193"/>
</p:tagLst>
</file>

<file path=ppt/tags/tag204.xml><?xml version="1.0" encoding="utf-8"?>
<p:tagLst xmlns:p="http://schemas.openxmlformats.org/presentationml/2006/main">
  <p:tag name="AS_UNIQUEID" val="194"/>
</p:tagLst>
</file>

<file path=ppt/tags/tag205.xml><?xml version="1.0" encoding="utf-8"?>
<p:tagLst xmlns:p="http://schemas.openxmlformats.org/presentationml/2006/main">
  <p:tag name="AS_UNIQUEID" val="195"/>
</p:tagLst>
</file>

<file path=ppt/tags/tag20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7.xml><?xml version="1.0" encoding="utf-8"?>
<p:tagLst xmlns:p="http://schemas.openxmlformats.org/presentationml/2006/main">
  <p:tag name="AS_UNIQUEID" val="196"/>
</p:tagLst>
</file>

<file path=ppt/tags/tag208.xml><?xml version="1.0" encoding="utf-8"?>
<p:tagLst xmlns:p="http://schemas.openxmlformats.org/presentationml/2006/main">
  <p:tag name="AS_UNIQUEID" val="197"/>
</p:tagLst>
</file>

<file path=ppt/tags/tag20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1.xml><?xml version="1.0" encoding="utf-8"?>
<p:tagLst xmlns:p="http://schemas.openxmlformats.org/presentationml/2006/main">
  <p:tag name="AS_UNIQUEID" val="5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198"/>
</p:tagLst>
</file>

<file path=ppt/tags/tag211.xml><?xml version="1.0" encoding="utf-8"?>
<p:tagLst xmlns:p="http://schemas.openxmlformats.org/presentationml/2006/main">
  <p:tag name="AS_UNIQUEID" val="199"/>
</p:tagLst>
</file>

<file path=ppt/tags/tag21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13.xml><?xml version="1.0" encoding="utf-8"?>
<p:tagLst xmlns:p="http://schemas.openxmlformats.org/presentationml/2006/main">
  <p:tag name="AS_UNIQUEID" val="200"/>
</p:tagLst>
</file>

<file path=ppt/tags/tag214.xml><?xml version="1.0" encoding="utf-8"?>
<p:tagLst xmlns:p="http://schemas.openxmlformats.org/presentationml/2006/main">
  <p:tag name="AS_UNIQUEID" val="201"/>
</p:tagLst>
</file>

<file path=ppt/tags/tag21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16.xml><?xml version="1.0" encoding="utf-8"?>
<p:tagLst xmlns:p="http://schemas.openxmlformats.org/presentationml/2006/main">
  <p:tag name="AS_UNIQUEID" val="202"/>
</p:tagLst>
</file>

<file path=ppt/tags/tag217.xml><?xml version="1.0" encoding="utf-8"?>
<p:tagLst xmlns:p="http://schemas.openxmlformats.org/presentationml/2006/main">
  <p:tag name="AS_UNIQUEID" val="203"/>
</p:tagLst>
</file>

<file path=ppt/tags/tag21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19.xml><?xml version="1.0" encoding="utf-8"?>
<p:tagLst xmlns:p="http://schemas.openxmlformats.org/presentationml/2006/main">
  <p:tag name="AS_UNIQUEID" val="204"/>
</p:tagLst>
</file>

<file path=ppt/tags/tag22.xml><?xml version="1.0" encoding="utf-8"?>
<p:tagLst xmlns:p="http://schemas.openxmlformats.org/presentationml/2006/main">
  <p:tag name="AS_UNIQUEID" val="5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205"/>
</p:tagLst>
</file>

<file path=ppt/tags/tag22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22.xml><?xml version="1.0" encoding="utf-8"?>
<p:tagLst xmlns:p="http://schemas.openxmlformats.org/presentationml/2006/main">
  <p:tag name="AS_UNIQUEID" val="206"/>
</p:tagLst>
</file>

<file path=ppt/tags/tag223.xml><?xml version="1.0" encoding="utf-8"?>
<p:tagLst xmlns:p="http://schemas.openxmlformats.org/presentationml/2006/main">
  <p:tag name="AS_UNIQUEID" val="207"/>
</p:tagLst>
</file>

<file path=ppt/tags/tag224.xml><?xml version="1.0" encoding="utf-8"?>
<p:tagLst xmlns:p="http://schemas.openxmlformats.org/presentationml/2006/main">
  <p:tag name="AS_UNIQUEID" val="208"/>
</p:tagLst>
</file>

<file path=ppt/tags/tag22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26.xml><?xml version="1.0" encoding="utf-8"?>
<p:tagLst xmlns:p="http://schemas.openxmlformats.org/presentationml/2006/main">
  <p:tag name="AS_OS" val="Unix 3.10 unknown"/>
  <p:tag name="AS_RELEASE_DATE" val="2017.06.20"/>
  <p:tag name="AS_TITLE" val="Aspose.Slides for Java"/>
  <p:tag name="AS_VERSION" val="17.6"/>
</p:tagLst>
</file>

<file path=ppt/tags/tag23.xml><?xml version="1.0" encoding="utf-8"?>
<p:tagLst xmlns:p="http://schemas.openxmlformats.org/presentationml/2006/main">
  <p:tag name="AS_UNIQUEID" val="5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AS_UNIQUEID" val="5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AS_UNIQUEID" val="5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p="http://schemas.openxmlformats.org/presentationml/2006/main">
  <p:tag name="AS_UNIQUEID" val="59"/>
</p:tagLst>
</file>

<file path=ppt/tags/tag27.xml><?xml version="1.0" encoding="utf-8"?>
<p:tagLst xmlns:p="http://schemas.openxmlformats.org/presentationml/2006/main">
  <p:tag name="AS_UNIQUEID" val="6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AS_UNIQUEID" val="6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AS_UNIQUEID" val="6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AS_UNIQUEID" val="3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6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AS_UNIQUEID" val="6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AS_UNIQUEID" val="6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AS_UNIQUEID" val="6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AS_UNIQUEID" val="6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AS_UNIQUEID" val="68"/>
</p:tagLst>
</file>

<file path=ppt/tags/tag36.xml><?xml version="1.0" encoding="utf-8"?>
<p:tagLst xmlns:p="http://schemas.openxmlformats.org/presentationml/2006/main">
  <p:tag name="AS_UNIQUEID" val="6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p="http://schemas.openxmlformats.org/presentationml/2006/main">
  <p:tag name="AS_UNIQUEID" val="7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AS_UNIQUEID" val="7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AS_UNIQUEID" val="7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AS_UNIQUEID" val="3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73"/>
</p:tagLst>
</file>

<file path=ppt/tags/tag41.xml><?xml version="1.0" encoding="utf-8"?>
<p:tagLst xmlns:p="http://schemas.openxmlformats.org/presentationml/2006/main">
  <p:tag name="AS_UNIQUEID" val="74"/>
</p:tagLst>
</file>

<file path=ppt/tags/tag42.xml><?xml version="1.0" encoding="utf-8"?>
<p:tagLst xmlns:p="http://schemas.openxmlformats.org/presentationml/2006/main">
  <p:tag name="AS_UNIQUEID" val="7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AS_UNIQUEID" val="7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xml><?xml version="1.0" encoding="utf-8"?>
<p:tagLst xmlns:p="http://schemas.openxmlformats.org/presentationml/2006/main">
  <p:tag name="AS_UNIQUEID" val="7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p="http://schemas.openxmlformats.org/presentationml/2006/main">
  <p:tag name="AS_UNIQUEID" val="7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AS_UNIQUEID" val="7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AS_UNIQUEID" val="8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81"/>
</p:tagLst>
</file>

<file path=ppt/tags/tag49.xml><?xml version="1.0" encoding="utf-8"?>
<p:tagLst xmlns:p="http://schemas.openxmlformats.org/presentationml/2006/main">
  <p:tag name="AS_UNIQUEID" val="8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xml><?xml version="1.0" encoding="utf-8"?>
<p:tagLst xmlns:p="http://schemas.openxmlformats.org/presentationml/2006/main">
  <p:tag name="AS_UNIQUEID" val="3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8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p="http://schemas.openxmlformats.org/presentationml/2006/main">
  <p:tag name="AS_UNIQUEID" val="8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p="http://schemas.openxmlformats.org/presentationml/2006/main">
  <p:tag name="AS_UNIQUEID" val="8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8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87"/>
</p:tagLst>
</file>

<file path=ppt/tags/tag55.xml><?xml version="1.0" encoding="utf-8"?>
<p:tagLst xmlns:p="http://schemas.openxmlformats.org/presentationml/2006/main">
  <p:tag name="AS_UNIQUEID" val="8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p="http://schemas.openxmlformats.org/presentationml/2006/main">
  <p:tag name="AS_UNIQUEID" val="8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p="http://schemas.openxmlformats.org/presentationml/2006/main">
  <p:tag name="AS_UNIQUEID" val="9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p="http://schemas.openxmlformats.org/presentationml/2006/main">
  <p:tag name="AS_UNIQUEID" val="9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92"/>
</p:tagLst>
</file>

<file path=ppt/tags/tag6.xml><?xml version="1.0" encoding="utf-8"?>
<p:tagLst xmlns:p="http://schemas.openxmlformats.org/presentationml/2006/main">
  <p:tag name="AS_UNIQUEID" val="3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9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p="http://schemas.openxmlformats.org/presentationml/2006/main">
  <p:tag name="AS_UNIQUEID" val="9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p="http://schemas.openxmlformats.org/presentationml/2006/main">
  <p:tag name="AS_UNIQUEID" val="9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p="http://schemas.openxmlformats.org/presentationml/2006/main">
  <p:tag name="AS_UNIQUEID" val="9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9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98"/>
</p:tagLst>
</file>

<file path=ppt/tags/tag66.xml><?xml version="1.0" encoding="utf-8"?>
<p:tagLst xmlns:p="http://schemas.openxmlformats.org/presentationml/2006/main">
  <p:tag name="AS_UNIQUEID" val="99"/>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p="http://schemas.openxmlformats.org/presentationml/2006/main">
  <p:tag name="AS_UNIQUEID" val="100"/>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p="http://schemas.openxmlformats.org/presentationml/2006/main">
  <p:tag name="AS_UNIQUEID" val="10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p="http://schemas.openxmlformats.org/presentationml/2006/main">
  <p:tag name="AS_UNIQUEID" val="10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p="http://schemas.openxmlformats.org/presentationml/2006/main">
  <p:tag name="AS_UNIQUEID" val="40"/>
</p:tagLst>
</file>

<file path=ppt/tags/tag70.xml><?xml version="1.0" encoding="utf-8"?>
<p:tagLst xmlns:p="http://schemas.openxmlformats.org/presentationml/2006/main">
  <p:tag name="AS_UNIQUEID" val="10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1.xml><?xml version="1.0" encoding="utf-8"?>
<p:tagLst xmlns:p="http://schemas.openxmlformats.org/presentationml/2006/main">
  <p:tag name="AS_UNIQUEID" val="104"/>
</p:tagLst>
</file>

<file path=ppt/tags/tag72.xml><?xml version="1.0" encoding="utf-8"?>
<p:tagLst xmlns:p="http://schemas.openxmlformats.org/presentationml/2006/main">
  <p:tag name="AS_UNIQUEID" val="105"/>
</p:tagLst>
</file>

<file path=ppt/tags/tag73.xml><?xml version="1.0" encoding="utf-8"?>
<p:tagLst xmlns:p="http://schemas.openxmlformats.org/presentationml/2006/main">
  <p:tag name="AS_UNIQUEID" val="106"/>
</p:tagLst>
</file>

<file path=ppt/tags/tag74.xml><?xml version="1.0" encoding="utf-8"?>
<p:tagLst xmlns:p="http://schemas.openxmlformats.org/presentationml/2006/main">
  <p:tag name="AS_UNIQUEID" val="107"/>
</p:tagLst>
</file>

<file path=ppt/tags/tag75.xml><?xml version="1.0" encoding="utf-8"?>
<p:tagLst xmlns:p="http://schemas.openxmlformats.org/presentationml/2006/main">
  <p:tag name="AS_UNIQUEID" val="108"/>
</p:tagLst>
</file>

<file path=ppt/tags/tag76.xml><?xml version="1.0" encoding="utf-8"?>
<p:tagLst xmlns:p="http://schemas.openxmlformats.org/presentationml/2006/main">
  <p:tag name="AS_UNIQUEID" val="109"/>
</p:tagLst>
</file>

<file path=ppt/tags/tag77.xml><?xml version="1.0" encoding="utf-8"?>
<p:tagLst xmlns:p="http://schemas.openxmlformats.org/presentationml/2006/main">
  <p:tag name="AS_UNIQUEID" val="110"/>
</p:tagLst>
</file>

<file path=ppt/tags/tag78.xml><?xml version="1.0" encoding="utf-8"?>
<p:tagLst xmlns:p="http://schemas.openxmlformats.org/presentationml/2006/main">
  <p:tag name="AS_UNIQUEID" val="111"/>
</p:tagLst>
</file>

<file path=ppt/tags/tag79.xml><?xml version="1.0" encoding="utf-8"?>
<p:tagLst xmlns:p="http://schemas.openxmlformats.org/presentationml/2006/main">
  <p:tag name="AS_UNIQUEID" val="112"/>
</p:tagLst>
</file>

<file path=ppt/tags/tag8.xml><?xml version="1.0" encoding="utf-8"?>
<p:tagLst xmlns:p="http://schemas.openxmlformats.org/presentationml/2006/main">
  <p:tag name="AS_UNIQUEID" val="4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113"/>
</p:tagLst>
</file>

<file path=ppt/tags/tag8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2.xml><?xml version="1.0" encoding="utf-8"?>
<p:tagLst xmlns:p="http://schemas.openxmlformats.org/presentationml/2006/main">
  <p:tag name="AS_UNIQUEID" val="114"/>
</p:tagLst>
</file>

<file path=ppt/tags/tag83.xml><?xml version="1.0" encoding="utf-8"?>
<p:tagLst xmlns:p="http://schemas.openxmlformats.org/presentationml/2006/main">
  <p:tag name="AS_UNIQUEID" val="2"/>
</p:tagLst>
</file>

<file path=ppt/tags/tag84.xml><?xml version="1.0" encoding="utf-8"?>
<p:tagLst xmlns:p="http://schemas.openxmlformats.org/presentationml/2006/main">
  <p:tag name="AS_UNIQUEID" val="19"/>
</p:tagLst>
</file>

<file path=ppt/tags/tag85.xml><?xml version="1.0" encoding="utf-8"?>
<p:tagLst xmlns:p="http://schemas.openxmlformats.org/presentationml/2006/main">
  <p:tag name="AS_UNIQUEID" val="115"/>
</p:tagLst>
</file>

<file path=ppt/tags/tag86.xml><?xml version="1.0" encoding="utf-8"?>
<p:tagLst xmlns:p="http://schemas.openxmlformats.org/presentationml/2006/main">
  <p:tag name="AS_UNIQUEID" val="116"/>
</p:tagLst>
</file>

<file path=ppt/tags/tag87.xml><?xml version="1.0" encoding="utf-8"?>
<p:tagLst xmlns:p="http://schemas.openxmlformats.org/presentationml/2006/main">
  <p:tag name="AS_UNIQUEID" val="117"/>
</p:tagLst>
</file>

<file path=ppt/tags/tag88.xml><?xml version="1.0" encoding="utf-8"?>
<p:tagLst xmlns:p="http://schemas.openxmlformats.org/presentationml/2006/main">
  <p:tag name="AS_UNIQUEID" val="118"/>
</p:tagLst>
</file>

<file path=ppt/tags/tag8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xml><?xml version="1.0" encoding="utf-8"?>
<p:tagLst xmlns:p="http://schemas.openxmlformats.org/presentationml/2006/main">
  <p:tag name="AS_UNIQUEID" val="4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119"/>
</p:tagLst>
</file>

<file path=ppt/tags/tag91.xml><?xml version="1.0" encoding="utf-8"?>
<p:tagLst xmlns:p="http://schemas.openxmlformats.org/presentationml/2006/main">
  <p:tag name="AS_UNIQUEID" val="120"/>
</p:tagLst>
</file>

<file path=ppt/tags/tag9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3.xml><?xml version="1.0" encoding="utf-8"?>
<p:tagLst xmlns:p="http://schemas.openxmlformats.org/presentationml/2006/main">
  <p:tag name="AS_UNIQUEID" val="121"/>
</p:tagLst>
</file>

<file path=ppt/tags/tag94.xml><?xml version="1.0" encoding="utf-8"?>
<p:tagLst xmlns:p="http://schemas.openxmlformats.org/presentationml/2006/main">
  <p:tag name="AS_UNIQUEID" val="122"/>
</p:tagLst>
</file>

<file path=ppt/tags/tag9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6.xml><?xml version="1.0" encoding="utf-8"?>
<p:tagLst xmlns:p="http://schemas.openxmlformats.org/presentationml/2006/main">
  <p:tag name="AS_UNIQUEID" val="123"/>
</p:tagLst>
</file>

<file path=ppt/tags/tag97.xml><?xml version="1.0" encoding="utf-8"?>
<p:tagLst xmlns:p="http://schemas.openxmlformats.org/presentationml/2006/main">
  <p:tag name="AS_UNIQUEID" val="124"/>
</p:tagLst>
</file>

<file path=ppt/tags/tag9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9.xml><?xml version="1.0" encoding="utf-8"?>
<p:tagLst xmlns:p="http://schemas.openxmlformats.org/presentationml/2006/main">
  <p:tag name="AS_UNIQUEID" val="125"/>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125</Paragraphs>
  <Slides>44</Slides>
  <Notes>0</Notes>
  <TotalTime>0</TotalTime>
  <HiddenSlides>0</HiddenSlides>
  <MMClips>0</MMClips>
  <ScaleCrop>0</ScaleCrop>
  <HeadingPairs>
    <vt:vector baseType="variant" size="4">
      <vt:variant>
        <vt:lpstr>Theme</vt:lpstr>
      </vt:variant>
      <vt:variant>
        <vt:i4>1</vt:i4>
      </vt:variant>
      <vt:variant>
        <vt:lpstr>Slide Titles</vt:lpstr>
      </vt:variant>
      <vt:variant>
        <vt:i4>44</vt:i4>
      </vt:variant>
    </vt:vector>
  </HeadingPairs>
  <TitlesOfParts>
    <vt:vector baseType="lpstr" size="45">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2020-10-27T11:24:18.431</cp:lastPrinted>
  <dcterms:created xsi:type="dcterms:W3CDTF">2020-10-27T11:24:18Z</dcterms:created>
  <dcterms:modified xsi:type="dcterms:W3CDTF">2020-10-27T03:24:19Z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