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8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4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四个太阳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4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4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4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4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905" y="2443480"/>
            <a:ext cx="8885555" cy="19716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700" y="2997200"/>
            <a:ext cx="1214755" cy="429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4625" y="2997200"/>
            <a:ext cx="1214755" cy="429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3325" y="2997200"/>
            <a:ext cx="1271270" cy="50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6955" y="2997200"/>
            <a:ext cx="1271270" cy="429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700" y="3985895"/>
            <a:ext cx="1214755" cy="4292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4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四个太阳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4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05" y="2443480"/>
            <a:ext cx="8885555" cy="1971675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2016-12-29T05:58:34Z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