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21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40A81-6008-4ABC-A5B5-B86FA993810B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C503A-9614-4E7C-82B6-8F0BC55539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8026D-2443-4F4F-B218-9504BD336F4A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22255-734C-40AC-9878-550A097772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AC3D8-893D-4828-B4D4-5CB6A5EB738E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1C551-54E4-406C-9613-7367CCDE1E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1B135-F91F-422A-B8AF-F871505C7B77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3AEF5-9AF1-42D5-A4F1-53B72AE5CC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C2C93-5F6A-481D-BFB3-C93ED500CC09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06209-BD6F-41FB-886E-BDEABFB4B6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3A29A-EEBA-48B0-A3C3-0B277AAC303F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BCD4E-43C9-47BB-94D0-F4934B34BC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FBB87-4387-4295-9F96-D76BAD040F60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B0D25-69E7-466F-9CE5-D80098E18C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8AA71-1AD1-4C9C-9351-3FF00011B735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F16CA-22E7-4167-A0FE-0C5E738A3B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764AA-58FF-4DFC-8CA3-74564AB1AA72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17926-D4AF-43B9-8CAB-0BA6B81F75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2EAA7-62A5-4E01-8D61-FB6958E505CB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537A6-835B-43E6-82A0-057D84E6AB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AA863-DA0A-4CAE-8AEA-AC24237BBE50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83157-02DA-4D70-93AE-5DB47F45B7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170ACC6-A877-4A27-B39F-C83D803464C6}" type="datetimeFigureOut">
              <a:rPr lang="zh-CN" altLang="en-US"/>
              <a:pPr>
                <a:defRPr/>
              </a:pPr>
              <a:t>2017/5/20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3A8CF86-F156-498A-B754-22C0F5ADE2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838" y="277813"/>
            <a:ext cx="12095162" cy="61341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5188" y="506413"/>
            <a:ext cx="9180512" cy="5907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306388"/>
            <a:ext cx="9037638" cy="606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8075" y="274638"/>
            <a:ext cx="9504363" cy="629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9800" y="401638"/>
            <a:ext cx="5059363" cy="605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9775" y="1773238"/>
            <a:ext cx="3856038" cy="351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913" y="301625"/>
            <a:ext cx="8961437" cy="337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75" y="3865563"/>
            <a:ext cx="68357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6350" y="954088"/>
            <a:ext cx="89344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792163"/>
            <a:ext cx="8069263" cy="55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3725" y="817563"/>
            <a:ext cx="102838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313" y="471488"/>
            <a:ext cx="5959475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2263" y="1687513"/>
            <a:ext cx="2581275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984250"/>
            <a:ext cx="9563100" cy="434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8325" y="0"/>
            <a:ext cx="10791825" cy="6248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075" y="762000"/>
            <a:ext cx="9556750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222250"/>
            <a:ext cx="5735638" cy="64008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2638" y="1703388"/>
            <a:ext cx="33559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10888" y="595313"/>
            <a:ext cx="1169987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27050" y="442913"/>
            <a:ext cx="4981575" cy="58166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1550988"/>
            <a:ext cx="3889375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3925" y="628650"/>
            <a:ext cx="517207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1838" y="2143125"/>
            <a:ext cx="37909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75" y="304800"/>
            <a:ext cx="8067675" cy="351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0213" y="4206875"/>
            <a:ext cx="76485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0050" y="506413"/>
            <a:ext cx="8851900" cy="5881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450850"/>
            <a:ext cx="10088563" cy="5608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8075" y="436563"/>
            <a:ext cx="9369425" cy="562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/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等线</vt:lpstr>
      <vt:lpstr>Arial</vt:lpstr>
      <vt:lpstr>等线 Light</vt:lpstr>
      <vt:lpstr>Calibri</vt:lpstr>
      <vt:lpstr>宋体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P R 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cp:revision/>
  <dcterms:created xsi:type="dcterms:W3CDTF">2016-10-30T01:08:46Z</dcterms:created>
  <dcterms:modified xsi:type="dcterms:W3CDTF">2018-08-19T04:36:33Z</dcterms:modified>
</cp:coreProperties>
</file>