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3525" y="3215640"/>
            <a:ext cx="309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方正黑体_GBK" panose="03000509000000000000" charset="-122"/>
                <a:ea typeface="方正黑体_GBK" panose="03000509000000000000" charset="-122"/>
              </a:rPr>
              <a:t>语文园地七</a:t>
            </a:r>
            <a:endParaRPr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2400300"/>
            <a:ext cx="9037955" cy="2057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5" y="2864485"/>
            <a:ext cx="12147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3131185"/>
            <a:ext cx="1358265" cy="716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3797935"/>
            <a:ext cx="12147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220" y="2743200"/>
            <a:ext cx="1536700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120" y="3035300"/>
            <a:ext cx="144716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55" y="3273425"/>
            <a:ext cx="1447165" cy="912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220" y="3902075"/>
            <a:ext cx="1447165" cy="208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2148205"/>
            <a:ext cx="8942705" cy="2561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0" y="3143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95" y="3143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695" y="3143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920" y="3143250"/>
            <a:ext cx="8947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370" y="36957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945" y="36766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695" y="36385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820" y="3695700"/>
            <a:ext cx="8947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470" y="4178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95" y="41694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695" y="41789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395" y="4169410"/>
            <a:ext cx="89471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" y="2447925"/>
            <a:ext cx="8885555" cy="196215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695" y="302006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055" y="30124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195" y="34315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315" y="34315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55" y="38506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555" y="3858260"/>
            <a:ext cx="288925" cy="28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2357120"/>
            <a:ext cx="8695055" cy="21431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130" y="30213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290" y="30365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410" y="30213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290" y="30213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130" y="39204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290" y="39433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130" y="39281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850" y="3943350"/>
            <a:ext cx="52959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1819275"/>
            <a:ext cx="8895080" cy="3218815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815" y="224472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3895" y="22599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515" y="26562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995" y="30600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970" y="37376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790" y="37299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130" y="37452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130" y="4217035"/>
            <a:ext cx="643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4217035"/>
            <a:ext cx="11760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350" y="4209415"/>
            <a:ext cx="77343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On-screen Show (4:3)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163</cp:revision>
  <dcterms:created xsi:type="dcterms:W3CDTF">2015-12-07T06:44:00Z</dcterms:created>
  <dcterms:modified xsi:type="dcterms:W3CDTF">2018-01-06T08:30:13Z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