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6" r:id="rId3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95" r:id="rId23"/>
    <p:sldId id="296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3686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7F3D866A-AC41-4B1D-BD94-5DC8B0775459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38C46C48-51C4-42EE-A202-10A9D5B27BD0}" type="slidenum">
              <a:rPr lang="zh-CN" altLang="en-US"/>
            </a:fld>
            <a:endParaRPr lang="en-US" altLang="zh-CN"/>
          </a:p>
        </p:txBody>
      </p:sp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892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5D89D121-CD01-4D03-B6C8-8753D392DDB3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80611DD1-05AC-495D-A699-6A2198266990}" type="slidenum">
              <a:rPr lang="zh-CN" altLang="en-US"/>
            </a:fld>
            <a:endParaRPr lang="en-US" altLang="zh-CN"/>
          </a:p>
        </p:txBody>
      </p:sp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40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027C1FF7-2151-4832-AFF9-20EF8946E041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D866A-AC41-4B1D-BD94-5DC8B0775459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70053278-E460-4F18-B4D0-D6603C91A026}" type="slidenum">
              <a:rPr lang="zh-CN" altLang="en-US"/>
            </a:fld>
            <a:endParaRPr lang="en-US" altLang="zh-CN"/>
          </a:p>
        </p:txBody>
      </p:sp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49156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A239AD80-5648-483B-9CFD-15DE0C79BB73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F19784D6-FD43-42ED-B87D-A74A54473D31}" type="slidenum">
              <a:rPr lang="zh-CN" altLang="en-US"/>
            </a:fld>
            <a:endParaRPr lang="en-US" altLang="zh-CN"/>
          </a:p>
        </p:txBody>
      </p:sp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51204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CBD8CBB2-6B63-4E31-92DF-C9635B173091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FED6AB3-49D3-4674-82DE-BB364C2AA8AB}" type="slidenum">
              <a:rPr lang="zh-CN" altLang="en-US"/>
            </a:fld>
            <a:endParaRPr lang="en-US" altLang="zh-CN"/>
          </a:p>
        </p:txBody>
      </p:sp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53252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90CCD139-B78B-49C8-8B46-346A7A082E9C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9F00E9B6-2863-4444-8995-B23443D9BD2C}" type="slidenum">
              <a:rPr lang="zh-CN" altLang="en-US"/>
            </a:fld>
            <a:endParaRPr lang="en-US" altLang="zh-CN"/>
          </a:p>
        </p:txBody>
      </p:sp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55300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18C6B67D-93B5-4ECD-A7F0-13FB3788DA41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0EC0013-2051-473A-A205-1FB1D62B2256}" type="slidenum">
              <a:rPr lang="zh-CN" altLang="en-US"/>
            </a:fld>
            <a:endParaRPr lang="en-US" altLang="zh-CN"/>
          </a:p>
        </p:txBody>
      </p:sp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57348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C522DD8C-66DD-482D-AD8A-7B709FE00AE6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6DC19E6B-841B-4507-8612-5ED75AC419DE}" type="slidenum">
              <a:rPr lang="zh-CN" altLang="en-US"/>
            </a:fld>
            <a:endParaRPr lang="en-US" altLang="zh-CN"/>
          </a:p>
        </p:txBody>
      </p:sp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44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A8C8F495-225F-4C2B-A58E-70E4E478DE50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9F1513-5946-4517-8960-69149406C8A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00ABB-BECC-413D-A823-584BF32DCC0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3DE3FB-2161-4022-A1CA-95B75FF0F21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C5EFC-7DEC-494A-9875-0BE8D8936A4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30F9DE-D006-4549-965C-D642485B25A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00E941-8F7D-4797-9762-8A4765D66FE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E9FFD6-B797-4E72-B544-9D1CA667408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0CD8F9-077C-48FF-87EF-AE9C1F06A90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B78A1C-C2D1-4C3C-8F05-AE0C729040E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A9913-4993-443B-BE11-FD1E045D277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EE2AA6-A630-40CB-B7B6-5B49388AE80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6E2B502F-5BE9-47DE-BC0A-CF8E88FD03E4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hyperlink" Target="file:///C:\Users\Administrator\Desktop\&#24800;&#23815;&#26149;&#27743;&#26202;&#26223;&#65288;&#35838;&#25991;&#26391;&#35835;&#65289;.mp4" TargetMode="Externa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圆角矩形 66"/>
          <p:cNvSpPr>
            <a:spLocks noChangeArrowheads="1"/>
          </p:cNvSpPr>
          <p:nvPr/>
        </p:nvSpPr>
        <p:spPr bwMode="auto">
          <a:xfrm>
            <a:off x="958850" y="1885950"/>
            <a:ext cx="7226300" cy="134938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blurRad="40000" dist="23000" dir="5400000" rotWithShape="0">
              <a:srgbClr val="000000">
                <a:alpha val="2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369434"/>
                    </a:gs>
                    <a:gs pos="100000">
                      <a:srgbClr val="89C270"/>
                    </a:gs>
                  </a:gsLst>
                  <a:lin ang="16200000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39F36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35843" name="Picture 39" descr="구름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95838" y="179388"/>
            <a:ext cx="6826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Picture 40" descr="구름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35825" y="503238"/>
            <a:ext cx="1042988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845" name="组合 13338"/>
          <p:cNvGrpSpPr/>
          <p:nvPr/>
        </p:nvGrpSpPr>
        <p:grpSpPr bwMode="auto">
          <a:xfrm>
            <a:off x="2255838" y="601663"/>
            <a:ext cx="4624730" cy="1600200"/>
            <a:chOff x="2320219" y="710252"/>
            <a:chExt cx="4624079" cy="1602106"/>
          </a:xfrm>
        </p:grpSpPr>
        <p:sp>
          <p:nvSpPr>
            <p:cNvPr id="22" name="Text Box 2"/>
            <p:cNvSpPr txBox="1">
              <a:spLocks noChangeArrowheads="1"/>
            </p:cNvSpPr>
            <p:nvPr/>
          </p:nvSpPr>
          <p:spPr bwMode="auto">
            <a:xfrm>
              <a:off x="3787204" y="830251"/>
              <a:ext cx="3157094" cy="123336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pPr algn="ctr" defTabSz="457200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zh-CN" altLang="en-US" sz="5400" b="1" dirty="0">
                  <a:solidFill>
                    <a:srgbClr val="CC0000"/>
                  </a:solidFill>
                  <a:latin typeface="+mn-lt"/>
                  <a:ea typeface="黑体" panose="02010609060101010101" charset="-122"/>
                  <a:cs typeface="黑体" panose="02010609060101010101" charset="-122"/>
                </a:rPr>
                <a:t>古诗三首</a:t>
              </a:r>
              <a:endParaRPr lang="zh-CN" altLang="en-US" sz="5400" b="1" dirty="0">
                <a:solidFill>
                  <a:srgbClr val="CC0000"/>
                </a:solidFill>
                <a:latin typeface="+mn-lt"/>
                <a:ea typeface="黑体" panose="02010609060101010101" charset="-122"/>
                <a:cs typeface="黑体" panose="02010609060101010101" charset="-122"/>
              </a:endParaRPr>
            </a:p>
          </p:txBody>
        </p:sp>
        <p:grpSp>
          <p:nvGrpSpPr>
            <p:cNvPr id="35847" name="组合 13337"/>
            <p:cNvGrpSpPr/>
            <p:nvPr/>
          </p:nvGrpSpPr>
          <p:grpSpPr bwMode="auto">
            <a:xfrm>
              <a:off x="2320219" y="710252"/>
              <a:ext cx="1299229" cy="1602106"/>
              <a:chOff x="2474594" y="541627"/>
              <a:chExt cx="1299229" cy="1602106"/>
            </a:xfrm>
          </p:grpSpPr>
          <p:sp>
            <p:nvSpPr>
              <p:cNvPr id="35848" name="AutoShape 11"/>
              <p:cNvSpPr>
                <a:spLocks noChangeArrowheads="1"/>
              </p:cNvSpPr>
              <p:nvPr/>
            </p:nvSpPr>
            <p:spPr bwMode="gray">
              <a:xfrm>
                <a:off x="2474594" y="565421"/>
                <a:ext cx="1299229" cy="1262022"/>
              </a:xfrm>
              <a:prstGeom prst="diamond">
                <a:avLst/>
              </a:prstGeom>
              <a:solidFill>
                <a:srgbClr val="236B2A"/>
              </a:solidFill>
              <a:ln w="38100">
                <a:solidFill>
                  <a:schemeClr val="bg1"/>
                </a:solidFill>
                <a:miter lim="800000"/>
              </a:ln>
              <a:effectLst>
                <a:outerShdw sy="50000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 defTabSz="457200" eaLnBrk="0" hangingPunct="0"/>
                <a:endParaRPr lang="en-US" altLang="ko-KR" sz="2800" b="1">
                  <a:solidFill>
                    <a:srgbClr val="FFFFFF"/>
                  </a:solidFill>
                  <a:latin typeface="Calibri" panose="020F0502020204030204" pitchFamily="34" charset="0"/>
                  <a:ea typeface="Gulim" panose="020B0600000101010101" pitchFamily="34" charset="-127"/>
                </a:endParaRPr>
              </a:p>
            </p:txBody>
          </p:sp>
          <p:sp>
            <p:nvSpPr>
              <p:cNvPr id="35849" name="文本框 13"/>
              <p:cNvSpPr txBox="1">
                <a:spLocks noChangeArrowheads="1"/>
              </p:cNvSpPr>
              <p:nvPr/>
            </p:nvSpPr>
            <p:spPr bwMode="auto">
              <a:xfrm>
                <a:off x="2768749" y="541627"/>
                <a:ext cx="700843" cy="1602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defTabSz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defTabSz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defTabSz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defTabSz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7200" b="1">
                    <a:solidFill>
                      <a:schemeClr val="bg1"/>
                    </a:solidFill>
                    <a:latin typeface="方正大黑简体" pitchFamily="65" charset="-122"/>
                    <a:ea typeface="方正大黑简体" pitchFamily="65" charset="-122"/>
                  </a:rPr>
                  <a:t>1</a:t>
                </a:r>
                <a:endParaRPr lang="zh-CN" altLang="en-US" sz="7200" b="1">
                  <a:solidFill>
                    <a:schemeClr val="bg1"/>
                  </a:solidFill>
                  <a:latin typeface="方正大黑简体" pitchFamily="65" charset="-122"/>
                  <a:ea typeface="方正大黑简体" pitchFamily="65" charset="-122"/>
                </a:endParaRPr>
              </a:p>
            </p:txBody>
          </p:sp>
        </p:grpSp>
      </p:grpSp>
      <p:sp>
        <p:nvSpPr>
          <p:cNvPr id="35850" name="矩形 47"/>
          <p:cNvSpPr>
            <a:spLocks noChangeArrowheads="1"/>
          </p:cNvSpPr>
          <p:nvPr/>
        </p:nvSpPr>
        <p:spPr bwMode="auto">
          <a:xfrm>
            <a:off x="2311216" y="2881313"/>
            <a:ext cx="4498034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457200"/>
            <a:r>
              <a:rPr lang="zh-CN" altLang="en-US" sz="5400" dirty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惠崇春江晚景</a:t>
            </a:r>
            <a:endParaRPr lang="en-US" altLang="zh-CN" sz="5400" dirty="0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  <a:p>
            <a:pPr algn="ctr" defTabSz="457200"/>
            <a:r>
              <a:rPr lang="en-US" altLang="zh-CN" sz="2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sz="2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宋</a:t>
            </a:r>
            <a:r>
              <a:rPr lang="en-US" altLang="zh-CN" sz="2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]</a:t>
            </a:r>
            <a:r>
              <a:rPr lang="zh-CN" altLang="en-US" sz="2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苏轼</a:t>
            </a:r>
            <a:endParaRPr lang="zh-CN" altLang="en-US" sz="28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5851" name="矩形 47"/>
          <p:cNvSpPr>
            <a:spLocks noChangeArrowheads="1"/>
          </p:cNvSpPr>
          <p:nvPr/>
        </p:nvSpPr>
        <p:spPr bwMode="auto">
          <a:xfrm>
            <a:off x="5167775" y="2252663"/>
            <a:ext cx="164147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457200"/>
            <a:r>
              <a:rPr lang="zh-CN" altLang="en-US" sz="24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第二课时</a:t>
            </a:r>
            <a:endParaRPr lang="zh-CN" altLang="en-US" sz="24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35852" name="组合 1"/>
          <p:cNvGrpSpPr/>
          <p:nvPr/>
        </p:nvGrpSpPr>
        <p:grpSpPr bwMode="auto">
          <a:xfrm>
            <a:off x="178594" y="4725144"/>
            <a:ext cx="8786812" cy="831850"/>
            <a:chOff x="185982" y="4180457"/>
            <a:chExt cx="8786568" cy="623887"/>
          </a:xfrm>
        </p:grpSpPr>
        <p:sp>
          <p:nvSpPr>
            <p:cNvPr id="28" name="任意多边形 27"/>
            <p:cNvSpPr/>
            <p:nvPr/>
          </p:nvSpPr>
          <p:spPr bwMode="auto">
            <a:xfrm>
              <a:off x="2969315" y="4246097"/>
              <a:ext cx="1613512" cy="558247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noFill/>
            <a:ln>
              <a:noFill/>
            </a:ln>
            <a:effectLst>
              <a:glow rad="101600">
                <a:schemeClr val="accent3">
                  <a:lumMod val="75000"/>
                  <a:alpha val="60000"/>
                </a:schemeClr>
              </a:glo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>
                  <a:ln w="18415" cmpd="sng">
                    <a:prstDash val="solid"/>
                  </a:ln>
                  <a:solidFill>
                    <a:schemeClr val="tx1"/>
                  </a:solidFill>
                  <a:effectLst>
                    <a:glow rad="139700">
                      <a:srgbClr val="FFFF00">
                        <a:alpha val="4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初读感知</a:t>
              </a:r>
              <a:endParaRPr lang="zh-CN" altLang="en-US" sz="2400" b="1" dirty="0">
                <a:ln w="18415" cmpd="sng">
                  <a:prstDash val="solid"/>
                </a:ln>
                <a:solidFill>
                  <a:schemeClr val="tx1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 28"/>
            <p:cNvSpPr/>
            <p:nvPr/>
          </p:nvSpPr>
          <p:spPr bwMode="auto">
            <a:xfrm>
              <a:off x="5117961" y="4246097"/>
              <a:ext cx="1691349" cy="558247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noFill/>
            <a:ln>
              <a:noFill/>
            </a:ln>
            <a:effectLst>
              <a:glow rad="101600">
                <a:schemeClr val="accent3">
                  <a:lumMod val="75000"/>
                  <a:alpha val="60000"/>
                </a:schemeClr>
              </a:glo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>
                  <a:ln w="18415" cmpd="sng">
                    <a:prstDash val="solid"/>
                  </a:ln>
                  <a:solidFill>
                    <a:schemeClr val="tx1"/>
                  </a:solidFill>
                  <a:effectLst>
                    <a:glow rad="139700">
                      <a:srgbClr val="FFFF00">
                        <a:alpha val="4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学习字词</a:t>
              </a:r>
              <a:endParaRPr lang="en-US" altLang="zh-CN" sz="2400" b="1" dirty="0">
                <a:ln w="18415" cmpd="sng">
                  <a:prstDash val="solid"/>
                </a:ln>
                <a:solidFill>
                  <a:schemeClr val="tx1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任意多边形 29"/>
            <p:cNvSpPr/>
            <p:nvPr/>
          </p:nvSpPr>
          <p:spPr bwMode="auto">
            <a:xfrm>
              <a:off x="7222823" y="4228651"/>
              <a:ext cx="1749727" cy="575693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noFill/>
            <a:ln>
              <a:noFill/>
            </a:ln>
            <a:effectLst>
              <a:glow rad="101600">
                <a:schemeClr val="accent3">
                  <a:lumMod val="75000"/>
                  <a:alpha val="60000"/>
                </a:schemeClr>
              </a:glo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>
                  <a:ln w="18415" cmpd="sng">
                    <a:prstDash val="solid"/>
                  </a:ln>
                  <a:solidFill>
                    <a:schemeClr val="tx1"/>
                  </a:solidFill>
                  <a:effectLst>
                    <a:glow rad="139700">
                      <a:srgbClr val="FFFF00">
                        <a:alpha val="4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当堂检测</a:t>
              </a:r>
              <a:endParaRPr lang="en-US" altLang="zh-CN" sz="2400" b="1" dirty="0">
                <a:ln w="18415" cmpd="sng">
                  <a:prstDash val="solid"/>
                </a:ln>
                <a:solidFill>
                  <a:schemeClr val="tx1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5856" name="图片 4" descr="小花2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311400" y="4180457"/>
              <a:ext cx="792047" cy="623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7" name="图片 4" descr="小花2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09853" y="4180457"/>
              <a:ext cx="792047" cy="623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8" name="图片 4" descr="小花2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710043" y="4180457"/>
              <a:ext cx="792047" cy="623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任意多边形 33"/>
            <p:cNvSpPr/>
            <p:nvPr/>
          </p:nvSpPr>
          <p:spPr bwMode="auto">
            <a:xfrm>
              <a:off x="843897" y="4246097"/>
              <a:ext cx="1613512" cy="558247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noFill/>
            <a:ln>
              <a:noFill/>
            </a:ln>
            <a:effectLst>
              <a:glow rad="101600">
                <a:schemeClr val="accent3">
                  <a:lumMod val="75000"/>
                  <a:alpha val="60000"/>
                </a:schemeClr>
              </a:glo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>
                  <a:ln w="18415" cmpd="sng">
                    <a:prstDash val="solid"/>
                  </a:ln>
                  <a:solidFill>
                    <a:schemeClr val="tx1"/>
                  </a:solidFill>
                  <a:effectLst>
                    <a:glow rad="139700">
                      <a:srgbClr val="FFFF00">
                        <a:alpha val="4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助读资料</a:t>
              </a:r>
              <a:endParaRPr lang="zh-CN" altLang="en-US" sz="2400" b="1" dirty="0">
                <a:ln w="18415" cmpd="sng">
                  <a:prstDash val="solid"/>
                </a:ln>
                <a:solidFill>
                  <a:schemeClr val="tx1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5860" name="图片 4" descr="小花2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85982" y="4180457"/>
              <a:ext cx="792047" cy="623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1785938"/>
          <a:ext cx="2590800" cy="3040062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51288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45740" marB="4574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717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45740" marB="4574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878" name="Freeform 38"/>
          <p:cNvSpPr/>
          <p:nvPr/>
        </p:nvSpPr>
        <p:spPr bwMode="auto">
          <a:xfrm>
            <a:off x="6429375" y="2341563"/>
            <a:ext cx="666750" cy="231775"/>
          </a:xfrm>
          <a:custGeom>
            <a:avLst/>
            <a:gdLst>
              <a:gd name="T0" fmla="*/ 2147483647 w 1049"/>
              <a:gd name="T1" fmla="*/ 2147483647 h 276"/>
              <a:gd name="T2" fmla="*/ 2147483647 w 1049"/>
              <a:gd name="T3" fmla="*/ 2147483647 h 276"/>
              <a:gd name="T4" fmla="*/ 0 w 1049"/>
              <a:gd name="T5" fmla="*/ 2147483647 h 276"/>
              <a:gd name="T6" fmla="*/ 2147483647 w 1049"/>
              <a:gd name="T7" fmla="*/ 2147483647 h 276"/>
              <a:gd name="T8" fmla="*/ 2147483647 w 1049"/>
              <a:gd name="T9" fmla="*/ 2147483647 h 276"/>
              <a:gd name="T10" fmla="*/ 2147483647 w 1049"/>
              <a:gd name="T11" fmla="*/ 2147483647 h 276"/>
              <a:gd name="T12" fmla="*/ 2147483647 w 1049"/>
              <a:gd name="T13" fmla="*/ 2147483647 h 276"/>
              <a:gd name="T14" fmla="*/ 2147483647 w 1049"/>
              <a:gd name="T15" fmla="*/ 2147483647 h 276"/>
              <a:gd name="T16" fmla="*/ 2147483647 w 1049"/>
              <a:gd name="T17" fmla="*/ 2147483647 h 276"/>
              <a:gd name="T18" fmla="*/ 2147483647 w 1049"/>
              <a:gd name="T19" fmla="*/ 2147483647 h 276"/>
              <a:gd name="T20" fmla="*/ 2147483647 w 1049"/>
              <a:gd name="T21" fmla="*/ 2147483647 h 276"/>
              <a:gd name="T22" fmla="*/ 2147483647 w 1049"/>
              <a:gd name="T23" fmla="*/ 2147483647 h 276"/>
              <a:gd name="T24" fmla="*/ 2147483647 w 1049"/>
              <a:gd name="T25" fmla="*/ 2147483647 h 276"/>
              <a:gd name="T26" fmla="*/ 2147483647 w 1049"/>
              <a:gd name="T27" fmla="*/ 2147483647 h 276"/>
              <a:gd name="T28" fmla="*/ 2147483647 w 1049"/>
              <a:gd name="T29" fmla="*/ 2147483647 h 276"/>
              <a:gd name="T30" fmla="*/ 2147483647 w 1049"/>
              <a:gd name="T31" fmla="*/ 2147483647 h 276"/>
              <a:gd name="T32" fmla="*/ 2147483647 w 1049"/>
              <a:gd name="T33" fmla="*/ 0 h 276"/>
              <a:gd name="T34" fmla="*/ 2147483647 w 1049"/>
              <a:gd name="T35" fmla="*/ 0 h 276"/>
              <a:gd name="T36" fmla="*/ 2147483647 w 1049"/>
              <a:gd name="T37" fmla="*/ 0 h 276"/>
              <a:gd name="T38" fmla="*/ 2147483647 w 1049"/>
              <a:gd name="T39" fmla="*/ 2147483647 h 276"/>
              <a:gd name="T40" fmla="*/ 2147483647 w 1049"/>
              <a:gd name="T41" fmla="*/ 2147483647 h 276"/>
              <a:gd name="T42" fmla="*/ 2147483647 w 1049"/>
              <a:gd name="T43" fmla="*/ 2147483647 h 276"/>
              <a:gd name="T44" fmla="*/ 2147483647 w 1049"/>
              <a:gd name="T45" fmla="*/ 2147483647 h 276"/>
              <a:gd name="T46" fmla="*/ 2147483647 w 1049"/>
              <a:gd name="T47" fmla="*/ 2147483647 h 276"/>
              <a:gd name="T48" fmla="*/ 2147483647 w 1049"/>
              <a:gd name="T49" fmla="*/ 2147483647 h 276"/>
              <a:gd name="T50" fmla="*/ 2147483647 w 1049"/>
              <a:gd name="T51" fmla="*/ 2147483647 h 276"/>
              <a:gd name="T52" fmla="*/ 2147483647 w 1049"/>
              <a:gd name="T53" fmla="*/ 2147483647 h 276"/>
              <a:gd name="T54" fmla="*/ 2147483647 w 1049"/>
              <a:gd name="T55" fmla="*/ 2147483647 h 276"/>
              <a:gd name="T56" fmla="*/ 2147483647 w 1049"/>
              <a:gd name="T57" fmla="*/ 2147483647 h 276"/>
              <a:gd name="T58" fmla="*/ 2147483647 w 1049"/>
              <a:gd name="T59" fmla="*/ 2147483647 h 276"/>
              <a:gd name="T60" fmla="*/ 2147483647 w 1049"/>
              <a:gd name="T61" fmla="*/ 2147483647 h 276"/>
              <a:gd name="T62" fmla="*/ 2147483647 w 1049"/>
              <a:gd name="T63" fmla="*/ 2147483647 h 276"/>
              <a:gd name="T64" fmla="*/ 2147483647 w 1049"/>
              <a:gd name="T65" fmla="*/ 2147483647 h 276"/>
              <a:gd name="T66" fmla="*/ 2147483647 w 1049"/>
              <a:gd name="T67" fmla="*/ 2147483647 h 276"/>
              <a:gd name="T68" fmla="*/ 2147483647 w 1049"/>
              <a:gd name="T69" fmla="*/ 2147483647 h 276"/>
              <a:gd name="T70" fmla="*/ 2147483647 w 1049"/>
              <a:gd name="T71" fmla="*/ 2147483647 h 27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049"/>
              <a:gd name="T109" fmla="*/ 0 h 276"/>
              <a:gd name="T110" fmla="*/ 1049 w 1049"/>
              <a:gd name="T111" fmla="*/ 276 h 27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049" h="276">
                <a:moveTo>
                  <a:pt x="30" y="245"/>
                </a:moveTo>
                <a:lnTo>
                  <a:pt x="20" y="225"/>
                </a:lnTo>
                <a:lnTo>
                  <a:pt x="10" y="214"/>
                </a:lnTo>
                <a:lnTo>
                  <a:pt x="0" y="204"/>
                </a:lnTo>
                <a:lnTo>
                  <a:pt x="0" y="194"/>
                </a:lnTo>
                <a:lnTo>
                  <a:pt x="10" y="184"/>
                </a:lnTo>
                <a:lnTo>
                  <a:pt x="20" y="184"/>
                </a:lnTo>
                <a:lnTo>
                  <a:pt x="30" y="184"/>
                </a:lnTo>
                <a:lnTo>
                  <a:pt x="51" y="184"/>
                </a:lnTo>
                <a:lnTo>
                  <a:pt x="81" y="173"/>
                </a:lnTo>
                <a:lnTo>
                  <a:pt x="91" y="173"/>
                </a:lnTo>
                <a:lnTo>
                  <a:pt x="102" y="163"/>
                </a:lnTo>
                <a:lnTo>
                  <a:pt x="122" y="163"/>
                </a:lnTo>
                <a:lnTo>
                  <a:pt x="142" y="153"/>
                </a:lnTo>
                <a:lnTo>
                  <a:pt x="152" y="153"/>
                </a:lnTo>
                <a:lnTo>
                  <a:pt x="183" y="143"/>
                </a:lnTo>
                <a:lnTo>
                  <a:pt x="203" y="143"/>
                </a:lnTo>
                <a:lnTo>
                  <a:pt x="234" y="133"/>
                </a:lnTo>
                <a:lnTo>
                  <a:pt x="254" y="122"/>
                </a:lnTo>
                <a:lnTo>
                  <a:pt x="295" y="122"/>
                </a:lnTo>
                <a:lnTo>
                  <a:pt x="326" y="112"/>
                </a:lnTo>
                <a:lnTo>
                  <a:pt x="356" y="102"/>
                </a:lnTo>
                <a:lnTo>
                  <a:pt x="397" y="92"/>
                </a:lnTo>
                <a:lnTo>
                  <a:pt x="438" y="82"/>
                </a:lnTo>
                <a:lnTo>
                  <a:pt x="479" y="71"/>
                </a:lnTo>
                <a:lnTo>
                  <a:pt x="570" y="51"/>
                </a:lnTo>
                <a:lnTo>
                  <a:pt x="642" y="41"/>
                </a:lnTo>
                <a:lnTo>
                  <a:pt x="713" y="20"/>
                </a:lnTo>
                <a:lnTo>
                  <a:pt x="774" y="10"/>
                </a:lnTo>
                <a:lnTo>
                  <a:pt x="825" y="10"/>
                </a:lnTo>
                <a:lnTo>
                  <a:pt x="866" y="0"/>
                </a:lnTo>
                <a:lnTo>
                  <a:pt x="907" y="0"/>
                </a:lnTo>
                <a:lnTo>
                  <a:pt x="937" y="0"/>
                </a:lnTo>
                <a:lnTo>
                  <a:pt x="957" y="0"/>
                </a:lnTo>
                <a:lnTo>
                  <a:pt x="978" y="0"/>
                </a:lnTo>
                <a:lnTo>
                  <a:pt x="998" y="0"/>
                </a:lnTo>
                <a:lnTo>
                  <a:pt x="1019" y="0"/>
                </a:lnTo>
                <a:lnTo>
                  <a:pt x="1029" y="10"/>
                </a:lnTo>
                <a:lnTo>
                  <a:pt x="1039" y="10"/>
                </a:lnTo>
                <a:lnTo>
                  <a:pt x="1039" y="20"/>
                </a:lnTo>
                <a:lnTo>
                  <a:pt x="1049" y="31"/>
                </a:lnTo>
                <a:lnTo>
                  <a:pt x="1049" y="41"/>
                </a:lnTo>
                <a:lnTo>
                  <a:pt x="1039" y="51"/>
                </a:lnTo>
                <a:lnTo>
                  <a:pt x="1029" y="61"/>
                </a:lnTo>
                <a:lnTo>
                  <a:pt x="1008" y="71"/>
                </a:lnTo>
                <a:lnTo>
                  <a:pt x="978" y="82"/>
                </a:lnTo>
                <a:lnTo>
                  <a:pt x="957" y="92"/>
                </a:lnTo>
                <a:lnTo>
                  <a:pt x="917" y="102"/>
                </a:lnTo>
                <a:lnTo>
                  <a:pt x="876" y="122"/>
                </a:lnTo>
                <a:lnTo>
                  <a:pt x="835" y="133"/>
                </a:lnTo>
                <a:lnTo>
                  <a:pt x="784" y="143"/>
                </a:lnTo>
                <a:lnTo>
                  <a:pt x="733" y="153"/>
                </a:lnTo>
                <a:lnTo>
                  <a:pt x="682" y="163"/>
                </a:lnTo>
                <a:lnTo>
                  <a:pt x="631" y="184"/>
                </a:lnTo>
                <a:lnTo>
                  <a:pt x="570" y="194"/>
                </a:lnTo>
                <a:lnTo>
                  <a:pt x="509" y="204"/>
                </a:lnTo>
                <a:lnTo>
                  <a:pt x="438" y="214"/>
                </a:lnTo>
                <a:lnTo>
                  <a:pt x="377" y="235"/>
                </a:lnTo>
                <a:lnTo>
                  <a:pt x="316" y="245"/>
                </a:lnTo>
                <a:lnTo>
                  <a:pt x="265" y="255"/>
                </a:lnTo>
                <a:lnTo>
                  <a:pt x="224" y="255"/>
                </a:lnTo>
                <a:lnTo>
                  <a:pt x="193" y="265"/>
                </a:lnTo>
                <a:lnTo>
                  <a:pt x="163" y="265"/>
                </a:lnTo>
                <a:lnTo>
                  <a:pt x="142" y="276"/>
                </a:lnTo>
                <a:lnTo>
                  <a:pt x="122" y="276"/>
                </a:lnTo>
                <a:lnTo>
                  <a:pt x="102" y="276"/>
                </a:lnTo>
                <a:lnTo>
                  <a:pt x="81" y="265"/>
                </a:lnTo>
                <a:lnTo>
                  <a:pt x="51" y="255"/>
                </a:lnTo>
                <a:lnTo>
                  <a:pt x="30" y="24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79" name="Freeform 39"/>
          <p:cNvSpPr/>
          <p:nvPr/>
        </p:nvSpPr>
        <p:spPr bwMode="auto">
          <a:xfrm>
            <a:off x="6294438" y="2781300"/>
            <a:ext cx="225425" cy="552450"/>
          </a:xfrm>
          <a:custGeom>
            <a:avLst/>
            <a:gdLst>
              <a:gd name="T0" fmla="*/ 0 w 356"/>
              <a:gd name="T1" fmla="*/ 2147483647 h 653"/>
              <a:gd name="T2" fmla="*/ 0 w 356"/>
              <a:gd name="T3" fmla="*/ 2147483647 h 653"/>
              <a:gd name="T4" fmla="*/ 0 w 356"/>
              <a:gd name="T5" fmla="*/ 2147483647 h 653"/>
              <a:gd name="T6" fmla="*/ 2147483647 w 356"/>
              <a:gd name="T7" fmla="*/ 2147483647 h 653"/>
              <a:gd name="T8" fmla="*/ 2147483647 w 356"/>
              <a:gd name="T9" fmla="*/ 2147483647 h 653"/>
              <a:gd name="T10" fmla="*/ 2147483647 w 356"/>
              <a:gd name="T11" fmla="*/ 2147483647 h 653"/>
              <a:gd name="T12" fmla="*/ 2147483647 w 356"/>
              <a:gd name="T13" fmla="*/ 0 h 653"/>
              <a:gd name="T14" fmla="*/ 2147483647 w 356"/>
              <a:gd name="T15" fmla="*/ 0 h 653"/>
              <a:gd name="T16" fmla="*/ 2147483647 w 356"/>
              <a:gd name="T17" fmla="*/ 0 h 653"/>
              <a:gd name="T18" fmla="*/ 2147483647 w 356"/>
              <a:gd name="T19" fmla="*/ 2147483647 h 653"/>
              <a:gd name="T20" fmla="*/ 2147483647 w 356"/>
              <a:gd name="T21" fmla="*/ 2147483647 h 653"/>
              <a:gd name="T22" fmla="*/ 2147483647 w 356"/>
              <a:gd name="T23" fmla="*/ 2147483647 h 653"/>
              <a:gd name="T24" fmla="*/ 2147483647 w 356"/>
              <a:gd name="T25" fmla="*/ 2147483647 h 653"/>
              <a:gd name="T26" fmla="*/ 2147483647 w 356"/>
              <a:gd name="T27" fmla="*/ 2147483647 h 653"/>
              <a:gd name="T28" fmla="*/ 2147483647 w 356"/>
              <a:gd name="T29" fmla="*/ 2147483647 h 653"/>
              <a:gd name="T30" fmla="*/ 2147483647 w 356"/>
              <a:gd name="T31" fmla="*/ 2147483647 h 653"/>
              <a:gd name="T32" fmla="*/ 2147483647 w 356"/>
              <a:gd name="T33" fmla="*/ 2147483647 h 653"/>
              <a:gd name="T34" fmla="*/ 2147483647 w 356"/>
              <a:gd name="T35" fmla="*/ 2147483647 h 653"/>
              <a:gd name="T36" fmla="*/ 2147483647 w 356"/>
              <a:gd name="T37" fmla="*/ 2147483647 h 653"/>
              <a:gd name="T38" fmla="*/ 2147483647 w 356"/>
              <a:gd name="T39" fmla="*/ 2147483647 h 653"/>
              <a:gd name="T40" fmla="*/ 2147483647 w 356"/>
              <a:gd name="T41" fmla="*/ 2147483647 h 653"/>
              <a:gd name="T42" fmla="*/ 2147483647 w 356"/>
              <a:gd name="T43" fmla="*/ 2147483647 h 653"/>
              <a:gd name="T44" fmla="*/ 2147483647 w 356"/>
              <a:gd name="T45" fmla="*/ 2147483647 h 653"/>
              <a:gd name="T46" fmla="*/ 2147483647 w 356"/>
              <a:gd name="T47" fmla="*/ 2147483647 h 653"/>
              <a:gd name="T48" fmla="*/ 2147483647 w 356"/>
              <a:gd name="T49" fmla="*/ 2147483647 h 653"/>
              <a:gd name="T50" fmla="*/ 2147483647 w 356"/>
              <a:gd name="T51" fmla="*/ 2147483647 h 653"/>
              <a:gd name="T52" fmla="*/ 2147483647 w 356"/>
              <a:gd name="T53" fmla="*/ 2147483647 h 653"/>
              <a:gd name="T54" fmla="*/ 2147483647 w 356"/>
              <a:gd name="T55" fmla="*/ 2147483647 h 653"/>
              <a:gd name="T56" fmla="*/ 2147483647 w 356"/>
              <a:gd name="T57" fmla="*/ 2147483647 h 653"/>
              <a:gd name="T58" fmla="*/ 2147483647 w 356"/>
              <a:gd name="T59" fmla="*/ 2147483647 h 653"/>
              <a:gd name="T60" fmla="*/ 2147483647 w 356"/>
              <a:gd name="T61" fmla="*/ 2147483647 h 653"/>
              <a:gd name="T62" fmla="*/ 2147483647 w 356"/>
              <a:gd name="T63" fmla="*/ 2147483647 h 653"/>
              <a:gd name="T64" fmla="*/ 2147483647 w 356"/>
              <a:gd name="T65" fmla="*/ 2147483647 h 653"/>
              <a:gd name="T66" fmla="*/ 2147483647 w 356"/>
              <a:gd name="T67" fmla="*/ 2147483647 h 653"/>
              <a:gd name="T68" fmla="*/ 2147483647 w 356"/>
              <a:gd name="T69" fmla="*/ 2147483647 h 653"/>
              <a:gd name="T70" fmla="*/ 2147483647 w 356"/>
              <a:gd name="T71" fmla="*/ 2147483647 h 653"/>
              <a:gd name="T72" fmla="*/ 2147483647 w 356"/>
              <a:gd name="T73" fmla="*/ 2147483647 h 653"/>
              <a:gd name="T74" fmla="*/ 2147483647 w 356"/>
              <a:gd name="T75" fmla="*/ 2147483647 h 653"/>
              <a:gd name="T76" fmla="*/ 2147483647 w 356"/>
              <a:gd name="T77" fmla="*/ 2147483647 h 653"/>
              <a:gd name="T78" fmla="*/ 2147483647 w 356"/>
              <a:gd name="T79" fmla="*/ 2147483647 h 653"/>
              <a:gd name="T80" fmla="*/ 2147483647 w 356"/>
              <a:gd name="T81" fmla="*/ 2147483647 h 653"/>
              <a:gd name="T82" fmla="*/ 2147483647 w 356"/>
              <a:gd name="T83" fmla="*/ 2147483647 h 653"/>
              <a:gd name="T84" fmla="*/ 2147483647 w 356"/>
              <a:gd name="T85" fmla="*/ 2147483647 h 653"/>
              <a:gd name="T86" fmla="*/ 2147483647 w 356"/>
              <a:gd name="T87" fmla="*/ 2147483647 h 653"/>
              <a:gd name="T88" fmla="*/ 2147483647 w 356"/>
              <a:gd name="T89" fmla="*/ 2147483647 h 653"/>
              <a:gd name="T90" fmla="*/ 2147483647 w 356"/>
              <a:gd name="T91" fmla="*/ 2147483647 h 653"/>
              <a:gd name="T92" fmla="*/ 2147483647 w 356"/>
              <a:gd name="T93" fmla="*/ 2147483647 h 653"/>
              <a:gd name="T94" fmla="*/ 2147483647 w 356"/>
              <a:gd name="T95" fmla="*/ 2147483647 h 653"/>
              <a:gd name="T96" fmla="*/ 2147483647 w 356"/>
              <a:gd name="T97" fmla="*/ 2147483647 h 653"/>
              <a:gd name="T98" fmla="*/ 2147483647 w 356"/>
              <a:gd name="T99" fmla="*/ 2147483647 h 653"/>
              <a:gd name="T100" fmla="*/ 2147483647 w 356"/>
              <a:gd name="T101" fmla="*/ 2147483647 h 653"/>
              <a:gd name="T102" fmla="*/ 0 w 356"/>
              <a:gd name="T103" fmla="*/ 2147483647 h 653"/>
              <a:gd name="T104" fmla="*/ 0 w 356"/>
              <a:gd name="T105" fmla="*/ 2147483647 h 653"/>
              <a:gd name="T106" fmla="*/ 0 w 356"/>
              <a:gd name="T107" fmla="*/ 2147483647 h 653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56"/>
              <a:gd name="T163" fmla="*/ 0 h 653"/>
              <a:gd name="T164" fmla="*/ 356 w 356"/>
              <a:gd name="T165" fmla="*/ 653 h 653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56" h="653">
                <a:moveTo>
                  <a:pt x="0" y="62"/>
                </a:moveTo>
                <a:lnTo>
                  <a:pt x="0" y="51"/>
                </a:lnTo>
                <a:lnTo>
                  <a:pt x="0" y="31"/>
                </a:lnTo>
                <a:lnTo>
                  <a:pt x="10" y="21"/>
                </a:lnTo>
                <a:lnTo>
                  <a:pt x="20" y="11"/>
                </a:lnTo>
                <a:lnTo>
                  <a:pt x="30" y="11"/>
                </a:lnTo>
                <a:lnTo>
                  <a:pt x="40" y="0"/>
                </a:lnTo>
                <a:lnTo>
                  <a:pt x="51" y="0"/>
                </a:lnTo>
                <a:lnTo>
                  <a:pt x="71" y="0"/>
                </a:lnTo>
                <a:lnTo>
                  <a:pt x="91" y="11"/>
                </a:lnTo>
                <a:lnTo>
                  <a:pt x="112" y="11"/>
                </a:lnTo>
                <a:lnTo>
                  <a:pt x="142" y="21"/>
                </a:lnTo>
                <a:lnTo>
                  <a:pt x="173" y="31"/>
                </a:lnTo>
                <a:lnTo>
                  <a:pt x="203" y="92"/>
                </a:lnTo>
                <a:lnTo>
                  <a:pt x="224" y="153"/>
                </a:lnTo>
                <a:lnTo>
                  <a:pt x="244" y="204"/>
                </a:lnTo>
                <a:lnTo>
                  <a:pt x="254" y="255"/>
                </a:lnTo>
                <a:lnTo>
                  <a:pt x="275" y="306"/>
                </a:lnTo>
                <a:lnTo>
                  <a:pt x="285" y="347"/>
                </a:lnTo>
                <a:lnTo>
                  <a:pt x="305" y="388"/>
                </a:lnTo>
                <a:lnTo>
                  <a:pt x="316" y="419"/>
                </a:lnTo>
                <a:lnTo>
                  <a:pt x="326" y="459"/>
                </a:lnTo>
                <a:lnTo>
                  <a:pt x="336" y="480"/>
                </a:lnTo>
                <a:lnTo>
                  <a:pt x="346" y="510"/>
                </a:lnTo>
                <a:lnTo>
                  <a:pt x="346" y="531"/>
                </a:lnTo>
                <a:lnTo>
                  <a:pt x="356" y="551"/>
                </a:lnTo>
                <a:lnTo>
                  <a:pt x="356" y="572"/>
                </a:lnTo>
                <a:lnTo>
                  <a:pt x="356" y="582"/>
                </a:lnTo>
                <a:lnTo>
                  <a:pt x="356" y="592"/>
                </a:lnTo>
                <a:lnTo>
                  <a:pt x="356" y="613"/>
                </a:lnTo>
                <a:lnTo>
                  <a:pt x="346" y="633"/>
                </a:lnTo>
                <a:lnTo>
                  <a:pt x="336" y="653"/>
                </a:lnTo>
                <a:lnTo>
                  <a:pt x="326" y="653"/>
                </a:lnTo>
                <a:lnTo>
                  <a:pt x="316" y="653"/>
                </a:lnTo>
                <a:lnTo>
                  <a:pt x="305" y="643"/>
                </a:lnTo>
                <a:lnTo>
                  <a:pt x="295" y="633"/>
                </a:lnTo>
                <a:lnTo>
                  <a:pt x="285" y="613"/>
                </a:lnTo>
                <a:lnTo>
                  <a:pt x="275" y="592"/>
                </a:lnTo>
                <a:lnTo>
                  <a:pt x="254" y="561"/>
                </a:lnTo>
                <a:lnTo>
                  <a:pt x="244" y="531"/>
                </a:lnTo>
                <a:lnTo>
                  <a:pt x="234" y="500"/>
                </a:lnTo>
                <a:lnTo>
                  <a:pt x="203" y="429"/>
                </a:lnTo>
                <a:lnTo>
                  <a:pt x="163" y="357"/>
                </a:lnTo>
                <a:lnTo>
                  <a:pt x="122" y="286"/>
                </a:lnTo>
                <a:lnTo>
                  <a:pt x="91" y="225"/>
                </a:lnTo>
                <a:lnTo>
                  <a:pt x="71" y="194"/>
                </a:lnTo>
                <a:lnTo>
                  <a:pt x="51" y="164"/>
                </a:lnTo>
                <a:lnTo>
                  <a:pt x="40" y="143"/>
                </a:lnTo>
                <a:lnTo>
                  <a:pt x="20" y="123"/>
                </a:lnTo>
                <a:lnTo>
                  <a:pt x="20" y="102"/>
                </a:lnTo>
                <a:lnTo>
                  <a:pt x="10" y="92"/>
                </a:lnTo>
                <a:lnTo>
                  <a:pt x="0" y="72"/>
                </a:lnTo>
                <a:lnTo>
                  <a:pt x="0" y="6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0" name="Freeform 40"/>
          <p:cNvSpPr/>
          <p:nvPr/>
        </p:nvSpPr>
        <p:spPr bwMode="auto">
          <a:xfrm>
            <a:off x="6351588" y="2608263"/>
            <a:ext cx="919162" cy="638175"/>
          </a:xfrm>
          <a:custGeom>
            <a:avLst/>
            <a:gdLst>
              <a:gd name="T0" fmla="*/ 2147483647 w 1447"/>
              <a:gd name="T1" fmla="*/ 0 h 755"/>
              <a:gd name="T2" fmla="*/ 2147483647 w 1447"/>
              <a:gd name="T3" fmla="*/ 2147483647 h 755"/>
              <a:gd name="T4" fmla="*/ 2147483647 w 1447"/>
              <a:gd name="T5" fmla="*/ 2147483647 h 755"/>
              <a:gd name="T6" fmla="*/ 2147483647 w 1447"/>
              <a:gd name="T7" fmla="*/ 2147483647 h 755"/>
              <a:gd name="T8" fmla="*/ 2147483647 w 1447"/>
              <a:gd name="T9" fmla="*/ 2147483647 h 755"/>
              <a:gd name="T10" fmla="*/ 2147483647 w 1447"/>
              <a:gd name="T11" fmla="*/ 2147483647 h 755"/>
              <a:gd name="T12" fmla="*/ 2147483647 w 1447"/>
              <a:gd name="T13" fmla="*/ 2147483647 h 755"/>
              <a:gd name="T14" fmla="*/ 2147483647 w 1447"/>
              <a:gd name="T15" fmla="*/ 2147483647 h 755"/>
              <a:gd name="T16" fmla="*/ 2147483647 w 1447"/>
              <a:gd name="T17" fmla="*/ 2147483647 h 755"/>
              <a:gd name="T18" fmla="*/ 2147483647 w 1447"/>
              <a:gd name="T19" fmla="*/ 2147483647 h 755"/>
              <a:gd name="T20" fmla="*/ 2147483647 w 1447"/>
              <a:gd name="T21" fmla="*/ 2147483647 h 755"/>
              <a:gd name="T22" fmla="*/ 2147483647 w 1447"/>
              <a:gd name="T23" fmla="*/ 2147483647 h 755"/>
              <a:gd name="T24" fmla="*/ 2147483647 w 1447"/>
              <a:gd name="T25" fmla="*/ 2147483647 h 755"/>
              <a:gd name="T26" fmla="*/ 2147483647 w 1447"/>
              <a:gd name="T27" fmla="*/ 2147483647 h 755"/>
              <a:gd name="T28" fmla="*/ 2147483647 w 1447"/>
              <a:gd name="T29" fmla="*/ 2147483647 h 755"/>
              <a:gd name="T30" fmla="*/ 2147483647 w 1447"/>
              <a:gd name="T31" fmla="*/ 2147483647 h 755"/>
              <a:gd name="T32" fmla="*/ 2147483647 w 1447"/>
              <a:gd name="T33" fmla="*/ 2147483647 h 755"/>
              <a:gd name="T34" fmla="*/ 2147483647 w 1447"/>
              <a:gd name="T35" fmla="*/ 2147483647 h 755"/>
              <a:gd name="T36" fmla="*/ 2147483647 w 1447"/>
              <a:gd name="T37" fmla="*/ 2147483647 h 755"/>
              <a:gd name="T38" fmla="*/ 2147483647 w 1447"/>
              <a:gd name="T39" fmla="*/ 2147483647 h 755"/>
              <a:gd name="T40" fmla="*/ 2147483647 w 1447"/>
              <a:gd name="T41" fmla="*/ 2147483647 h 755"/>
              <a:gd name="T42" fmla="*/ 2147483647 w 1447"/>
              <a:gd name="T43" fmla="*/ 2147483647 h 755"/>
              <a:gd name="T44" fmla="*/ 2147483647 w 1447"/>
              <a:gd name="T45" fmla="*/ 2147483647 h 755"/>
              <a:gd name="T46" fmla="*/ 2147483647 w 1447"/>
              <a:gd name="T47" fmla="*/ 2147483647 h 755"/>
              <a:gd name="T48" fmla="*/ 2147483647 w 1447"/>
              <a:gd name="T49" fmla="*/ 2147483647 h 755"/>
              <a:gd name="T50" fmla="*/ 2147483647 w 1447"/>
              <a:gd name="T51" fmla="*/ 2147483647 h 755"/>
              <a:gd name="T52" fmla="*/ 2147483647 w 1447"/>
              <a:gd name="T53" fmla="*/ 2147483647 h 755"/>
              <a:gd name="T54" fmla="*/ 2147483647 w 1447"/>
              <a:gd name="T55" fmla="*/ 2147483647 h 755"/>
              <a:gd name="T56" fmla="*/ 2147483647 w 1447"/>
              <a:gd name="T57" fmla="*/ 2147483647 h 755"/>
              <a:gd name="T58" fmla="*/ 2147483647 w 1447"/>
              <a:gd name="T59" fmla="*/ 2147483647 h 755"/>
              <a:gd name="T60" fmla="*/ 2147483647 w 1447"/>
              <a:gd name="T61" fmla="*/ 2147483647 h 755"/>
              <a:gd name="T62" fmla="*/ 2147483647 w 1447"/>
              <a:gd name="T63" fmla="*/ 2147483647 h 755"/>
              <a:gd name="T64" fmla="*/ 2147483647 w 1447"/>
              <a:gd name="T65" fmla="*/ 2147483647 h 755"/>
              <a:gd name="T66" fmla="*/ 2147483647 w 1447"/>
              <a:gd name="T67" fmla="*/ 2147483647 h 755"/>
              <a:gd name="T68" fmla="*/ 2147483647 w 1447"/>
              <a:gd name="T69" fmla="*/ 2147483647 h 755"/>
              <a:gd name="T70" fmla="*/ 2147483647 w 1447"/>
              <a:gd name="T71" fmla="*/ 2147483647 h 755"/>
              <a:gd name="T72" fmla="*/ 2147483647 w 1447"/>
              <a:gd name="T73" fmla="*/ 2147483647 h 755"/>
              <a:gd name="T74" fmla="*/ 2147483647 w 1447"/>
              <a:gd name="T75" fmla="*/ 2147483647 h 755"/>
              <a:gd name="T76" fmla="*/ 2147483647 w 1447"/>
              <a:gd name="T77" fmla="*/ 2147483647 h 755"/>
              <a:gd name="T78" fmla="*/ 2147483647 w 1447"/>
              <a:gd name="T79" fmla="*/ 2147483647 h 755"/>
              <a:gd name="T80" fmla="*/ 2147483647 w 1447"/>
              <a:gd name="T81" fmla="*/ 2147483647 h 755"/>
              <a:gd name="T82" fmla="*/ 2147483647 w 1447"/>
              <a:gd name="T83" fmla="*/ 2147483647 h 75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447"/>
              <a:gd name="T127" fmla="*/ 0 h 755"/>
              <a:gd name="T128" fmla="*/ 1447 w 1447"/>
              <a:gd name="T129" fmla="*/ 755 h 75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447" h="755">
                <a:moveTo>
                  <a:pt x="1080" y="21"/>
                </a:moveTo>
                <a:lnTo>
                  <a:pt x="1111" y="11"/>
                </a:lnTo>
                <a:lnTo>
                  <a:pt x="1131" y="0"/>
                </a:lnTo>
                <a:lnTo>
                  <a:pt x="1152" y="0"/>
                </a:lnTo>
                <a:lnTo>
                  <a:pt x="1162" y="0"/>
                </a:lnTo>
                <a:lnTo>
                  <a:pt x="1172" y="11"/>
                </a:lnTo>
                <a:lnTo>
                  <a:pt x="1193" y="11"/>
                </a:lnTo>
                <a:lnTo>
                  <a:pt x="1213" y="21"/>
                </a:lnTo>
                <a:lnTo>
                  <a:pt x="1233" y="31"/>
                </a:lnTo>
                <a:lnTo>
                  <a:pt x="1254" y="41"/>
                </a:lnTo>
                <a:lnTo>
                  <a:pt x="1284" y="62"/>
                </a:lnTo>
                <a:lnTo>
                  <a:pt x="1315" y="82"/>
                </a:lnTo>
                <a:lnTo>
                  <a:pt x="1345" y="102"/>
                </a:lnTo>
                <a:lnTo>
                  <a:pt x="1376" y="123"/>
                </a:lnTo>
                <a:lnTo>
                  <a:pt x="1396" y="133"/>
                </a:lnTo>
                <a:lnTo>
                  <a:pt x="1407" y="153"/>
                </a:lnTo>
                <a:lnTo>
                  <a:pt x="1427" y="164"/>
                </a:lnTo>
                <a:lnTo>
                  <a:pt x="1437" y="174"/>
                </a:lnTo>
                <a:lnTo>
                  <a:pt x="1437" y="184"/>
                </a:lnTo>
                <a:lnTo>
                  <a:pt x="1447" y="194"/>
                </a:lnTo>
                <a:lnTo>
                  <a:pt x="1437" y="204"/>
                </a:lnTo>
                <a:lnTo>
                  <a:pt x="1427" y="215"/>
                </a:lnTo>
                <a:lnTo>
                  <a:pt x="1407" y="235"/>
                </a:lnTo>
                <a:lnTo>
                  <a:pt x="1386" y="255"/>
                </a:lnTo>
                <a:lnTo>
                  <a:pt x="1366" y="276"/>
                </a:lnTo>
                <a:lnTo>
                  <a:pt x="1356" y="296"/>
                </a:lnTo>
                <a:lnTo>
                  <a:pt x="1335" y="317"/>
                </a:lnTo>
                <a:lnTo>
                  <a:pt x="1315" y="347"/>
                </a:lnTo>
                <a:lnTo>
                  <a:pt x="1305" y="388"/>
                </a:lnTo>
                <a:lnTo>
                  <a:pt x="1284" y="429"/>
                </a:lnTo>
                <a:lnTo>
                  <a:pt x="1264" y="470"/>
                </a:lnTo>
                <a:lnTo>
                  <a:pt x="1254" y="521"/>
                </a:lnTo>
                <a:lnTo>
                  <a:pt x="1233" y="572"/>
                </a:lnTo>
                <a:lnTo>
                  <a:pt x="1213" y="623"/>
                </a:lnTo>
                <a:lnTo>
                  <a:pt x="1193" y="663"/>
                </a:lnTo>
                <a:lnTo>
                  <a:pt x="1182" y="694"/>
                </a:lnTo>
                <a:lnTo>
                  <a:pt x="1172" y="714"/>
                </a:lnTo>
                <a:lnTo>
                  <a:pt x="1162" y="735"/>
                </a:lnTo>
                <a:lnTo>
                  <a:pt x="1152" y="745"/>
                </a:lnTo>
                <a:lnTo>
                  <a:pt x="1142" y="755"/>
                </a:lnTo>
                <a:lnTo>
                  <a:pt x="1121" y="745"/>
                </a:lnTo>
                <a:lnTo>
                  <a:pt x="1101" y="735"/>
                </a:lnTo>
                <a:lnTo>
                  <a:pt x="1080" y="714"/>
                </a:lnTo>
                <a:lnTo>
                  <a:pt x="1060" y="694"/>
                </a:lnTo>
                <a:lnTo>
                  <a:pt x="1050" y="684"/>
                </a:lnTo>
                <a:lnTo>
                  <a:pt x="1040" y="663"/>
                </a:lnTo>
                <a:lnTo>
                  <a:pt x="1050" y="653"/>
                </a:lnTo>
                <a:lnTo>
                  <a:pt x="1060" y="633"/>
                </a:lnTo>
                <a:lnTo>
                  <a:pt x="1070" y="623"/>
                </a:lnTo>
                <a:lnTo>
                  <a:pt x="1070" y="592"/>
                </a:lnTo>
                <a:lnTo>
                  <a:pt x="1080" y="561"/>
                </a:lnTo>
                <a:lnTo>
                  <a:pt x="1091" y="531"/>
                </a:lnTo>
                <a:lnTo>
                  <a:pt x="1101" y="490"/>
                </a:lnTo>
                <a:lnTo>
                  <a:pt x="1111" y="449"/>
                </a:lnTo>
                <a:lnTo>
                  <a:pt x="1131" y="408"/>
                </a:lnTo>
                <a:lnTo>
                  <a:pt x="1142" y="368"/>
                </a:lnTo>
                <a:lnTo>
                  <a:pt x="1152" y="327"/>
                </a:lnTo>
                <a:lnTo>
                  <a:pt x="1152" y="306"/>
                </a:lnTo>
                <a:lnTo>
                  <a:pt x="1162" y="276"/>
                </a:lnTo>
                <a:lnTo>
                  <a:pt x="1172" y="255"/>
                </a:lnTo>
                <a:lnTo>
                  <a:pt x="1172" y="235"/>
                </a:lnTo>
                <a:lnTo>
                  <a:pt x="1172" y="225"/>
                </a:lnTo>
                <a:lnTo>
                  <a:pt x="1162" y="204"/>
                </a:lnTo>
                <a:lnTo>
                  <a:pt x="1152" y="184"/>
                </a:lnTo>
                <a:lnTo>
                  <a:pt x="1142" y="164"/>
                </a:lnTo>
                <a:lnTo>
                  <a:pt x="1142" y="153"/>
                </a:lnTo>
                <a:lnTo>
                  <a:pt x="1121" y="153"/>
                </a:lnTo>
                <a:lnTo>
                  <a:pt x="1091" y="143"/>
                </a:lnTo>
                <a:lnTo>
                  <a:pt x="1060" y="143"/>
                </a:lnTo>
                <a:lnTo>
                  <a:pt x="1030" y="143"/>
                </a:lnTo>
                <a:lnTo>
                  <a:pt x="1009" y="153"/>
                </a:lnTo>
                <a:lnTo>
                  <a:pt x="999" y="153"/>
                </a:lnTo>
                <a:lnTo>
                  <a:pt x="979" y="153"/>
                </a:lnTo>
                <a:lnTo>
                  <a:pt x="958" y="153"/>
                </a:lnTo>
                <a:lnTo>
                  <a:pt x="938" y="164"/>
                </a:lnTo>
                <a:lnTo>
                  <a:pt x="917" y="164"/>
                </a:lnTo>
                <a:lnTo>
                  <a:pt x="887" y="174"/>
                </a:lnTo>
                <a:lnTo>
                  <a:pt x="856" y="174"/>
                </a:lnTo>
                <a:lnTo>
                  <a:pt x="826" y="184"/>
                </a:lnTo>
                <a:lnTo>
                  <a:pt x="785" y="184"/>
                </a:lnTo>
                <a:lnTo>
                  <a:pt x="744" y="194"/>
                </a:lnTo>
                <a:lnTo>
                  <a:pt x="703" y="194"/>
                </a:lnTo>
                <a:lnTo>
                  <a:pt x="663" y="204"/>
                </a:lnTo>
                <a:lnTo>
                  <a:pt x="622" y="215"/>
                </a:lnTo>
                <a:lnTo>
                  <a:pt x="571" y="225"/>
                </a:lnTo>
                <a:lnTo>
                  <a:pt x="520" y="235"/>
                </a:lnTo>
                <a:lnTo>
                  <a:pt x="469" y="245"/>
                </a:lnTo>
                <a:lnTo>
                  <a:pt x="418" y="255"/>
                </a:lnTo>
                <a:lnTo>
                  <a:pt x="367" y="266"/>
                </a:lnTo>
                <a:lnTo>
                  <a:pt x="326" y="276"/>
                </a:lnTo>
                <a:lnTo>
                  <a:pt x="286" y="286"/>
                </a:lnTo>
                <a:lnTo>
                  <a:pt x="245" y="286"/>
                </a:lnTo>
                <a:lnTo>
                  <a:pt x="214" y="296"/>
                </a:lnTo>
                <a:lnTo>
                  <a:pt x="174" y="306"/>
                </a:lnTo>
                <a:lnTo>
                  <a:pt x="143" y="306"/>
                </a:lnTo>
                <a:lnTo>
                  <a:pt x="123" y="317"/>
                </a:lnTo>
                <a:lnTo>
                  <a:pt x="92" y="317"/>
                </a:lnTo>
                <a:lnTo>
                  <a:pt x="72" y="327"/>
                </a:lnTo>
                <a:lnTo>
                  <a:pt x="51" y="327"/>
                </a:lnTo>
                <a:lnTo>
                  <a:pt x="31" y="327"/>
                </a:lnTo>
                <a:lnTo>
                  <a:pt x="21" y="337"/>
                </a:lnTo>
                <a:lnTo>
                  <a:pt x="11" y="337"/>
                </a:lnTo>
                <a:lnTo>
                  <a:pt x="0" y="235"/>
                </a:lnTo>
                <a:lnTo>
                  <a:pt x="174" y="215"/>
                </a:lnTo>
                <a:lnTo>
                  <a:pt x="347" y="184"/>
                </a:lnTo>
                <a:lnTo>
                  <a:pt x="520" y="153"/>
                </a:lnTo>
                <a:lnTo>
                  <a:pt x="612" y="133"/>
                </a:lnTo>
                <a:lnTo>
                  <a:pt x="693" y="113"/>
                </a:lnTo>
                <a:lnTo>
                  <a:pt x="744" y="102"/>
                </a:lnTo>
                <a:lnTo>
                  <a:pt x="785" y="92"/>
                </a:lnTo>
                <a:lnTo>
                  <a:pt x="816" y="92"/>
                </a:lnTo>
                <a:lnTo>
                  <a:pt x="856" y="82"/>
                </a:lnTo>
                <a:lnTo>
                  <a:pt x="887" y="72"/>
                </a:lnTo>
                <a:lnTo>
                  <a:pt x="917" y="72"/>
                </a:lnTo>
                <a:lnTo>
                  <a:pt x="948" y="62"/>
                </a:lnTo>
                <a:lnTo>
                  <a:pt x="968" y="51"/>
                </a:lnTo>
                <a:lnTo>
                  <a:pt x="989" y="51"/>
                </a:lnTo>
                <a:lnTo>
                  <a:pt x="1009" y="41"/>
                </a:lnTo>
                <a:lnTo>
                  <a:pt x="1030" y="41"/>
                </a:lnTo>
                <a:lnTo>
                  <a:pt x="1050" y="41"/>
                </a:lnTo>
                <a:lnTo>
                  <a:pt x="1060" y="31"/>
                </a:lnTo>
                <a:lnTo>
                  <a:pt x="1070" y="31"/>
                </a:lnTo>
                <a:lnTo>
                  <a:pt x="1080" y="31"/>
                </a:lnTo>
                <a:lnTo>
                  <a:pt x="1080" y="2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1" name="Freeform 41"/>
          <p:cNvSpPr/>
          <p:nvPr/>
        </p:nvSpPr>
        <p:spPr bwMode="auto">
          <a:xfrm>
            <a:off x="6565900" y="2884488"/>
            <a:ext cx="400050" cy="165100"/>
          </a:xfrm>
          <a:custGeom>
            <a:avLst/>
            <a:gdLst>
              <a:gd name="T0" fmla="*/ 0 w 631"/>
              <a:gd name="T1" fmla="*/ 2147483647 h 194"/>
              <a:gd name="T2" fmla="*/ 0 w 631"/>
              <a:gd name="T3" fmla="*/ 2147483647 h 194"/>
              <a:gd name="T4" fmla="*/ 0 w 631"/>
              <a:gd name="T5" fmla="*/ 2147483647 h 194"/>
              <a:gd name="T6" fmla="*/ 0 w 631"/>
              <a:gd name="T7" fmla="*/ 2147483647 h 194"/>
              <a:gd name="T8" fmla="*/ 2147483647 w 631"/>
              <a:gd name="T9" fmla="*/ 2147483647 h 194"/>
              <a:gd name="T10" fmla="*/ 2147483647 w 631"/>
              <a:gd name="T11" fmla="*/ 2147483647 h 194"/>
              <a:gd name="T12" fmla="*/ 2147483647 w 631"/>
              <a:gd name="T13" fmla="*/ 2147483647 h 194"/>
              <a:gd name="T14" fmla="*/ 2147483647 w 631"/>
              <a:gd name="T15" fmla="*/ 2147483647 h 194"/>
              <a:gd name="T16" fmla="*/ 2147483647 w 631"/>
              <a:gd name="T17" fmla="*/ 2147483647 h 194"/>
              <a:gd name="T18" fmla="*/ 2147483647 w 631"/>
              <a:gd name="T19" fmla="*/ 2147483647 h 194"/>
              <a:gd name="T20" fmla="*/ 2147483647 w 631"/>
              <a:gd name="T21" fmla="*/ 2147483647 h 194"/>
              <a:gd name="T22" fmla="*/ 2147483647 w 631"/>
              <a:gd name="T23" fmla="*/ 2147483647 h 194"/>
              <a:gd name="T24" fmla="*/ 2147483647 w 631"/>
              <a:gd name="T25" fmla="*/ 2147483647 h 194"/>
              <a:gd name="T26" fmla="*/ 2147483647 w 631"/>
              <a:gd name="T27" fmla="*/ 2147483647 h 194"/>
              <a:gd name="T28" fmla="*/ 2147483647 w 631"/>
              <a:gd name="T29" fmla="*/ 2147483647 h 194"/>
              <a:gd name="T30" fmla="*/ 2147483647 w 631"/>
              <a:gd name="T31" fmla="*/ 2147483647 h 194"/>
              <a:gd name="T32" fmla="*/ 2147483647 w 631"/>
              <a:gd name="T33" fmla="*/ 2147483647 h 194"/>
              <a:gd name="T34" fmla="*/ 2147483647 w 631"/>
              <a:gd name="T35" fmla="*/ 2147483647 h 194"/>
              <a:gd name="T36" fmla="*/ 2147483647 w 631"/>
              <a:gd name="T37" fmla="*/ 0 h 194"/>
              <a:gd name="T38" fmla="*/ 2147483647 w 631"/>
              <a:gd name="T39" fmla="*/ 0 h 194"/>
              <a:gd name="T40" fmla="*/ 2147483647 w 631"/>
              <a:gd name="T41" fmla="*/ 0 h 194"/>
              <a:gd name="T42" fmla="*/ 2147483647 w 631"/>
              <a:gd name="T43" fmla="*/ 0 h 194"/>
              <a:gd name="T44" fmla="*/ 2147483647 w 631"/>
              <a:gd name="T45" fmla="*/ 0 h 194"/>
              <a:gd name="T46" fmla="*/ 2147483647 w 631"/>
              <a:gd name="T47" fmla="*/ 2147483647 h 194"/>
              <a:gd name="T48" fmla="*/ 2147483647 w 631"/>
              <a:gd name="T49" fmla="*/ 2147483647 h 194"/>
              <a:gd name="T50" fmla="*/ 2147483647 w 631"/>
              <a:gd name="T51" fmla="*/ 2147483647 h 194"/>
              <a:gd name="T52" fmla="*/ 2147483647 w 631"/>
              <a:gd name="T53" fmla="*/ 2147483647 h 194"/>
              <a:gd name="T54" fmla="*/ 2147483647 w 631"/>
              <a:gd name="T55" fmla="*/ 2147483647 h 194"/>
              <a:gd name="T56" fmla="*/ 2147483647 w 631"/>
              <a:gd name="T57" fmla="*/ 2147483647 h 194"/>
              <a:gd name="T58" fmla="*/ 2147483647 w 631"/>
              <a:gd name="T59" fmla="*/ 2147483647 h 194"/>
              <a:gd name="T60" fmla="*/ 2147483647 w 631"/>
              <a:gd name="T61" fmla="*/ 2147483647 h 194"/>
              <a:gd name="T62" fmla="*/ 2147483647 w 631"/>
              <a:gd name="T63" fmla="*/ 2147483647 h 194"/>
              <a:gd name="T64" fmla="*/ 2147483647 w 631"/>
              <a:gd name="T65" fmla="*/ 2147483647 h 194"/>
              <a:gd name="T66" fmla="*/ 2147483647 w 631"/>
              <a:gd name="T67" fmla="*/ 2147483647 h 194"/>
              <a:gd name="T68" fmla="*/ 2147483647 w 631"/>
              <a:gd name="T69" fmla="*/ 2147483647 h 194"/>
              <a:gd name="T70" fmla="*/ 2147483647 w 631"/>
              <a:gd name="T71" fmla="*/ 2147483647 h 194"/>
              <a:gd name="T72" fmla="*/ 2147483647 w 631"/>
              <a:gd name="T73" fmla="*/ 2147483647 h 194"/>
              <a:gd name="T74" fmla="*/ 2147483647 w 631"/>
              <a:gd name="T75" fmla="*/ 2147483647 h 194"/>
              <a:gd name="T76" fmla="*/ 2147483647 w 631"/>
              <a:gd name="T77" fmla="*/ 2147483647 h 194"/>
              <a:gd name="T78" fmla="*/ 2147483647 w 631"/>
              <a:gd name="T79" fmla="*/ 2147483647 h 194"/>
              <a:gd name="T80" fmla="*/ 2147483647 w 631"/>
              <a:gd name="T81" fmla="*/ 2147483647 h 194"/>
              <a:gd name="T82" fmla="*/ 2147483647 w 631"/>
              <a:gd name="T83" fmla="*/ 2147483647 h 194"/>
              <a:gd name="T84" fmla="*/ 2147483647 w 631"/>
              <a:gd name="T85" fmla="*/ 2147483647 h 194"/>
              <a:gd name="T86" fmla="*/ 2147483647 w 631"/>
              <a:gd name="T87" fmla="*/ 2147483647 h 194"/>
              <a:gd name="T88" fmla="*/ 2147483647 w 631"/>
              <a:gd name="T89" fmla="*/ 2147483647 h 194"/>
              <a:gd name="T90" fmla="*/ 2147483647 w 631"/>
              <a:gd name="T91" fmla="*/ 2147483647 h 194"/>
              <a:gd name="T92" fmla="*/ 2147483647 w 631"/>
              <a:gd name="T93" fmla="*/ 2147483647 h 194"/>
              <a:gd name="T94" fmla="*/ 2147483647 w 631"/>
              <a:gd name="T95" fmla="*/ 2147483647 h 194"/>
              <a:gd name="T96" fmla="*/ 2147483647 w 631"/>
              <a:gd name="T97" fmla="*/ 2147483647 h 194"/>
              <a:gd name="T98" fmla="*/ 2147483647 w 631"/>
              <a:gd name="T99" fmla="*/ 2147483647 h 194"/>
              <a:gd name="T100" fmla="*/ 2147483647 w 631"/>
              <a:gd name="T101" fmla="*/ 2147483647 h 194"/>
              <a:gd name="T102" fmla="*/ 0 w 631"/>
              <a:gd name="T103" fmla="*/ 2147483647 h 194"/>
              <a:gd name="T104" fmla="*/ 0 w 631"/>
              <a:gd name="T105" fmla="*/ 2147483647 h 19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631"/>
              <a:gd name="T160" fmla="*/ 0 h 194"/>
              <a:gd name="T161" fmla="*/ 631 w 631"/>
              <a:gd name="T162" fmla="*/ 194 h 19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631" h="194">
                <a:moveTo>
                  <a:pt x="0" y="163"/>
                </a:moveTo>
                <a:lnTo>
                  <a:pt x="0" y="163"/>
                </a:lnTo>
                <a:lnTo>
                  <a:pt x="0" y="153"/>
                </a:lnTo>
                <a:lnTo>
                  <a:pt x="10" y="143"/>
                </a:lnTo>
                <a:lnTo>
                  <a:pt x="20" y="143"/>
                </a:lnTo>
                <a:lnTo>
                  <a:pt x="30" y="132"/>
                </a:lnTo>
                <a:lnTo>
                  <a:pt x="40" y="132"/>
                </a:lnTo>
                <a:lnTo>
                  <a:pt x="51" y="122"/>
                </a:lnTo>
                <a:lnTo>
                  <a:pt x="91" y="112"/>
                </a:lnTo>
                <a:lnTo>
                  <a:pt x="132" y="92"/>
                </a:lnTo>
                <a:lnTo>
                  <a:pt x="183" y="81"/>
                </a:lnTo>
                <a:lnTo>
                  <a:pt x="244" y="61"/>
                </a:lnTo>
                <a:lnTo>
                  <a:pt x="305" y="51"/>
                </a:lnTo>
                <a:lnTo>
                  <a:pt x="356" y="30"/>
                </a:lnTo>
                <a:lnTo>
                  <a:pt x="407" y="20"/>
                </a:lnTo>
                <a:lnTo>
                  <a:pt x="448" y="10"/>
                </a:lnTo>
                <a:lnTo>
                  <a:pt x="479" y="10"/>
                </a:lnTo>
                <a:lnTo>
                  <a:pt x="509" y="0"/>
                </a:lnTo>
                <a:lnTo>
                  <a:pt x="529" y="0"/>
                </a:lnTo>
                <a:lnTo>
                  <a:pt x="540" y="0"/>
                </a:lnTo>
                <a:lnTo>
                  <a:pt x="560" y="0"/>
                </a:lnTo>
                <a:lnTo>
                  <a:pt x="580" y="0"/>
                </a:lnTo>
                <a:lnTo>
                  <a:pt x="621" y="20"/>
                </a:lnTo>
                <a:lnTo>
                  <a:pt x="631" y="30"/>
                </a:lnTo>
                <a:lnTo>
                  <a:pt x="631" y="41"/>
                </a:lnTo>
                <a:lnTo>
                  <a:pt x="631" y="51"/>
                </a:lnTo>
                <a:lnTo>
                  <a:pt x="621" y="61"/>
                </a:lnTo>
                <a:lnTo>
                  <a:pt x="611" y="71"/>
                </a:lnTo>
                <a:lnTo>
                  <a:pt x="591" y="81"/>
                </a:lnTo>
                <a:lnTo>
                  <a:pt x="570" y="81"/>
                </a:lnTo>
                <a:lnTo>
                  <a:pt x="550" y="92"/>
                </a:lnTo>
                <a:lnTo>
                  <a:pt x="529" y="102"/>
                </a:lnTo>
                <a:lnTo>
                  <a:pt x="499" y="112"/>
                </a:lnTo>
                <a:lnTo>
                  <a:pt x="468" y="122"/>
                </a:lnTo>
                <a:lnTo>
                  <a:pt x="428" y="132"/>
                </a:lnTo>
                <a:lnTo>
                  <a:pt x="387" y="132"/>
                </a:lnTo>
                <a:lnTo>
                  <a:pt x="346" y="143"/>
                </a:lnTo>
                <a:lnTo>
                  <a:pt x="295" y="153"/>
                </a:lnTo>
                <a:lnTo>
                  <a:pt x="244" y="163"/>
                </a:lnTo>
                <a:lnTo>
                  <a:pt x="203" y="173"/>
                </a:lnTo>
                <a:lnTo>
                  <a:pt x="163" y="183"/>
                </a:lnTo>
                <a:lnTo>
                  <a:pt x="132" y="183"/>
                </a:lnTo>
                <a:lnTo>
                  <a:pt x="102" y="194"/>
                </a:lnTo>
                <a:lnTo>
                  <a:pt x="81" y="194"/>
                </a:lnTo>
                <a:lnTo>
                  <a:pt x="61" y="194"/>
                </a:lnTo>
                <a:lnTo>
                  <a:pt x="51" y="183"/>
                </a:lnTo>
                <a:lnTo>
                  <a:pt x="40" y="183"/>
                </a:lnTo>
                <a:lnTo>
                  <a:pt x="20" y="183"/>
                </a:lnTo>
                <a:lnTo>
                  <a:pt x="10" y="173"/>
                </a:lnTo>
                <a:lnTo>
                  <a:pt x="0" y="16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4" name="Freeform 44"/>
          <p:cNvSpPr/>
          <p:nvPr/>
        </p:nvSpPr>
        <p:spPr bwMode="auto">
          <a:xfrm>
            <a:off x="6080125" y="3714750"/>
            <a:ext cx="187325" cy="493713"/>
          </a:xfrm>
          <a:custGeom>
            <a:avLst/>
            <a:gdLst>
              <a:gd name="T0" fmla="*/ 2147483647 w 296"/>
              <a:gd name="T1" fmla="*/ 2147483647 h 582"/>
              <a:gd name="T2" fmla="*/ 2147483647 w 296"/>
              <a:gd name="T3" fmla="*/ 2147483647 h 582"/>
              <a:gd name="T4" fmla="*/ 2147483647 w 296"/>
              <a:gd name="T5" fmla="*/ 2147483647 h 582"/>
              <a:gd name="T6" fmla="*/ 2147483647 w 296"/>
              <a:gd name="T7" fmla="*/ 2147483647 h 582"/>
              <a:gd name="T8" fmla="*/ 2147483647 w 296"/>
              <a:gd name="T9" fmla="*/ 2147483647 h 582"/>
              <a:gd name="T10" fmla="*/ 2147483647 w 296"/>
              <a:gd name="T11" fmla="*/ 2147483647 h 582"/>
              <a:gd name="T12" fmla="*/ 2147483647 w 296"/>
              <a:gd name="T13" fmla="*/ 2147483647 h 582"/>
              <a:gd name="T14" fmla="*/ 2147483647 w 296"/>
              <a:gd name="T15" fmla="*/ 2147483647 h 582"/>
              <a:gd name="T16" fmla="*/ 2147483647 w 296"/>
              <a:gd name="T17" fmla="*/ 2147483647 h 582"/>
              <a:gd name="T18" fmla="*/ 2147483647 w 296"/>
              <a:gd name="T19" fmla="*/ 2147483647 h 582"/>
              <a:gd name="T20" fmla="*/ 2147483647 w 296"/>
              <a:gd name="T21" fmla="*/ 2147483647 h 582"/>
              <a:gd name="T22" fmla="*/ 2147483647 w 296"/>
              <a:gd name="T23" fmla="*/ 2147483647 h 582"/>
              <a:gd name="T24" fmla="*/ 2147483647 w 296"/>
              <a:gd name="T25" fmla="*/ 2147483647 h 582"/>
              <a:gd name="T26" fmla="*/ 2147483647 w 296"/>
              <a:gd name="T27" fmla="*/ 2147483647 h 582"/>
              <a:gd name="T28" fmla="*/ 2147483647 w 296"/>
              <a:gd name="T29" fmla="*/ 2147483647 h 582"/>
              <a:gd name="T30" fmla="*/ 2147483647 w 296"/>
              <a:gd name="T31" fmla="*/ 2147483647 h 582"/>
              <a:gd name="T32" fmla="*/ 2147483647 w 296"/>
              <a:gd name="T33" fmla="*/ 2147483647 h 582"/>
              <a:gd name="T34" fmla="*/ 2147483647 w 296"/>
              <a:gd name="T35" fmla="*/ 2147483647 h 582"/>
              <a:gd name="T36" fmla="*/ 2147483647 w 296"/>
              <a:gd name="T37" fmla="*/ 2147483647 h 582"/>
              <a:gd name="T38" fmla="*/ 2147483647 w 296"/>
              <a:gd name="T39" fmla="*/ 2147483647 h 582"/>
              <a:gd name="T40" fmla="*/ 0 w 296"/>
              <a:gd name="T41" fmla="*/ 2147483647 h 582"/>
              <a:gd name="T42" fmla="*/ 2147483647 w 296"/>
              <a:gd name="T43" fmla="*/ 2147483647 h 582"/>
              <a:gd name="T44" fmla="*/ 2147483647 w 296"/>
              <a:gd name="T45" fmla="*/ 2147483647 h 582"/>
              <a:gd name="T46" fmla="*/ 2147483647 w 296"/>
              <a:gd name="T47" fmla="*/ 2147483647 h 582"/>
              <a:gd name="T48" fmla="*/ 2147483647 w 296"/>
              <a:gd name="T49" fmla="*/ 2147483647 h 582"/>
              <a:gd name="T50" fmla="*/ 2147483647 w 296"/>
              <a:gd name="T51" fmla="*/ 2147483647 h 582"/>
              <a:gd name="T52" fmla="*/ 2147483647 w 296"/>
              <a:gd name="T53" fmla="*/ 2147483647 h 582"/>
              <a:gd name="T54" fmla="*/ 2147483647 w 296"/>
              <a:gd name="T55" fmla="*/ 2147483647 h 582"/>
              <a:gd name="T56" fmla="*/ 2147483647 w 296"/>
              <a:gd name="T57" fmla="*/ 2147483647 h 582"/>
              <a:gd name="T58" fmla="*/ 2147483647 w 296"/>
              <a:gd name="T59" fmla="*/ 2147483647 h 582"/>
              <a:gd name="T60" fmla="*/ 2147483647 w 296"/>
              <a:gd name="T61" fmla="*/ 2147483647 h 582"/>
              <a:gd name="T62" fmla="*/ 2147483647 w 296"/>
              <a:gd name="T63" fmla="*/ 2147483647 h 582"/>
              <a:gd name="T64" fmla="*/ 2147483647 w 296"/>
              <a:gd name="T65" fmla="*/ 0 h 582"/>
              <a:gd name="T66" fmla="*/ 2147483647 w 296"/>
              <a:gd name="T67" fmla="*/ 0 h 582"/>
              <a:gd name="T68" fmla="*/ 2147483647 w 296"/>
              <a:gd name="T69" fmla="*/ 2147483647 h 582"/>
              <a:gd name="T70" fmla="*/ 2147483647 w 296"/>
              <a:gd name="T71" fmla="*/ 2147483647 h 582"/>
              <a:gd name="T72" fmla="*/ 2147483647 w 296"/>
              <a:gd name="T73" fmla="*/ 2147483647 h 582"/>
              <a:gd name="T74" fmla="*/ 2147483647 w 296"/>
              <a:gd name="T75" fmla="*/ 2147483647 h 582"/>
              <a:gd name="T76" fmla="*/ 2147483647 w 296"/>
              <a:gd name="T77" fmla="*/ 2147483647 h 582"/>
              <a:gd name="T78" fmla="*/ 2147483647 w 296"/>
              <a:gd name="T79" fmla="*/ 2147483647 h 582"/>
              <a:gd name="T80" fmla="*/ 2147483647 w 296"/>
              <a:gd name="T81" fmla="*/ 2147483647 h 582"/>
              <a:gd name="T82" fmla="*/ 2147483647 w 296"/>
              <a:gd name="T83" fmla="*/ 2147483647 h 582"/>
              <a:gd name="T84" fmla="*/ 2147483647 w 296"/>
              <a:gd name="T85" fmla="*/ 2147483647 h 582"/>
              <a:gd name="T86" fmla="*/ 2147483647 w 296"/>
              <a:gd name="T87" fmla="*/ 2147483647 h 582"/>
              <a:gd name="T88" fmla="*/ 2147483647 w 296"/>
              <a:gd name="T89" fmla="*/ 2147483647 h 582"/>
              <a:gd name="T90" fmla="*/ 2147483647 w 296"/>
              <a:gd name="T91" fmla="*/ 2147483647 h 582"/>
              <a:gd name="T92" fmla="*/ 2147483647 w 296"/>
              <a:gd name="T93" fmla="*/ 2147483647 h 582"/>
              <a:gd name="T94" fmla="*/ 2147483647 w 296"/>
              <a:gd name="T95" fmla="*/ 2147483647 h 58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96"/>
              <a:gd name="T145" fmla="*/ 0 h 582"/>
              <a:gd name="T146" fmla="*/ 296 w 296"/>
              <a:gd name="T147" fmla="*/ 582 h 582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96" h="582">
                <a:moveTo>
                  <a:pt x="174" y="510"/>
                </a:moveTo>
                <a:lnTo>
                  <a:pt x="163" y="531"/>
                </a:lnTo>
                <a:lnTo>
                  <a:pt x="153" y="541"/>
                </a:lnTo>
                <a:lnTo>
                  <a:pt x="143" y="561"/>
                </a:lnTo>
                <a:lnTo>
                  <a:pt x="123" y="572"/>
                </a:lnTo>
                <a:lnTo>
                  <a:pt x="112" y="572"/>
                </a:lnTo>
                <a:lnTo>
                  <a:pt x="112" y="582"/>
                </a:lnTo>
                <a:lnTo>
                  <a:pt x="102" y="582"/>
                </a:lnTo>
                <a:lnTo>
                  <a:pt x="92" y="582"/>
                </a:lnTo>
                <a:lnTo>
                  <a:pt x="82" y="582"/>
                </a:lnTo>
                <a:lnTo>
                  <a:pt x="72" y="572"/>
                </a:lnTo>
                <a:lnTo>
                  <a:pt x="61" y="572"/>
                </a:lnTo>
                <a:lnTo>
                  <a:pt x="51" y="561"/>
                </a:lnTo>
                <a:lnTo>
                  <a:pt x="51" y="541"/>
                </a:lnTo>
                <a:lnTo>
                  <a:pt x="41" y="531"/>
                </a:lnTo>
                <a:lnTo>
                  <a:pt x="41" y="510"/>
                </a:lnTo>
                <a:lnTo>
                  <a:pt x="21" y="480"/>
                </a:lnTo>
                <a:lnTo>
                  <a:pt x="11" y="449"/>
                </a:lnTo>
                <a:lnTo>
                  <a:pt x="11" y="429"/>
                </a:lnTo>
                <a:lnTo>
                  <a:pt x="0" y="418"/>
                </a:lnTo>
                <a:lnTo>
                  <a:pt x="11" y="408"/>
                </a:lnTo>
                <a:lnTo>
                  <a:pt x="21" y="388"/>
                </a:lnTo>
                <a:lnTo>
                  <a:pt x="41" y="357"/>
                </a:lnTo>
                <a:lnTo>
                  <a:pt x="61" y="327"/>
                </a:lnTo>
                <a:lnTo>
                  <a:pt x="72" y="316"/>
                </a:lnTo>
                <a:lnTo>
                  <a:pt x="92" y="286"/>
                </a:lnTo>
                <a:lnTo>
                  <a:pt x="112" y="255"/>
                </a:lnTo>
                <a:lnTo>
                  <a:pt x="123" y="225"/>
                </a:lnTo>
                <a:lnTo>
                  <a:pt x="143" y="174"/>
                </a:lnTo>
                <a:lnTo>
                  <a:pt x="163" y="123"/>
                </a:lnTo>
                <a:lnTo>
                  <a:pt x="184" y="61"/>
                </a:lnTo>
                <a:lnTo>
                  <a:pt x="204" y="0"/>
                </a:lnTo>
                <a:lnTo>
                  <a:pt x="225" y="0"/>
                </a:lnTo>
                <a:lnTo>
                  <a:pt x="245" y="10"/>
                </a:lnTo>
                <a:lnTo>
                  <a:pt x="255" y="31"/>
                </a:lnTo>
                <a:lnTo>
                  <a:pt x="275" y="51"/>
                </a:lnTo>
                <a:lnTo>
                  <a:pt x="296" y="123"/>
                </a:lnTo>
                <a:lnTo>
                  <a:pt x="296" y="153"/>
                </a:lnTo>
                <a:lnTo>
                  <a:pt x="296" y="184"/>
                </a:lnTo>
                <a:lnTo>
                  <a:pt x="296" y="225"/>
                </a:lnTo>
                <a:lnTo>
                  <a:pt x="296" y="255"/>
                </a:lnTo>
                <a:lnTo>
                  <a:pt x="275" y="337"/>
                </a:lnTo>
                <a:lnTo>
                  <a:pt x="255" y="378"/>
                </a:lnTo>
                <a:lnTo>
                  <a:pt x="235" y="429"/>
                </a:lnTo>
                <a:lnTo>
                  <a:pt x="204" y="470"/>
                </a:lnTo>
                <a:lnTo>
                  <a:pt x="174" y="51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5" name="Freeform 45"/>
          <p:cNvSpPr/>
          <p:nvPr/>
        </p:nvSpPr>
        <p:spPr bwMode="auto">
          <a:xfrm>
            <a:off x="6416675" y="3765550"/>
            <a:ext cx="1003300" cy="579438"/>
          </a:xfrm>
          <a:custGeom>
            <a:avLst/>
            <a:gdLst>
              <a:gd name="T0" fmla="*/ 2147483647 w 1580"/>
              <a:gd name="T1" fmla="*/ 2147483647 h 684"/>
              <a:gd name="T2" fmla="*/ 2147483647 w 1580"/>
              <a:gd name="T3" fmla="*/ 2147483647 h 684"/>
              <a:gd name="T4" fmla="*/ 2147483647 w 1580"/>
              <a:gd name="T5" fmla="*/ 2147483647 h 684"/>
              <a:gd name="T6" fmla="*/ 2147483647 w 1580"/>
              <a:gd name="T7" fmla="*/ 2147483647 h 684"/>
              <a:gd name="T8" fmla="*/ 2147483647 w 1580"/>
              <a:gd name="T9" fmla="*/ 2147483647 h 684"/>
              <a:gd name="T10" fmla="*/ 2147483647 w 1580"/>
              <a:gd name="T11" fmla="*/ 2147483647 h 684"/>
              <a:gd name="T12" fmla="*/ 2147483647 w 1580"/>
              <a:gd name="T13" fmla="*/ 2147483647 h 684"/>
              <a:gd name="T14" fmla="*/ 2147483647 w 1580"/>
              <a:gd name="T15" fmla="*/ 2147483647 h 684"/>
              <a:gd name="T16" fmla="*/ 2147483647 w 1580"/>
              <a:gd name="T17" fmla="*/ 2147483647 h 684"/>
              <a:gd name="T18" fmla="*/ 2147483647 w 1580"/>
              <a:gd name="T19" fmla="*/ 2147483647 h 684"/>
              <a:gd name="T20" fmla="*/ 2147483647 w 1580"/>
              <a:gd name="T21" fmla="*/ 2147483647 h 684"/>
              <a:gd name="T22" fmla="*/ 2147483647 w 1580"/>
              <a:gd name="T23" fmla="*/ 2147483647 h 684"/>
              <a:gd name="T24" fmla="*/ 2147483647 w 1580"/>
              <a:gd name="T25" fmla="*/ 2147483647 h 684"/>
              <a:gd name="T26" fmla="*/ 0 w 1580"/>
              <a:gd name="T27" fmla="*/ 2147483647 h 684"/>
              <a:gd name="T28" fmla="*/ 0 w 1580"/>
              <a:gd name="T29" fmla="*/ 2147483647 h 684"/>
              <a:gd name="T30" fmla="*/ 2147483647 w 1580"/>
              <a:gd name="T31" fmla="*/ 0 h 684"/>
              <a:gd name="T32" fmla="*/ 2147483647 w 1580"/>
              <a:gd name="T33" fmla="*/ 2147483647 h 684"/>
              <a:gd name="T34" fmla="*/ 2147483647 w 1580"/>
              <a:gd name="T35" fmla="*/ 2147483647 h 684"/>
              <a:gd name="T36" fmla="*/ 2147483647 w 1580"/>
              <a:gd name="T37" fmla="*/ 2147483647 h 684"/>
              <a:gd name="T38" fmla="*/ 2147483647 w 1580"/>
              <a:gd name="T39" fmla="*/ 2147483647 h 684"/>
              <a:gd name="T40" fmla="*/ 2147483647 w 1580"/>
              <a:gd name="T41" fmla="*/ 2147483647 h 684"/>
              <a:gd name="T42" fmla="*/ 2147483647 w 1580"/>
              <a:gd name="T43" fmla="*/ 2147483647 h 684"/>
              <a:gd name="T44" fmla="*/ 2147483647 w 1580"/>
              <a:gd name="T45" fmla="*/ 2147483647 h 684"/>
              <a:gd name="T46" fmla="*/ 2147483647 w 1580"/>
              <a:gd name="T47" fmla="*/ 2147483647 h 684"/>
              <a:gd name="T48" fmla="*/ 2147483647 w 1580"/>
              <a:gd name="T49" fmla="*/ 2147483647 h 684"/>
              <a:gd name="T50" fmla="*/ 2147483647 w 1580"/>
              <a:gd name="T51" fmla="*/ 2147483647 h 684"/>
              <a:gd name="T52" fmla="*/ 2147483647 w 1580"/>
              <a:gd name="T53" fmla="*/ 2147483647 h 684"/>
              <a:gd name="T54" fmla="*/ 2147483647 w 1580"/>
              <a:gd name="T55" fmla="*/ 2147483647 h 684"/>
              <a:gd name="T56" fmla="*/ 2147483647 w 1580"/>
              <a:gd name="T57" fmla="*/ 2147483647 h 684"/>
              <a:gd name="T58" fmla="*/ 2147483647 w 1580"/>
              <a:gd name="T59" fmla="*/ 2147483647 h 684"/>
              <a:gd name="T60" fmla="*/ 2147483647 w 1580"/>
              <a:gd name="T61" fmla="*/ 2147483647 h 684"/>
              <a:gd name="T62" fmla="*/ 2147483647 w 1580"/>
              <a:gd name="T63" fmla="*/ 2147483647 h 684"/>
              <a:gd name="T64" fmla="*/ 2147483647 w 1580"/>
              <a:gd name="T65" fmla="*/ 2147483647 h 684"/>
              <a:gd name="T66" fmla="*/ 2147483647 w 1580"/>
              <a:gd name="T67" fmla="*/ 2147483647 h 684"/>
              <a:gd name="T68" fmla="*/ 2147483647 w 1580"/>
              <a:gd name="T69" fmla="*/ 2147483647 h 684"/>
              <a:gd name="T70" fmla="*/ 2147483647 w 1580"/>
              <a:gd name="T71" fmla="*/ 2147483647 h 684"/>
              <a:gd name="T72" fmla="*/ 2147483647 w 1580"/>
              <a:gd name="T73" fmla="*/ 2147483647 h 684"/>
              <a:gd name="T74" fmla="*/ 2147483647 w 1580"/>
              <a:gd name="T75" fmla="*/ 2147483647 h 684"/>
              <a:gd name="T76" fmla="*/ 2147483647 w 1580"/>
              <a:gd name="T77" fmla="*/ 2147483647 h 684"/>
              <a:gd name="T78" fmla="*/ 2147483647 w 1580"/>
              <a:gd name="T79" fmla="*/ 2147483647 h 684"/>
              <a:gd name="T80" fmla="*/ 2147483647 w 1580"/>
              <a:gd name="T81" fmla="*/ 2147483647 h 684"/>
              <a:gd name="T82" fmla="*/ 2147483647 w 1580"/>
              <a:gd name="T83" fmla="*/ 2147483647 h 684"/>
              <a:gd name="T84" fmla="*/ 2147483647 w 1580"/>
              <a:gd name="T85" fmla="*/ 2147483647 h 684"/>
              <a:gd name="T86" fmla="*/ 2147483647 w 1580"/>
              <a:gd name="T87" fmla="*/ 2147483647 h 684"/>
              <a:gd name="T88" fmla="*/ 2147483647 w 1580"/>
              <a:gd name="T89" fmla="*/ 2147483647 h 684"/>
              <a:gd name="T90" fmla="*/ 2147483647 w 1580"/>
              <a:gd name="T91" fmla="*/ 2147483647 h 684"/>
              <a:gd name="T92" fmla="*/ 2147483647 w 1580"/>
              <a:gd name="T93" fmla="*/ 2147483647 h 684"/>
              <a:gd name="T94" fmla="*/ 2147483647 w 1580"/>
              <a:gd name="T95" fmla="*/ 2147483647 h 684"/>
              <a:gd name="T96" fmla="*/ 2147483647 w 1580"/>
              <a:gd name="T97" fmla="*/ 2147483647 h 684"/>
              <a:gd name="T98" fmla="*/ 2147483647 w 1580"/>
              <a:gd name="T99" fmla="*/ 2147483647 h 684"/>
              <a:gd name="T100" fmla="*/ 2147483647 w 1580"/>
              <a:gd name="T101" fmla="*/ 2147483647 h 684"/>
              <a:gd name="T102" fmla="*/ 2147483647 w 1580"/>
              <a:gd name="T103" fmla="*/ 2147483647 h 684"/>
              <a:gd name="T104" fmla="*/ 2147483647 w 1580"/>
              <a:gd name="T105" fmla="*/ 2147483647 h 684"/>
              <a:gd name="T106" fmla="*/ 2147483647 w 1580"/>
              <a:gd name="T107" fmla="*/ 2147483647 h 684"/>
              <a:gd name="T108" fmla="*/ 2147483647 w 1580"/>
              <a:gd name="T109" fmla="*/ 2147483647 h 684"/>
              <a:gd name="T110" fmla="*/ 2147483647 w 1580"/>
              <a:gd name="T111" fmla="*/ 2147483647 h 684"/>
              <a:gd name="T112" fmla="*/ 2147483647 w 1580"/>
              <a:gd name="T113" fmla="*/ 2147483647 h 684"/>
              <a:gd name="T114" fmla="*/ 2147483647 w 1580"/>
              <a:gd name="T115" fmla="*/ 2147483647 h 684"/>
              <a:gd name="T116" fmla="*/ 2147483647 w 1580"/>
              <a:gd name="T117" fmla="*/ 2147483647 h 684"/>
              <a:gd name="T118" fmla="*/ 2147483647 w 1580"/>
              <a:gd name="T119" fmla="*/ 2147483647 h 684"/>
              <a:gd name="T120" fmla="*/ 2147483647 w 1580"/>
              <a:gd name="T121" fmla="*/ 2147483647 h 68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580"/>
              <a:gd name="T184" fmla="*/ 0 h 684"/>
              <a:gd name="T185" fmla="*/ 1580 w 1580"/>
              <a:gd name="T186" fmla="*/ 684 h 684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580" h="684">
                <a:moveTo>
                  <a:pt x="1050" y="684"/>
                </a:moveTo>
                <a:lnTo>
                  <a:pt x="978" y="684"/>
                </a:lnTo>
                <a:lnTo>
                  <a:pt x="917" y="684"/>
                </a:lnTo>
                <a:lnTo>
                  <a:pt x="856" y="684"/>
                </a:lnTo>
                <a:lnTo>
                  <a:pt x="795" y="674"/>
                </a:lnTo>
                <a:lnTo>
                  <a:pt x="744" y="664"/>
                </a:lnTo>
                <a:lnTo>
                  <a:pt x="693" y="664"/>
                </a:lnTo>
                <a:lnTo>
                  <a:pt x="642" y="643"/>
                </a:lnTo>
                <a:lnTo>
                  <a:pt x="591" y="633"/>
                </a:lnTo>
                <a:lnTo>
                  <a:pt x="510" y="602"/>
                </a:lnTo>
                <a:lnTo>
                  <a:pt x="428" y="572"/>
                </a:lnTo>
                <a:lnTo>
                  <a:pt x="387" y="551"/>
                </a:lnTo>
                <a:lnTo>
                  <a:pt x="357" y="531"/>
                </a:lnTo>
                <a:lnTo>
                  <a:pt x="316" y="511"/>
                </a:lnTo>
                <a:lnTo>
                  <a:pt x="286" y="490"/>
                </a:lnTo>
                <a:lnTo>
                  <a:pt x="265" y="460"/>
                </a:lnTo>
                <a:lnTo>
                  <a:pt x="235" y="439"/>
                </a:lnTo>
                <a:lnTo>
                  <a:pt x="204" y="398"/>
                </a:lnTo>
                <a:lnTo>
                  <a:pt x="173" y="368"/>
                </a:lnTo>
                <a:lnTo>
                  <a:pt x="143" y="327"/>
                </a:lnTo>
                <a:lnTo>
                  <a:pt x="123" y="286"/>
                </a:lnTo>
                <a:lnTo>
                  <a:pt x="92" y="245"/>
                </a:lnTo>
                <a:lnTo>
                  <a:pt x="72" y="204"/>
                </a:lnTo>
                <a:lnTo>
                  <a:pt x="51" y="164"/>
                </a:lnTo>
                <a:lnTo>
                  <a:pt x="31" y="123"/>
                </a:lnTo>
                <a:lnTo>
                  <a:pt x="21" y="92"/>
                </a:lnTo>
                <a:lnTo>
                  <a:pt x="10" y="62"/>
                </a:lnTo>
                <a:lnTo>
                  <a:pt x="0" y="41"/>
                </a:lnTo>
                <a:lnTo>
                  <a:pt x="0" y="21"/>
                </a:lnTo>
                <a:lnTo>
                  <a:pt x="0" y="11"/>
                </a:lnTo>
                <a:lnTo>
                  <a:pt x="10" y="0"/>
                </a:lnTo>
                <a:lnTo>
                  <a:pt x="21" y="11"/>
                </a:lnTo>
                <a:lnTo>
                  <a:pt x="41" y="21"/>
                </a:lnTo>
                <a:lnTo>
                  <a:pt x="61" y="41"/>
                </a:lnTo>
                <a:lnTo>
                  <a:pt x="82" y="72"/>
                </a:lnTo>
                <a:lnTo>
                  <a:pt x="102" y="92"/>
                </a:lnTo>
                <a:lnTo>
                  <a:pt x="133" y="133"/>
                </a:lnTo>
                <a:lnTo>
                  <a:pt x="163" y="174"/>
                </a:lnTo>
                <a:lnTo>
                  <a:pt x="194" y="215"/>
                </a:lnTo>
                <a:lnTo>
                  <a:pt x="224" y="255"/>
                </a:lnTo>
                <a:lnTo>
                  <a:pt x="265" y="286"/>
                </a:lnTo>
                <a:lnTo>
                  <a:pt x="296" y="317"/>
                </a:lnTo>
                <a:lnTo>
                  <a:pt x="337" y="347"/>
                </a:lnTo>
                <a:lnTo>
                  <a:pt x="377" y="378"/>
                </a:lnTo>
                <a:lnTo>
                  <a:pt x="418" y="398"/>
                </a:lnTo>
                <a:lnTo>
                  <a:pt x="459" y="429"/>
                </a:lnTo>
                <a:lnTo>
                  <a:pt x="500" y="449"/>
                </a:lnTo>
                <a:lnTo>
                  <a:pt x="551" y="460"/>
                </a:lnTo>
                <a:lnTo>
                  <a:pt x="591" y="470"/>
                </a:lnTo>
                <a:lnTo>
                  <a:pt x="632" y="480"/>
                </a:lnTo>
                <a:lnTo>
                  <a:pt x="683" y="490"/>
                </a:lnTo>
                <a:lnTo>
                  <a:pt x="724" y="500"/>
                </a:lnTo>
                <a:lnTo>
                  <a:pt x="775" y="500"/>
                </a:lnTo>
                <a:lnTo>
                  <a:pt x="826" y="500"/>
                </a:lnTo>
                <a:lnTo>
                  <a:pt x="866" y="500"/>
                </a:lnTo>
                <a:lnTo>
                  <a:pt x="907" y="500"/>
                </a:lnTo>
                <a:lnTo>
                  <a:pt x="948" y="500"/>
                </a:lnTo>
                <a:lnTo>
                  <a:pt x="989" y="500"/>
                </a:lnTo>
                <a:lnTo>
                  <a:pt x="1050" y="490"/>
                </a:lnTo>
                <a:lnTo>
                  <a:pt x="1111" y="480"/>
                </a:lnTo>
                <a:lnTo>
                  <a:pt x="1142" y="480"/>
                </a:lnTo>
                <a:lnTo>
                  <a:pt x="1162" y="470"/>
                </a:lnTo>
                <a:lnTo>
                  <a:pt x="1182" y="460"/>
                </a:lnTo>
                <a:lnTo>
                  <a:pt x="1203" y="460"/>
                </a:lnTo>
                <a:lnTo>
                  <a:pt x="1213" y="449"/>
                </a:lnTo>
                <a:lnTo>
                  <a:pt x="1223" y="449"/>
                </a:lnTo>
                <a:lnTo>
                  <a:pt x="1233" y="439"/>
                </a:lnTo>
                <a:lnTo>
                  <a:pt x="1243" y="439"/>
                </a:lnTo>
                <a:lnTo>
                  <a:pt x="1243" y="429"/>
                </a:lnTo>
                <a:lnTo>
                  <a:pt x="1243" y="419"/>
                </a:lnTo>
                <a:lnTo>
                  <a:pt x="1243" y="398"/>
                </a:lnTo>
                <a:lnTo>
                  <a:pt x="1233" y="378"/>
                </a:lnTo>
                <a:lnTo>
                  <a:pt x="1223" y="347"/>
                </a:lnTo>
                <a:lnTo>
                  <a:pt x="1213" y="317"/>
                </a:lnTo>
                <a:lnTo>
                  <a:pt x="1203" y="276"/>
                </a:lnTo>
                <a:lnTo>
                  <a:pt x="1182" y="235"/>
                </a:lnTo>
                <a:lnTo>
                  <a:pt x="1162" y="194"/>
                </a:lnTo>
                <a:lnTo>
                  <a:pt x="1152" y="153"/>
                </a:lnTo>
                <a:lnTo>
                  <a:pt x="1142" y="123"/>
                </a:lnTo>
                <a:lnTo>
                  <a:pt x="1131" y="92"/>
                </a:lnTo>
                <a:lnTo>
                  <a:pt x="1121" y="72"/>
                </a:lnTo>
                <a:lnTo>
                  <a:pt x="1121" y="51"/>
                </a:lnTo>
                <a:lnTo>
                  <a:pt x="1121" y="41"/>
                </a:lnTo>
                <a:lnTo>
                  <a:pt x="1131" y="31"/>
                </a:lnTo>
                <a:lnTo>
                  <a:pt x="1142" y="41"/>
                </a:lnTo>
                <a:lnTo>
                  <a:pt x="1162" y="51"/>
                </a:lnTo>
                <a:lnTo>
                  <a:pt x="1182" y="72"/>
                </a:lnTo>
                <a:lnTo>
                  <a:pt x="1203" y="92"/>
                </a:lnTo>
                <a:lnTo>
                  <a:pt x="1233" y="123"/>
                </a:lnTo>
                <a:lnTo>
                  <a:pt x="1264" y="164"/>
                </a:lnTo>
                <a:lnTo>
                  <a:pt x="1294" y="204"/>
                </a:lnTo>
                <a:lnTo>
                  <a:pt x="1335" y="245"/>
                </a:lnTo>
                <a:lnTo>
                  <a:pt x="1366" y="286"/>
                </a:lnTo>
                <a:lnTo>
                  <a:pt x="1396" y="317"/>
                </a:lnTo>
                <a:lnTo>
                  <a:pt x="1427" y="347"/>
                </a:lnTo>
                <a:lnTo>
                  <a:pt x="1447" y="368"/>
                </a:lnTo>
                <a:lnTo>
                  <a:pt x="1478" y="388"/>
                </a:lnTo>
                <a:lnTo>
                  <a:pt x="1488" y="398"/>
                </a:lnTo>
                <a:lnTo>
                  <a:pt x="1508" y="409"/>
                </a:lnTo>
                <a:lnTo>
                  <a:pt x="1539" y="439"/>
                </a:lnTo>
                <a:lnTo>
                  <a:pt x="1559" y="460"/>
                </a:lnTo>
                <a:lnTo>
                  <a:pt x="1580" y="480"/>
                </a:lnTo>
                <a:lnTo>
                  <a:pt x="1580" y="490"/>
                </a:lnTo>
                <a:lnTo>
                  <a:pt x="1580" y="500"/>
                </a:lnTo>
                <a:lnTo>
                  <a:pt x="1580" y="511"/>
                </a:lnTo>
                <a:lnTo>
                  <a:pt x="1570" y="521"/>
                </a:lnTo>
                <a:lnTo>
                  <a:pt x="1559" y="531"/>
                </a:lnTo>
                <a:lnTo>
                  <a:pt x="1549" y="541"/>
                </a:lnTo>
                <a:lnTo>
                  <a:pt x="1529" y="562"/>
                </a:lnTo>
                <a:lnTo>
                  <a:pt x="1508" y="572"/>
                </a:lnTo>
                <a:lnTo>
                  <a:pt x="1478" y="582"/>
                </a:lnTo>
                <a:lnTo>
                  <a:pt x="1457" y="602"/>
                </a:lnTo>
                <a:lnTo>
                  <a:pt x="1427" y="613"/>
                </a:lnTo>
                <a:lnTo>
                  <a:pt x="1386" y="623"/>
                </a:lnTo>
                <a:lnTo>
                  <a:pt x="1345" y="643"/>
                </a:lnTo>
                <a:lnTo>
                  <a:pt x="1294" y="653"/>
                </a:lnTo>
                <a:lnTo>
                  <a:pt x="1243" y="664"/>
                </a:lnTo>
                <a:lnTo>
                  <a:pt x="1182" y="664"/>
                </a:lnTo>
                <a:lnTo>
                  <a:pt x="1121" y="674"/>
                </a:lnTo>
                <a:lnTo>
                  <a:pt x="1050" y="68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6" name="Freeform 46"/>
          <p:cNvSpPr/>
          <p:nvPr/>
        </p:nvSpPr>
        <p:spPr bwMode="auto">
          <a:xfrm>
            <a:off x="6694488" y="3670300"/>
            <a:ext cx="206375" cy="268288"/>
          </a:xfrm>
          <a:custGeom>
            <a:avLst/>
            <a:gdLst>
              <a:gd name="T0" fmla="*/ 2147483647 w 326"/>
              <a:gd name="T1" fmla="*/ 2147483647 h 316"/>
              <a:gd name="T2" fmla="*/ 2147483647 w 326"/>
              <a:gd name="T3" fmla="*/ 2147483647 h 316"/>
              <a:gd name="T4" fmla="*/ 2147483647 w 326"/>
              <a:gd name="T5" fmla="*/ 2147483647 h 316"/>
              <a:gd name="T6" fmla="*/ 2147483647 w 326"/>
              <a:gd name="T7" fmla="*/ 2147483647 h 316"/>
              <a:gd name="T8" fmla="*/ 2147483647 w 326"/>
              <a:gd name="T9" fmla="*/ 2147483647 h 316"/>
              <a:gd name="T10" fmla="*/ 2147483647 w 326"/>
              <a:gd name="T11" fmla="*/ 2147483647 h 316"/>
              <a:gd name="T12" fmla="*/ 0 w 326"/>
              <a:gd name="T13" fmla="*/ 2147483647 h 316"/>
              <a:gd name="T14" fmla="*/ 0 w 326"/>
              <a:gd name="T15" fmla="*/ 2147483647 h 316"/>
              <a:gd name="T16" fmla="*/ 0 w 326"/>
              <a:gd name="T17" fmla="*/ 2147483647 h 316"/>
              <a:gd name="T18" fmla="*/ 0 w 326"/>
              <a:gd name="T19" fmla="*/ 2147483647 h 316"/>
              <a:gd name="T20" fmla="*/ 0 w 326"/>
              <a:gd name="T21" fmla="*/ 2147483647 h 316"/>
              <a:gd name="T22" fmla="*/ 0 w 326"/>
              <a:gd name="T23" fmla="*/ 2147483647 h 316"/>
              <a:gd name="T24" fmla="*/ 0 w 326"/>
              <a:gd name="T25" fmla="*/ 2147483647 h 316"/>
              <a:gd name="T26" fmla="*/ 2147483647 w 326"/>
              <a:gd name="T27" fmla="*/ 0 h 316"/>
              <a:gd name="T28" fmla="*/ 2147483647 w 326"/>
              <a:gd name="T29" fmla="*/ 0 h 316"/>
              <a:gd name="T30" fmla="*/ 2147483647 w 326"/>
              <a:gd name="T31" fmla="*/ 0 h 316"/>
              <a:gd name="T32" fmla="*/ 2147483647 w 326"/>
              <a:gd name="T33" fmla="*/ 0 h 316"/>
              <a:gd name="T34" fmla="*/ 2147483647 w 326"/>
              <a:gd name="T35" fmla="*/ 0 h 316"/>
              <a:gd name="T36" fmla="*/ 2147483647 w 326"/>
              <a:gd name="T37" fmla="*/ 0 h 316"/>
              <a:gd name="T38" fmla="*/ 2147483647 w 326"/>
              <a:gd name="T39" fmla="*/ 2147483647 h 316"/>
              <a:gd name="T40" fmla="*/ 2147483647 w 326"/>
              <a:gd name="T41" fmla="*/ 2147483647 h 316"/>
              <a:gd name="T42" fmla="*/ 2147483647 w 326"/>
              <a:gd name="T43" fmla="*/ 2147483647 h 316"/>
              <a:gd name="T44" fmla="*/ 2147483647 w 326"/>
              <a:gd name="T45" fmla="*/ 2147483647 h 316"/>
              <a:gd name="T46" fmla="*/ 2147483647 w 326"/>
              <a:gd name="T47" fmla="*/ 2147483647 h 316"/>
              <a:gd name="T48" fmla="*/ 2147483647 w 326"/>
              <a:gd name="T49" fmla="*/ 2147483647 h 316"/>
              <a:gd name="T50" fmla="*/ 2147483647 w 326"/>
              <a:gd name="T51" fmla="*/ 2147483647 h 316"/>
              <a:gd name="T52" fmla="*/ 2147483647 w 326"/>
              <a:gd name="T53" fmla="*/ 2147483647 h 316"/>
              <a:gd name="T54" fmla="*/ 2147483647 w 326"/>
              <a:gd name="T55" fmla="*/ 2147483647 h 316"/>
              <a:gd name="T56" fmla="*/ 2147483647 w 326"/>
              <a:gd name="T57" fmla="*/ 2147483647 h 316"/>
              <a:gd name="T58" fmla="*/ 2147483647 w 326"/>
              <a:gd name="T59" fmla="*/ 2147483647 h 316"/>
              <a:gd name="T60" fmla="*/ 2147483647 w 326"/>
              <a:gd name="T61" fmla="*/ 2147483647 h 316"/>
              <a:gd name="T62" fmla="*/ 2147483647 w 326"/>
              <a:gd name="T63" fmla="*/ 2147483647 h 316"/>
              <a:gd name="T64" fmla="*/ 2147483647 w 326"/>
              <a:gd name="T65" fmla="*/ 2147483647 h 316"/>
              <a:gd name="T66" fmla="*/ 2147483647 w 326"/>
              <a:gd name="T67" fmla="*/ 2147483647 h 316"/>
              <a:gd name="T68" fmla="*/ 2147483647 w 326"/>
              <a:gd name="T69" fmla="*/ 2147483647 h 316"/>
              <a:gd name="T70" fmla="*/ 2147483647 w 326"/>
              <a:gd name="T71" fmla="*/ 2147483647 h 316"/>
              <a:gd name="T72" fmla="*/ 2147483647 w 326"/>
              <a:gd name="T73" fmla="*/ 2147483647 h 316"/>
              <a:gd name="T74" fmla="*/ 2147483647 w 326"/>
              <a:gd name="T75" fmla="*/ 2147483647 h 316"/>
              <a:gd name="T76" fmla="*/ 2147483647 w 326"/>
              <a:gd name="T77" fmla="*/ 2147483647 h 316"/>
              <a:gd name="T78" fmla="*/ 2147483647 w 326"/>
              <a:gd name="T79" fmla="*/ 2147483647 h 316"/>
              <a:gd name="T80" fmla="*/ 2147483647 w 326"/>
              <a:gd name="T81" fmla="*/ 2147483647 h 316"/>
              <a:gd name="T82" fmla="*/ 2147483647 w 326"/>
              <a:gd name="T83" fmla="*/ 2147483647 h 316"/>
              <a:gd name="T84" fmla="*/ 2147483647 w 326"/>
              <a:gd name="T85" fmla="*/ 2147483647 h 316"/>
              <a:gd name="T86" fmla="*/ 2147483647 w 326"/>
              <a:gd name="T87" fmla="*/ 2147483647 h 316"/>
              <a:gd name="T88" fmla="*/ 2147483647 w 326"/>
              <a:gd name="T89" fmla="*/ 2147483647 h 316"/>
              <a:gd name="T90" fmla="*/ 2147483647 w 326"/>
              <a:gd name="T91" fmla="*/ 2147483647 h 31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326"/>
              <a:gd name="T139" fmla="*/ 0 h 316"/>
              <a:gd name="T140" fmla="*/ 326 w 326"/>
              <a:gd name="T141" fmla="*/ 316 h 31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326" h="316">
                <a:moveTo>
                  <a:pt x="163" y="235"/>
                </a:moveTo>
                <a:lnTo>
                  <a:pt x="133" y="194"/>
                </a:lnTo>
                <a:lnTo>
                  <a:pt x="102" y="163"/>
                </a:lnTo>
                <a:lnTo>
                  <a:pt x="72" y="123"/>
                </a:lnTo>
                <a:lnTo>
                  <a:pt x="41" y="92"/>
                </a:lnTo>
                <a:lnTo>
                  <a:pt x="21" y="72"/>
                </a:lnTo>
                <a:lnTo>
                  <a:pt x="0" y="41"/>
                </a:lnTo>
                <a:lnTo>
                  <a:pt x="0" y="31"/>
                </a:lnTo>
                <a:lnTo>
                  <a:pt x="0" y="21"/>
                </a:lnTo>
                <a:lnTo>
                  <a:pt x="0" y="10"/>
                </a:lnTo>
                <a:lnTo>
                  <a:pt x="11" y="0"/>
                </a:lnTo>
                <a:lnTo>
                  <a:pt x="21" y="0"/>
                </a:lnTo>
                <a:lnTo>
                  <a:pt x="41" y="0"/>
                </a:lnTo>
                <a:lnTo>
                  <a:pt x="62" y="0"/>
                </a:lnTo>
                <a:lnTo>
                  <a:pt x="82" y="0"/>
                </a:lnTo>
                <a:lnTo>
                  <a:pt x="113" y="0"/>
                </a:lnTo>
                <a:lnTo>
                  <a:pt x="163" y="10"/>
                </a:lnTo>
                <a:lnTo>
                  <a:pt x="204" y="31"/>
                </a:lnTo>
                <a:lnTo>
                  <a:pt x="245" y="51"/>
                </a:lnTo>
                <a:lnTo>
                  <a:pt x="255" y="61"/>
                </a:lnTo>
                <a:lnTo>
                  <a:pt x="265" y="72"/>
                </a:lnTo>
                <a:lnTo>
                  <a:pt x="296" y="102"/>
                </a:lnTo>
                <a:lnTo>
                  <a:pt x="306" y="133"/>
                </a:lnTo>
                <a:lnTo>
                  <a:pt x="326" y="163"/>
                </a:lnTo>
                <a:lnTo>
                  <a:pt x="326" y="194"/>
                </a:lnTo>
                <a:lnTo>
                  <a:pt x="326" y="214"/>
                </a:lnTo>
                <a:lnTo>
                  <a:pt x="326" y="235"/>
                </a:lnTo>
                <a:lnTo>
                  <a:pt x="326" y="255"/>
                </a:lnTo>
                <a:lnTo>
                  <a:pt x="326" y="276"/>
                </a:lnTo>
                <a:lnTo>
                  <a:pt x="316" y="286"/>
                </a:lnTo>
                <a:lnTo>
                  <a:pt x="316" y="296"/>
                </a:lnTo>
                <a:lnTo>
                  <a:pt x="306" y="306"/>
                </a:lnTo>
                <a:lnTo>
                  <a:pt x="296" y="316"/>
                </a:lnTo>
                <a:lnTo>
                  <a:pt x="286" y="316"/>
                </a:lnTo>
                <a:lnTo>
                  <a:pt x="276" y="306"/>
                </a:lnTo>
                <a:lnTo>
                  <a:pt x="255" y="306"/>
                </a:lnTo>
                <a:lnTo>
                  <a:pt x="245" y="296"/>
                </a:lnTo>
                <a:lnTo>
                  <a:pt x="225" y="286"/>
                </a:lnTo>
                <a:lnTo>
                  <a:pt x="204" y="276"/>
                </a:lnTo>
                <a:lnTo>
                  <a:pt x="184" y="255"/>
                </a:lnTo>
                <a:lnTo>
                  <a:pt x="163" y="23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7" name="Freeform 47"/>
          <p:cNvSpPr/>
          <p:nvPr/>
        </p:nvSpPr>
        <p:spPr bwMode="auto">
          <a:xfrm>
            <a:off x="7270750" y="3541713"/>
            <a:ext cx="317500" cy="301625"/>
          </a:xfrm>
          <a:custGeom>
            <a:avLst/>
            <a:gdLst>
              <a:gd name="T0" fmla="*/ 0 w 500"/>
              <a:gd name="T1" fmla="*/ 2147483647 h 357"/>
              <a:gd name="T2" fmla="*/ 0 w 500"/>
              <a:gd name="T3" fmla="*/ 2147483647 h 357"/>
              <a:gd name="T4" fmla="*/ 2147483647 w 500"/>
              <a:gd name="T5" fmla="*/ 2147483647 h 357"/>
              <a:gd name="T6" fmla="*/ 2147483647 w 500"/>
              <a:gd name="T7" fmla="*/ 0 h 357"/>
              <a:gd name="T8" fmla="*/ 2147483647 w 500"/>
              <a:gd name="T9" fmla="*/ 0 h 357"/>
              <a:gd name="T10" fmla="*/ 2147483647 w 500"/>
              <a:gd name="T11" fmla="*/ 0 h 357"/>
              <a:gd name="T12" fmla="*/ 2147483647 w 500"/>
              <a:gd name="T13" fmla="*/ 0 h 357"/>
              <a:gd name="T14" fmla="*/ 2147483647 w 500"/>
              <a:gd name="T15" fmla="*/ 0 h 357"/>
              <a:gd name="T16" fmla="*/ 2147483647 w 500"/>
              <a:gd name="T17" fmla="*/ 2147483647 h 357"/>
              <a:gd name="T18" fmla="*/ 2147483647 w 500"/>
              <a:gd name="T19" fmla="*/ 2147483647 h 357"/>
              <a:gd name="T20" fmla="*/ 2147483647 w 500"/>
              <a:gd name="T21" fmla="*/ 2147483647 h 357"/>
              <a:gd name="T22" fmla="*/ 2147483647 w 500"/>
              <a:gd name="T23" fmla="*/ 2147483647 h 357"/>
              <a:gd name="T24" fmla="*/ 2147483647 w 500"/>
              <a:gd name="T25" fmla="*/ 2147483647 h 357"/>
              <a:gd name="T26" fmla="*/ 2147483647 w 500"/>
              <a:gd name="T27" fmla="*/ 2147483647 h 357"/>
              <a:gd name="T28" fmla="*/ 2147483647 w 500"/>
              <a:gd name="T29" fmla="*/ 2147483647 h 357"/>
              <a:gd name="T30" fmla="*/ 2147483647 w 500"/>
              <a:gd name="T31" fmla="*/ 2147483647 h 357"/>
              <a:gd name="T32" fmla="*/ 2147483647 w 500"/>
              <a:gd name="T33" fmla="*/ 2147483647 h 357"/>
              <a:gd name="T34" fmla="*/ 2147483647 w 500"/>
              <a:gd name="T35" fmla="*/ 2147483647 h 357"/>
              <a:gd name="T36" fmla="*/ 2147483647 w 500"/>
              <a:gd name="T37" fmla="*/ 2147483647 h 357"/>
              <a:gd name="T38" fmla="*/ 2147483647 w 500"/>
              <a:gd name="T39" fmla="*/ 2147483647 h 357"/>
              <a:gd name="T40" fmla="*/ 2147483647 w 500"/>
              <a:gd name="T41" fmla="*/ 2147483647 h 357"/>
              <a:gd name="T42" fmla="*/ 2147483647 w 500"/>
              <a:gd name="T43" fmla="*/ 2147483647 h 357"/>
              <a:gd name="T44" fmla="*/ 2147483647 w 500"/>
              <a:gd name="T45" fmla="*/ 2147483647 h 357"/>
              <a:gd name="T46" fmla="*/ 2147483647 w 500"/>
              <a:gd name="T47" fmla="*/ 2147483647 h 357"/>
              <a:gd name="T48" fmla="*/ 2147483647 w 500"/>
              <a:gd name="T49" fmla="*/ 2147483647 h 357"/>
              <a:gd name="T50" fmla="*/ 2147483647 w 500"/>
              <a:gd name="T51" fmla="*/ 2147483647 h 357"/>
              <a:gd name="T52" fmla="*/ 2147483647 w 500"/>
              <a:gd name="T53" fmla="*/ 2147483647 h 357"/>
              <a:gd name="T54" fmla="*/ 2147483647 w 500"/>
              <a:gd name="T55" fmla="*/ 2147483647 h 357"/>
              <a:gd name="T56" fmla="*/ 2147483647 w 500"/>
              <a:gd name="T57" fmla="*/ 2147483647 h 357"/>
              <a:gd name="T58" fmla="*/ 2147483647 w 500"/>
              <a:gd name="T59" fmla="*/ 2147483647 h 357"/>
              <a:gd name="T60" fmla="*/ 2147483647 w 500"/>
              <a:gd name="T61" fmla="*/ 2147483647 h 357"/>
              <a:gd name="T62" fmla="*/ 2147483647 w 500"/>
              <a:gd name="T63" fmla="*/ 2147483647 h 357"/>
              <a:gd name="T64" fmla="*/ 2147483647 w 500"/>
              <a:gd name="T65" fmla="*/ 2147483647 h 357"/>
              <a:gd name="T66" fmla="*/ 2147483647 w 500"/>
              <a:gd name="T67" fmla="*/ 2147483647 h 357"/>
              <a:gd name="T68" fmla="*/ 2147483647 w 500"/>
              <a:gd name="T69" fmla="*/ 2147483647 h 357"/>
              <a:gd name="T70" fmla="*/ 2147483647 w 500"/>
              <a:gd name="T71" fmla="*/ 2147483647 h 357"/>
              <a:gd name="T72" fmla="*/ 2147483647 w 500"/>
              <a:gd name="T73" fmla="*/ 2147483647 h 357"/>
              <a:gd name="T74" fmla="*/ 2147483647 w 500"/>
              <a:gd name="T75" fmla="*/ 2147483647 h 357"/>
              <a:gd name="T76" fmla="*/ 2147483647 w 500"/>
              <a:gd name="T77" fmla="*/ 2147483647 h 357"/>
              <a:gd name="T78" fmla="*/ 2147483647 w 500"/>
              <a:gd name="T79" fmla="*/ 2147483647 h 357"/>
              <a:gd name="T80" fmla="*/ 2147483647 w 500"/>
              <a:gd name="T81" fmla="*/ 2147483647 h 357"/>
              <a:gd name="T82" fmla="*/ 2147483647 w 500"/>
              <a:gd name="T83" fmla="*/ 2147483647 h 357"/>
              <a:gd name="T84" fmla="*/ 0 w 500"/>
              <a:gd name="T85" fmla="*/ 2147483647 h 357"/>
              <a:gd name="T86" fmla="*/ 0 w 500"/>
              <a:gd name="T87" fmla="*/ 2147483647 h 357"/>
              <a:gd name="T88" fmla="*/ 0 w 500"/>
              <a:gd name="T89" fmla="*/ 2147483647 h 357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500"/>
              <a:gd name="T136" fmla="*/ 0 h 357"/>
              <a:gd name="T137" fmla="*/ 500 w 500"/>
              <a:gd name="T138" fmla="*/ 357 h 357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500" h="357">
                <a:moveTo>
                  <a:pt x="0" y="21"/>
                </a:moveTo>
                <a:lnTo>
                  <a:pt x="0" y="10"/>
                </a:lnTo>
                <a:lnTo>
                  <a:pt x="11" y="10"/>
                </a:lnTo>
                <a:lnTo>
                  <a:pt x="31" y="0"/>
                </a:lnTo>
                <a:lnTo>
                  <a:pt x="61" y="0"/>
                </a:lnTo>
                <a:lnTo>
                  <a:pt x="92" y="0"/>
                </a:lnTo>
                <a:lnTo>
                  <a:pt x="133" y="0"/>
                </a:lnTo>
                <a:lnTo>
                  <a:pt x="174" y="0"/>
                </a:lnTo>
                <a:lnTo>
                  <a:pt x="214" y="10"/>
                </a:lnTo>
                <a:lnTo>
                  <a:pt x="255" y="21"/>
                </a:lnTo>
                <a:lnTo>
                  <a:pt x="306" y="41"/>
                </a:lnTo>
                <a:lnTo>
                  <a:pt x="347" y="72"/>
                </a:lnTo>
                <a:lnTo>
                  <a:pt x="388" y="102"/>
                </a:lnTo>
                <a:lnTo>
                  <a:pt x="428" y="143"/>
                </a:lnTo>
                <a:lnTo>
                  <a:pt x="459" y="174"/>
                </a:lnTo>
                <a:lnTo>
                  <a:pt x="469" y="194"/>
                </a:lnTo>
                <a:lnTo>
                  <a:pt x="479" y="214"/>
                </a:lnTo>
                <a:lnTo>
                  <a:pt x="489" y="225"/>
                </a:lnTo>
                <a:lnTo>
                  <a:pt x="489" y="245"/>
                </a:lnTo>
                <a:lnTo>
                  <a:pt x="500" y="265"/>
                </a:lnTo>
                <a:lnTo>
                  <a:pt x="500" y="286"/>
                </a:lnTo>
                <a:lnTo>
                  <a:pt x="500" y="296"/>
                </a:lnTo>
                <a:lnTo>
                  <a:pt x="500" y="306"/>
                </a:lnTo>
                <a:lnTo>
                  <a:pt x="500" y="327"/>
                </a:lnTo>
                <a:lnTo>
                  <a:pt x="489" y="337"/>
                </a:lnTo>
                <a:lnTo>
                  <a:pt x="479" y="347"/>
                </a:lnTo>
                <a:lnTo>
                  <a:pt x="469" y="357"/>
                </a:lnTo>
                <a:lnTo>
                  <a:pt x="449" y="357"/>
                </a:lnTo>
                <a:lnTo>
                  <a:pt x="439" y="357"/>
                </a:lnTo>
                <a:lnTo>
                  <a:pt x="418" y="347"/>
                </a:lnTo>
                <a:lnTo>
                  <a:pt x="398" y="337"/>
                </a:lnTo>
                <a:lnTo>
                  <a:pt x="377" y="316"/>
                </a:lnTo>
                <a:lnTo>
                  <a:pt x="337" y="296"/>
                </a:lnTo>
                <a:lnTo>
                  <a:pt x="306" y="265"/>
                </a:lnTo>
                <a:lnTo>
                  <a:pt x="255" y="225"/>
                </a:lnTo>
                <a:lnTo>
                  <a:pt x="214" y="194"/>
                </a:lnTo>
                <a:lnTo>
                  <a:pt x="163" y="153"/>
                </a:lnTo>
                <a:lnTo>
                  <a:pt x="112" y="123"/>
                </a:lnTo>
                <a:lnTo>
                  <a:pt x="82" y="92"/>
                </a:lnTo>
                <a:lnTo>
                  <a:pt x="51" y="72"/>
                </a:lnTo>
                <a:lnTo>
                  <a:pt x="31" y="51"/>
                </a:lnTo>
                <a:lnTo>
                  <a:pt x="11" y="41"/>
                </a:lnTo>
                <a:lnTo>
                  <a:pt x="0" y="31"/>
                </a:lnTo>
                <a:lnTo>
                  <a:pt x="0" y="2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8" name="Freeform 48"/>
          <p:cNvSpPr/>
          <p:nvPr/>
        </p:nvSpPr>
        <p:spPr bwMode="auto">
          <a:xfrm>
            <a:off x="6481763" y="3136900"/>
            <a:ext cx="587375" cy="179388"/>
          </a:xfrm>
          <a:custGeom>
            <a:avLst/>
            <a:gdLst>
              <a:gd name="T0" fmla="*/ 0 w 927"/>
              <a:gd name="T1" fmla="*/ 2147483647 h 214"/>
              <a:gd name="T2" fmla="*/ 2147483647 w 927"/>
              <a:gd name="T3" fmla="*/ 2147483647 h 214"/>
              <a:gd name="T4" fmla="*/ 2147483647 w 927"/>
              <a:gd name="T5" fmla="*/ 2147483647 h 214"/>
              <a:gd name="T6" fmla="*/ 2147483647 w 927"/>
              <a:gd name="T7" fmla="*/ 2147483647 h 214"/>
              <a:gd name="T8" fmla="*/ 2147483647 w 927"/>
              <a:gd name="T9" fmla="*/ 2147483647 h 214"/>
              <a:gd name="T10" fmla="*/ 2147483647 w 927"/>
              <a:gd name="T11" fmla="*/ 2147483647 h 214"/>
              <a:gd name="T12" fmla="*/ 2147483647 w 927"/>
              <a:gd name="T13" fmla="*/ 2147483647 h 214"/>
              <a:gd name="T14" fmla="*/ 2147483647 w 927"/>
              <a:gd name="T15" fmla="*/ 2147483647 h 214"/>
              <a:gd name="T16" fmla="*/ 2147483647 w 927"/>
              <a:gd name="T17" fmla="*/ 2147483647 h 214"/>
              <a:gd name="T18" fmla="*/ 2147483647 w 927"/>
              <a:gd name="T19" fmla="*/ 2147483647 h 214"/>
              <a:gd name="T20" fmla="*/ 2147483647 w 927"/>
              <a:gd name="T21" fmla="*/ 2147483647 h 214"/>
              <a:gd name="T22" fmla="*/ 2147483647 w 927"/>
              <a:gd name="T23" fmla="*/ 2147483647 h 214"/>
              <a:gd name="T24" fmla="*/ 2147483647 w 927"/>
              <a:gd name="T25" fmla="*/ 0 h 214"/>
              <a:gd name="T26" fmla="*/ 2147483647 w 927"/>
              <a:gd name="T27" fmla="*/ 2147483647 h 214"/>
              <a:gd name="T28" fmla="*/ 2147483647 w 927"/>
              <a:gd name="T29" fmla="*/ 2147483647 h 214"/>
              <a:gd name="T30" fmla="*/ 2147483647 w 927"/>
              <a:gd name="T31" fmla="*/ 2147483647 h 214"/>
              <a:gd name="T32" fmla="*/ 0 w 927"/>
              <a:gd name="T33" fmla="*/ 2147483647 h 214"/>
              <a:gd name="T34" fmla="*/ 0 w 927"/>
              <a:gd name="T35" fmla="*/ 2147483647 h 21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927"/>
              <a:gd name="T55" fmla="*/ 0 h 214"/>
              <a:gd name="T56" fmla="*/ 927 w 927"/>
              <a:gd name="T57" fmla="*/ 214 h 214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927" h="214">
                <a:moveTo>
                  <a:pt x="0" y="122"/>
                </a:moveTo>
                <a:lnTo>
                  <a:pt x="21" y="122"/>
                </a:lnTo>
                <a:lnTo>
                  <a:pt x="51" y="122"/>
                </a:lnTo>
                <a:lnTo>
                  <a:pt x="92" y="112"/>
                </a:lnTo>
                <a:lnTo>
                  <a:pt x="143" y="112"/>
                </a:lnTo>
                <a:lnTo>
                  <a:pt x="194" y="102"/>
                </a:lnTo>
                <a:lnTo>
                  <a:pt x="255" y="91"/>
                </a:lnTo>
                <a:lnTo>
                  <a:pt x="316" y="71"/>
                </a:lnTo>
                <a:lnTo>
                  <a:pt x="387" y="61"/>
                </a:lnTo>
                <a:lnTo>
                  <a:pt x="530" y="30"/>
                </a:lnTo>
                <a:lnTo>
                  <a:pt x="673" y="20"/>
                </a:lnTo>
                <a:lnTo>
                  <a:pt x="795" y="10"/>
                </a:lnTo>
                <a:lnTo>
                  <a:pt x="927" y="0"/>
                </a:lnTo>
                <a:lnTo>
                  <a:pt x="927" y="81"/>
                </a:lnTo>
                <a:lnTo>
                  <a:pt x="469" y="142"/>
                </a:lnTo>
                <a:lnTo>
                  <a:pt x="21" y="214"/>
                </a:lnTo>
                <a:lnTo>
                  <a:pt x="0" y="12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9" name="Freeform 49"/>
          <p:cNvSpPr/>
          <p:nvPr/>
        </p:nvSpPr>
        <p:spPr bwMode="auto">
          <a:xfrm>
            <a:off x="6623050" y="2141538"/>
            <a:ext cx="182563" cy="1374775"/>
          </a:xfrm>
          <a:custGeom>
            <a:avLst/>
            <a:gdLst>
              <a:gd name="T0" fmla="*/ 2147483647 w 286"/>
              <a:gd name="T1" fmla="*/ 2147483647 h 1623"/>
              <a:gd name="T2" fmla="*/ 2147483647 w 286"/>
              <a:gd name="T3" fmla="*/ 2147483647 h 1623"/>
              <a:gd name="T4" fmla="*/ 2147483647 w 286"/>
              <a:gd name="T5" fmla="*/ 2147483647 h 1623"/>
              <a:gd name="T6" fmla="*/ 2147483647 w 286"/>
              <a:gd name="T7" fmla="*/ 2147483647 h 1623"/>
              <a:gd name="T8" fmla="*/ 2147483647 w 286"/>
              <a:gd name="T9" fmla="*/ 2147483647 h 1623"/>
              <a:gd name="T10" fmla="*/ 0 w 286"/>
              <a:gd name="T11" fmla="*/ 2147483647 h 1623"/>
              <a:gd name="T12" fmla="*/ 2147483647 w 286"/>
              <a:gd name="T13" fmla="*/ 2147483647 h 1623"/>
              <a:gd name="T14" fmla="*/ 2147483647 w 286"/>
              <a:gd name="T15" fmla="*/ 0 h 1623"/>
              <a:gd name="T16" fmla="*/ 2147483647 w 286"/>
              <a:gd name="T17" fmla="*/ 0 h 1623"/>
              <a:gd name="T18" fmla="*/ 2147483647 w 286"/>
              <a:gd name="T19" fmla="*/ 0 h 1623"/>
              <a:gd name="T20" fmla="*/ 2147483647 w 286"/>
              <a:gd name="T21" fmla="*/ 2147483647 h 1623"/>
              <a:gd name="T22" fmla="*/ 2147483647 w 286"/>
              <a:gd name="T23" fmla="*/ 2147483647 h 1623"/>
              <a:gd name="T24" fmla="*/ 2147483647 w 286"/>
              <a:gd name="T25" fmla="*/ 2147483647 h 1623"/>
              <a:gd name="T26" fmla="*/ 2147483647 w 286"/>
              <a:gd name="T27" fmla="*/ 2147483647 h 1623"/>
              <a:gd name="T28" fmla="*/ 2147483647 w 286"/>
              <a:gd name="T29" fmla="*/ 2147483647 h 1623"/>
              <a:gd name="T30" fmla="*/ 2147483647 w 286"/>
              <a:gd name="T31" fmla="*/ 2147483647 h 1623"/>
              <a:gd name="T32" fmla="*/ 2147483647 w 286"/>
              <a:gd name="T33" fmla="*/ 2147483647 h 1623"/>
              <a:gd name="T34" fmla="*/ 2147483647 w 286"/>
              <a:gd name="T35" fmla="*/ 2147483647 h 1623"/>
              <a:gd name="T36" fmla="*/ 2147483647 w 286"/>
              <a:gd name="T37" fmla="*/ 2147483647 h 1623"/>
              <a:gd name="T38" fmla="*/ 2147483647 w 286"/>
              <a:gd name="T39" fmla="*/ 2147483647 h 1623"/>
              <a:gd name="T40" fmla="*/ 2147483647 w 286"/>
              <a:gd name="T41" fmla="*/ 2147483647 h 1623"/>
              <a:gd name="T42" fmla="*/ 2147483647 w 286"/>
              <a:gd name="T43" fmla="*/ 2147483647 h 1623"/>
              <a:gd name="T44" fmla="*/ 2147483647 w 286"/>
              <a:gd name="T45" fmla="*/ 2147483647 h 1623"/>
              <a:gd name="T46" fmla="*/ 2147483647 w 286"/>
              <a:gd name="T47" fmla="*/ 2147483647 h 1623"/>
              <a:gd name="T48" fmla="*/ 2147483647 w 286"/>
              <a:gd name="T49" fmla="*/ 2147483647 h 1623"/>
              <a:gd name="T50" fmla="*/ 2147483647 w 286"/>
              <a:gd name="T51" fmla="*/ 2147483647 h 1623"/>
              <a:gd name="T52" fmla="*/ 2147483647 w 286"/>
              <a:gd name="T53" fmla="*/ 2147483647 h 1623"/>
              <a:gd name="T54" fmla="*/ 2147483647 w 286"/>
              <a:gd name="T55" fmla="*/ 2147483647 h 1623"/>
              <a:gd name="T56" fmla="*/ 2147483647 w 286"/>
              <a:gd name="T57" fmla="*/ 2147483647 h 1623"/>
              <a:gd name="T58" fmla="*/ 2147483647 w 286"/>
              <a:gd name="T59" fmla="*/ 2147483647 h 1623"/>
              <a:gd name="T60" fmla="*/ 2147483647 w 286"/>
              <a:gd name="T61" fmla="*/ 2147483647 h 1623"/>
              <a:gd name="T62" fmla="*/ 2147483647 w 286"/>
              <a:gd name="T63" fmla="*/ 2147483647 h 1623"/>
              <a:gd name="T64" fmla="*/ 2147483647 w 286"/>
              <a:gd name="T65" fmla="*/ 2147483647 h 1623"/>
              <a:gd name="T66" fmla="*/ 2147483647 w 286"/>
              <a:gd name="T67" fmla="*/ 2147483647 h 1623"/>
              <a:gd name="T68" fmla="*/ 2147483647 w 286"/>
              <a:gd name="T69" fmla="*/ 2147483647 h 1623"/>
              <a:gd name="T70" fmla="*/ 2147483647 w 286"/>
              <a:gd name="T71" fmla="*/ 2147483647 h 1623"/>
              <a:gd name="T72" fmla="*/ 2147483647 w 286"/>
              <a:gd name="T73" fmla="*/ 2147483647 h 1623"/>
              <a:gd name="T74" fmla="*/ 2147483647 w 286"/>
              <a:gd name="T75" fmla="*/ 2147483647 h 1623"/>
              <a:gd name="T76" fmla="*/ 2147483647 w 286"/>
              <a:gd name="T77" fmla="*/ 2147483647 h 1623"/>
              <a:gd name="T78" fmla="*/ 2147483647 w 286"/>
              <a:gd name="T79" fmla="*/ 2147483647 h 1623"/>
              <a:gd name="T80" fmla="*/ 2147483647 w 286"/>
              <a:gd name="T81" fmla="*/ 2147483647 h 1623"/>
              <a:gd name="T82" fmla="*/ 2147483647 w 286"/>
              <a:gd name="T83" fmla="*/ 2147483647 h 1623"/>
              <a:gd name="T84" fmla="*/ 2147483647 w 286"/>
              <a:gd name="T85" fmla="*/ 2147483647 h 1623"/>
              <a:gd name="T86" fmla="*/ 2147483647 w 286"/>
              <a:gd name="T87" fmla="*/ 2147483647 h 1623"/>
              <a:gd name="T88" fmla="*/ 2147483647 w 286"/>
              <a:gd name="T89" fmla="*/ 2147483647 h 1623"/>
              <a:gd name="T90" fmla="*/ 2147483647 w 286"/>
              <a:gd name="T91" fmla="*/ 2147483647 h 162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86"/>
              <a:gd name="T139" fmla="*/ 0 h 1623"/>
              <a:gd name="T140" fmla="*/ 286 w 286"/>
              <a:gd name="T141" fmla="*/ 1623 h 162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86" h="1623">
                <a:moveTo>
                  <a:pt x="112" y="245"/>
                </a:moveTo>
                <a:lnTo>
                  <a:pt x="102" y="215"/>
                </a:lnTo>
                <a:lnTo>
                  <a:pt x="102" y="184"/>
                </a:lnTo>
                <a:lnTo>
                  <a:pt x="92" y="153"/>
                </a:lnTo>
                <a:lnTo>
                  <a:pt x="82" y="133"/>
                </a:lnTo>
                <a:lnTo>
                  <a:pt x="72" y="113"/>
                </a:lnTo>
                <a:lnTo>
                  <a:pt x="61" y="102"/>
                </a:lnTo>
                <a:lnTo>
                  <a:pt x="51" y="82"/>
                </a:lnTo>
                <a:lnTo>
                  <a:pt x="41" y="72"/>
                </a:lnTo>
                <a:lnTo>
                  <a:pt x="21" y="62"/>
                </a:lnTo>
                <a:lnTo>
                  <a:pt x="11" y="51"/>
                </a:lnTo>
                <a:lnTo>
                  <a:pt x="0" y="41"/>
                </a:lnTo>
                <a:lnTo>
                  <a:pt x="11" y="21"/>
                </a:lnTo>
                <a:lnTo>
                  <a:pt x="11" y="11"/>
                </a:lnTo>
                <a:lnTo>
                  <a:pt x="21" y="11"/>
                </a:lnTo>
                <a:lnTo>
                  <a:pt x="31" y="0"/>
                </a:lnTo>
                <a:lnTo>
                  <a:pt x="41" y="0"/>
                </a:lnTo>
                <a:lnTo>
                  <a:pt x="61" y="0"/>
                </a:lnTo>
                <a:lnTo>
                  <a:pt x="82" y="0"/>
                </a:lnTo>
                <a:lnTo>
                  <a:pt x="102" y="0"/>
                </a:lnTo>
                <a:lnTo>
                  <a:pt x="133" y="11"/>
                </a:lnTo>
                <a:lnTo>
                  <a:pt x="163" y="11"/>
                </a:lnTo>
                <a:lnTo>
                  <a:pt x="184" y="21"/>
                </a:lnTo>
                <a:lnTo>
                  <a:pt x="204" y="21"/>
                </a:lnTo>
                <a:lnTo>
                  <a:pt x="225" y="31"/>
                </a:lnTo>
                <a:lnTo>
                  <a:pt x="245" y="41"/>
                </a:lnTo>
                <a:lnTo>
                  <a:pt x="255" y="41"/>
                </a:lnTo>
                <a:lnTo>
                  <a:pt x="275" y="51"/>
                </a:lnTo>
                <a:lnTo>
                  <a:pt x="286" y="51"/>
                </a:lnTo>
                <a:lnTo>
                  <a:pt x="286" y="62"/>
                </a:lnTo>
                <a:lnTo>
                  <a:pt x="286" y="72"/>
                </a:lnTo>
                <a:lnTo>
                  <a:pt x="286" y="82"/>
                </a:lnTo>
                <a:lnTo>
                  <a:pt x="286" y="102"/>
                </a:lnTo>
                <a:lnTo>
                  <a:pt x="286" y="113"/>
                </a:lnTo>
                <a:lnTo>
                  <a:pt x="286" y="133"/>
                </a:lnTo>
                <a:lnTo>
                  <a:pt x="286" y="164"/>
                </a:lnTo>
                <a:lnTo>
                  <a:pt x="286" y="184"/>
                </a:lnTo>
                <a:lnTo>
                  <a:pt x="286" y="215"/>
                </a:lnTo>
                <a:lnTo>
                  <a:pt x="286" y="245"/>
                </a:lnTo>
                <a:lnTo>
                  <a:pt x="286" y="276"/>
                </a:lnTo>
                <a:lnTo>
                  <a:pt x="286" y="317"/>
                </a:lnTo>
                <a:lnTo>
                  <a:pt x="286" y="357"/>
                </a:lnTo>
                <a:lnTo>
                  <a:pt x="286" y="398"/>
                </a:lnTo>
                <a:lnTo>
                  <a:pt x="275" y="439"/>
                </a:lnTo>
                <a:lnTo>
                  <a:pt x="275" y="490"/>
                </a:lnTo>
                <a:lnTo>
                  <a:pt x="275" y="541"/>
                </a:lnTo>
                <a:lnTo>
                  <a:pt x="265" y="602"/>
                </a:lnTo>
                <a:lnTo>
                  <a:pt x="265" y="664"/>
                </a:lnTo>
                <a:lnTo>
                  <a:pt x="265" y="725"/>
                </a:lnTo>
                <a:lnTo>
                  <a:pt x="255" y="786"/>
                </a:lnTo>
                <a:lnTo>
                  <a:pt x="255" y="857"/>
                </a:lnTo>
                <a:lnTo>
                  <a:pt x="255" y="929"/>
                </a:lnTo>
                <a:lnTo>
                  <a:pt x="255" y="1000"/>
                </a:lnTo>
                <a:lnTo>
                  <a:pt x="255" y="1082"/>
                </a:lnTo>
                <a:lnTo>
                  <a:pt x="245" y="1163"/>
                </a:lnTo>
                <a:lnTo>
                  <a:pt x="245" y="1245"/>
                </a:lnTo>
                <a:lnTo>
                  <a:pt x="245" y="1337"/>
                </a:lnTo>
                <a:lnTo>
                  <a:pt x="245" y="1429"/>
                </a:lnTo>
                <a:lnTo>
                  <a:pt x="245" y="1521"/>
                </a:lnTo>
                <a:lnTo>
                  <a:pt x="245" y="1623"/>
                </a:lnTo>
                <a:lnTo>
                  <a:pt x="133" y="1623"/>
                </a:lnTo>
                <a:lnTo>
                  <a:pt x="133" y="1541"/>
                </a:lnTo>
                <a:lnTo>
                  <a:pt x="133" y="1470"/>
                </a:lnTo>
                <a:lnTo>
                  <a:pt x="133" y="1398"/>
                </a:lnTo>
                <a:lnTo>
                  <a:pt x="133" y="1327"/>
                </a:lnTo>
                <a:lnTo>
                  <a:pt x="133" y="1255"/>
                </a:lnTo>
                <a:lnTo>
                  <a:pt x="133" y="1194"/>
                </a:lnTo>
                <a:lnTo>
                  <a:pt x="133" y="1123"/>
                </a:lnTo>
                <a:lnTo>
                  <a:pt x="133" y="1061"/>
                </a:lnTo>
                <a:lnTo>
                  <a:pt x="133" y="1010"/>
                </a:lnTo>
                <a:lnTo>
                  <a:pt x="133" y="949"/>
                </a:lnTo>
                <a:lnTo>
                  <a:pt x="133" y="898"/>
                </a:lnTo>
                <a:lnTo>
                  <a:pt x="133" y="837"/>
                </a:lnTo>
                <a:lnTo>
                  <a:pt x="133" y="786"/>
                </a:lnTo>
                <a:lnTo>
                  <a:pt x="133" y="745"/>
                </a:lnTo>
                <a:lnTo>
                  <a:pt x="123" y="694"/>
                </a:lnTo>
                <a:lnTo>
                  <a:pt x="123" y="653"/>
                </a:lnTo>
                <a:lnTo>
                  <a:pt x="123" y="613"/>
                </a:lnTo>
                <a:lnTo>
                  <a:pt x="123" y="572"/>
                </a:lnTo>
                <a:lnTo>
                  <a:pt x="123" y="531"/>
                </a:lnTo>
                <a:lnTo>
                  <a:pt x="123" y="500"/>
                </a:lnTo>
                <a:lnTo>
                  <a:pt x="123" y="460"/>
                </a:lnTo>
                <a:lnTo>
                  <a:pt x="123" y="429"/>
                </a:lnTo>
                <a:lnTo>
                  <a:pt x="123" y="408"/>
                </a:lnTo>
                <a:lnTo>
                  <a:pt x="123" y="378"/>
                </a:lnTo>
                <a:lnTo>
                  <a:pt x="123" y="357"/>
                </a:lnTo>
                <a:lnTo>
                  <a:pt x="112" y="327"/>
                </a:lnTo>
                <a:lnTo>
                  <a:pt x="112" y="306"/>
                </a:lnTo>
                <a:lnTo>
                  <a:pt x="112" y="296"/>
                </a:lnTo>
                <a:lnTo>
                  <a:pt x="112" y="266"/>
                </a:lnTo>
                <a:lnTo>
                  <a:pt x="112" y="24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2" name="Freeform 42"/>
          <p:cNvSpPr/>
          <p:nvPr/>
        </p:nvSpPr>
        <p:spPr bwMode="auto">
          <a:xfrm>
            <a:off x="6294438" y="3429000"/>
            <a:ext cx="782637" cy="233363"/>
          </a:xfrm>
          <a:custGeom>
            <a:avLst/>
            <a:gdLst>
              <a:gd name="T0" fmla="*/ 2147483647 w 1233"/>
              <a:gd name="T1" fmla="*/ 2147483647 h 275"/>
              <a:gd name="T2" fmla="*/ 2147483647 w 1233"/>
              <a:gd name="T3" fmla="*/ 2147483647 h 275"/>
              <a:gd name="T4" fmla="*/ 2147483647 w 1233"/>
              <a:gd name="T5" fmla="*/ 2147483647 h 275"/>
              <a:gd name="T6" fmla="*/ 2147483647 w 1233"/>
              <a:gd name="T7" fmla="*/ 2147483647 h 275"/>
              <a:gd name="T8" fmla="*/ 2147483647 w 1233"/>
              <a:gd name="T9" fmla="*/ 2147483647 h 275"/>
              <a:gd name="T10" fmla="*/ 2147483647 w 1233"/>
              <a:gd name="T11" fmla="*/ 2147483647 h 275"/>
              <a:gd name="T12" fmla="*/ 2147483647 w 1233"/>
              <a:gd name="T13" fmla="*/ 2147483647 h 275"/>
              <a:gd name="T14" fmla="*/ 2147483647 w 1233"/>
              <a:gd name="T15" fmla="*/ 2147483647 h 275"/>
              <a:gd name="T16" fmla="*/ 2147483647 w 1233"/>
              <a:gd name="T17" fmla="*/ 2147483647 h 275"/>
              <a:gd name="T18" fmla="*/ 2147483647 w 1233"/>
              <a:gd name="T19" fmla="*/ 2147483647 h 275"/>
              <a:gd name="T20" fmla="*/ 2147483647 w 1233"/>
              <a:gd name="T21" fmla="*/ 2147483647 h 275"/>
              <a:gd name="T22" fmla="*/ 2147483647 w 1233"/>
              <a:gd name="T23" fmla="*/ 2147483647 h 275"/>
              <a:gd name="T24" fmla="*/ 2147483647 w 1233"/>
              <a:gd name="T25" fmla="*/ 2147483647 h 275"/>
              <a:gd name="T26" fmla="*/ 2147483647 w 1233"/>
              <a:gd name="T27" fmla="*/ 2147483647 h 275"/>
              <a:gd name="T28" fmla="*/ 2147483647 w 1233"/>
              <a:gd name="T29" fmla="*/ 2147483647 h 275"/>
              <a:gd name="T30" fmla="*/ 2147483647 w 1233"/>
              <a:gd name="T31" fmla="*/ 2147483647 h 275"/>
              <a:gd name="T32" fmla="*/ 2147483647 w 1233"/>
              <a:gd name="T33" fmla="*/ 2147483647 h 275"/>
              <a:gd name="T34" fmla="*/ 0 w 1233"/>
              <a:gd name="T35" fmla="*/ 2147483647 h 275"/>
              <a:gd name="T36" fmla="*/ 2147483647 w 1233"/>
              <a:gd name="T37" fmla="*/ 2147483647 h 275"/>
              <a:gd name="T38" fmla="*/ 2147483647 w 1233"/>
              <a:gd name="T39" fmla="*/ 2147483647 h 275"/>
              <a:gd name="T40" fmla="*/ 2147483647 w 1233"/>
              <a:gd name="T41" fmla="*/ 2147483647 h 275"/>
              <a:gd name="T42" fmla="*/ 2147483647 w 1233"/>
              <a:gd name="T43" fmla="*/ 2147483647 h 275"/>
              <a:gd name="T44" fmla="*/ 2147483647 w 1233"/>
              <a:gd name="T45" fmla="*/ 2147483647 h 275"/>
              <a:gd name="T46" fmla="*/ 2147483647 w 1233"/>
              <a:gd name="T47" fmla="*/ 2147483647 h 275"/>
              <a:gd name="T48" fmla="*/ 2147483647 w 1233"/>
              <a:gd name="T49" fmla="*/ 2147483647 h 275"/>
              <a:gd name="T50" fmla="*/ 2147483647 w 1233"/>
              <a:gd name="T51" fmla="*/ 2147483647 h 275"/>
              <a:gd name="T52" fmla="*/ 2147483647 w 1233"/>
              <a:gd name="T53" fmla="*/ 2147483647 h 275"/>
              <a:gd name="T54" fmla="*/ 2147483647 w 1233"/>
              <a:gd name="T55" fmla="*/ 2147483647 h 275"/>
              <a:gd name="T56" fmla="*/ 2147483647 w 1233"/>
              <a:gd name="T57" fmla="*/ 2147483647 h 275"/>
              <a:gd name="T58" fmla="*/ 2147483647 w 1233"/>
              <a:gd name="T59" fmla="*/ 2147483647 h 275"/>
              <a:gd name="T60" fmla="*/ 2147483647 w 1233"/>
              <a:gd name="T61" fmla="*/ 2147483647 h 275"/>
              <a:gd name="T62" fmla="*/ 2147483647 w 1233"/>
              <a:gd name="T63" fmla="*/ 2147483647 h 275"/>
              <a:gd name="T64" fmla="*/ 2147483647 w 1233"/>
              <a:gd name="T65" fmla="*/ 2147483647 h 275"/>
              <a:gd name="T66" fmla="*/ 2147483647 w 1233"/>
              <a:gd name="T67" fmla="*/ 2147483647 h 275"/>
              <a:gd name="T68" fmla="*/ 2147483647 w 1233"/>
              <a:gd name="T69" fmla="*/ 2147483647 h 275"/>
              <a:gd name="T70" fmla="*/ 2147483647 w 1233"/>
              <a:gd name="T71" fmla="*/ 2147483647 h 275"/>
              <a:gd name="T72" fmla="*/ 2147483647 w 1233"/>
              <a:gd name="T73" fmla="*/ 2147483647 h 275"/>
              <a:gd name="T74" fmla="*/ 2147483647 w 1233"/>
              <a:gd name="T75" fmla="*/ 2147483647 h 275"/>
              <a:gd name="T76" fmla="*/ 2147483647 w 1233"/>
              <a:gd name="T77" fmla="*/ 2147483647 h 275"/>
              <a:gd name="T78" fmla="*/ 2147483647 w 1233"/>
              <a:gd name="T79" fmla="*/ 2147483647 h 275"/>
              <a:gd name="T80" fmla="*/ 2147483647 w 1233"/>
              <a:gd name="T81" fmla="*/ 2147483647 h 275"/>
              <a:gd name="T82" fmla="*/ 2147483647 w 1233"/>
              <a:gd name="T83" fmla="*/ 2147483647 h 275"/>
              <a:gd name="T84" fmla="*/ 2147483647 w 1233"/>
              <a:gd name="T85" fmla="*/ 2147483647 h 275"/>
              <a:gd name="T86" fmla="*/ 2147483647 w 1233"/>
              <a:gd name="T87" fmla="*/ 2147483647 h 275"/>
              <a:gd name="T88" fmla="*/ 2147483647 w 1233"/>
              <a:gd name="T89" fmla="*/ 2147483647 h 275"/>
              <a:gd name="T90" fmla="*/ 2147483647 w 1233"/>
              <a:gd name="T91" fmla="*/ 2147483647 h 275"/>
              <a:gd name="T92" fmla="*/ 2147483647 w 1233"/>
              <a:gd name="T93" fmla="*/ 2147483647 h 275"/>
              <a:gd name="T94" fmla="*/ 2147483647 w 1233"/>
              <a:gd name="T95" fmla="*/ 0 h 275"/>
              <a:gd name="T96" fmla="*/ 2147483647 w 1233"/>
              <a:gd name="T97" fmla="*/ 2147483647 h 275"/>
              <a:gd name="T98" fmla="*/ 2147483647 w 1233"/>
              <a:gd name="T99" fmla="*/ 2147483647 h 275"/>
              <a:gd name="T100" fmla="*/ 2147483647 w 1233"/>
              <a:gd name="T101" fmla="*/ 2147483647 h 275"/>
              <a:gd name="T102" fmla="*/ 2147483647 w 1233"/>
              <a:gd name="T103" fmla="*/ 2147483647 h 275"/>
              <a:gd name="T104" fmla="*/ 2147483647 w 1233"/>
              <a:gd name="T105" fmla="*/ 2147483647 h 275"/>
              <a:gd name="T106" fmla="*/ 2147483647 w 1233"/>
              <a:gd name="T107" fmla="*/ 2147483647 h 275"/>
              <a:gd name="T108" fmla="*/ 2147483647 w 1233"/>
              <a:gd name="T109" fmla="*/ 2147483647 h 27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33"/>
              <a:gd name="T166" fmla="*/ 0 h 275"/>
              <a:gd name="T167" fmla="*/ 1233 w 1233"/>
              <a:gd name="T168" fmla="*/ 275 h 275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33" h="275">
                <a:moveTo>
                  <a:pt x="540" y="214"/>
                </a:moveTo>
                <a:lnTo>
                  <a:pt x="458" y="224"/>
                </a:lnTo>
                <a:lnTo>
                  <a:pt x="397" y="244"/>
                </a:lnTo>
                <a:lnTo>
                  <a:pt x="336" y="255"/>
                </a:lnTo>
                <a:lnTo>
                  <a:pt x="285" y="265"/>
                </a:lnTo>
                <a:lnTo>
                  <a:pt x="244" y="265"/>
                </a:lnTo>
                <a:lnTo>
                  <a:pt x="203" y="275"/>
                </a:lnTo>
                <a:lnTo>
                  <a:pt x="183" y="275"/>
                </a:lnTo>
                <a:lnTo>
                  <a:pt x="163" y="275"/>
                </a:lnTo>
                <a:lnTo>
                  <a:pt x="142" y="275"/>
                </a:lnTo>
                <a:lnTo>
                  <a:pt x="122" y="265"/>
                </a:lnTo>
                <a:lnTo>
                  <a:pt x="102" y="255"/>
                </a:lnTo>
                <a:lnTo>
                  <a:pt x="71" y="234"/>
                </a:lnTo>
                <a:lnTo>
                  <a:pt x="51" y="214"/>
                </a:lnTo>
                <a:lnTo>
                  <a:pt x="30" y="204"/>
                </a:lnTo>
                <a:lnTo>
                  <a:pt x="20" y="183"/>
                </a:lnTo>
                <a:lnTo>
                  <a:pt x="10" y="163"/>
                </a:lnTo>
                <a:lnTo>
                  <a:pt x="0" y="153"/>
                </a:lnTo>
                <a:lnTo>
                  <a:pt x="10" y="142"/>
                </a:lnTo>
                <a:lnTo>
                  <a:pt x="10" y="132"/>
                </a:lnTo>
                <a:lnTo>
                  <a:pt x="20" y="122"/>
                </a:lnTo>
                <a:lnTo>
                  <a:pt x="30" y="112"/>
                </a:lnTo>
                <a:lnTo>
                  <a:pt x="51" y="112"/>
                </a:lnTo>
                <a:lnTo>
                  <a:pt x="71" y="112"/>
                </a:lnTo>
                <a:lnTo>
                  <a:pt x="102" y="122"/>
                </a:lnTo>
                <a:lnTo>
                  <a:pt x="122" y="132"/>
                </a:lnTo>
                <a:lnTo>
                  <a:pt x="142" y="132"/>
                </a:lnTo>
                <a:lnTo>
                  <a:pt x="173" y="132"/>
                </a:lnTo>
                <a:lnTo>
                  <a:pt x="183" y="132"/>
                </a:lnTo>
                <a:lnTo>
                  <a:pt x="193" y="132"/>
                </a:lnTo>
                <a:lnTo>
                  <a:pt x="203" y="132"/>
                </a:lnTo>
                <a:lnTo>
                  <a:pt x="214" y="132"/>
                </a:lnTo>
                <a:lnTo>
                  <a:pt x="224" y="122"/>
                </a:lnTo>
                <a:lnTo>
                  <a:pt x="244" y="122"/>
                </a:lnTo>
                <a:lnTo>
                  <a:pt x="265" y="122"/>
                </a:lnTo>
                <a:lnTo>
                  <a:pt x="285" y="122"/>
                </a:lnTo>
                <a:lnTo>
                  <a:pt x="316" y="112"/>
                </a:lnTo>
                <a:lnTo>
                  <a:pt x="346" y="112"/>
                </a:lnTo>
                <a:lnTo>
                  <a:pt x="377" y="102"/>
                </a:lnTo>
                <a:lnTo>
                  <a:pt x="407" y="102"/>
                </a:lnTo>
                <a:lnTo>
                  <a:pt x="438" y="91"/>
                </a:lnTo>
                <a:lnTo>
                  <a:pt x="479" y="91"/>
                </a:lnTo>
                <a:lnTo>
                  <a:pt x="519" y="81"/>
                </a:lnTo>
                <a:lnTo>
                  <a:pt x="560" y="81"/>
                </a:lnTo>
                <a:lnTo>
                  <a:pt x="733" y="51"/>
                </a:lnTo>
                <a:lnTo>
                  <a:pt x="896" y="30"/>
                </a:lnTo>
                <a:lnTo>
                  <a:pt x="1070" y="20"/>
                </a:lnTo>
                <a:lnTo>
                  <a:pt x="1233" y="0"/>
                </a:lnTo>
                <a:lnTo>
                  <a:pt x="1233" y="51"/>
                </a:lnTo>
                <a:lnTo>
                  <a:pt x="1049" y="102"/>
                </a:lnTo>
                <a:lnTo>
                  <a:pt x="876" y="132"/>
                </a:lnTo>
                <a:lnTo>
                  <a:pt x="703" y="173"/>
                </a:lnTo>
                <a:lnTo>
                  <a:pt x="621" y="193"/>
                </a:lnTo>
                <a:lnTo>
                  <a:pt x="540" y="21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3" name="Freeform 43"/>
          <p:cNvSpPr/>
          <p:nvPr/>
        </p:nvSpPr>
        <p:spPr bwMode="auto">
          <a:xfrm>
            <a:off x="6959600" y="3325813"/>
            <a:ext cx="233363" cy="319087"/>
          </a:xfrm>
          <a:custGeom>
            <a:avLst/>
            <a:gdLst>
              <a:gd name="T0" fmla="*/ 2147483647 w 367"/>
              <a:gd name="T1" fmla="*/ 2147483647 h 378"/>
              <a:gd name="T2" fmla="*/ 2147483647 w 367"/>
              <a:gd name="T3" fmla="*/ 2147483647 h 378"/>
              <a:gd name="T4" fmla="*/ 2147483647 w 367"/>
              <a:gd name="T5" fmla="*/ 2147483647 h 378"/>
              <a:gd name="T6" fmla="*/ 2147483647 w 367"/>
              <a:gd name="T7" fmla="*/ 2147483647 h 378"/>
              <a:gd name="T8" fmla="*/ 2147483647 w 367"/>
              <a:gd name="T9" fmla="*/ 2147483647 h 378"/>
              <a:gd name="T10" fmla="*/ 2147483647 w 367"/>
              <a:gd name="T11" fmla="*/ 2147483647 h 378"/>
              <a:gd name="T12" fmla="*/ 2147483647 w 367"/>
              <a:gd name="T13" fmla="*/ 2147483647 h 378"/>
              <a:gd name="T14" fmla="*/ 2147483647 w 367"/>
              <a:gd name="T15" fmla="*/ 2147483647 h 378"/>
              <a:gd name="T16" fmla="*/ 2147483647 w 367"/>
              <a:gd name="T17" fmla="*/ 2147483647 h 378"/>
              <a:gd name="T18" fmla="*/ 2147483647 w 367"/>
              <a:gd name="T19" fmla="*/ 2147483647 h 378"/>
              <a:gd name="T20" fmla="*/ 2147483647 w 367"/>
              <a:gd name="T21" fmla="*/ 2147483647 h 378"/>
              <a:gd name="T22" fmla="*/ 2147483647 w 367"/>
              <a:gd name="T23" fmla="*/ 2147483647 h 378"/>
              <a:gd name="T24" fmla="*/ 2147483647 w 367"/>
              <a:gd name="T25" fmla="*/ 2147483647 h 378"/>
              <a:gd name="T26" fmla="*/ 2147483647 w 367"/>
              <a:gd name="T27" fmla="*/ 2147483647 h 378"/>
              <a:gd name="T28" fmla="*/ 2147483647 w 367"/>
              <a:gd name="T29" fmla="*/ 2147483647 h 378"/>
              <a:gd name="T30" fmla="*/ 0 w 367"/>
              <a:gd name="T31" fmla="*/ 2147483647 h 378"/>
              <a:gd name="T32" fmla="*/ 0 w 367"/>
              <a:gd name="T33" fmla="*/ 2147483647 h 378"/>
              <a:gd name="T34" fmla="*/ 0 w 367"/>
              <a:gd name="T35" fmla="*/ 0 h 378"/>
              <a:gd name="T36" fmla="*/ 2147483647 w 367"/>
              <a:gd name="T37" fmla="*/ 0 h 378"/>
              <a:gd name="T38" fmla="*/ 2147483647 w 367"/>
              <a:gd name="T39" fmla="*/ 0 h 378"/>
              <a:gd name="T40" fmla="*/ 2147483647 w 367"/>
              <a:gd name="T41" fmla="*/ 0 h 378"/>
              <a:gd name="T42" fmla="*/ 2147483647 w 367"/>
              <a:gd name="T43" fmla="*/ 2147483647 h 378"/>
              <a:gd name="T44" fmla="*/ 2147483647 w 367"/>
              <a:gd name="T45" fmla="*/ 2147483647 h 378"/>
              <a:gd name="T46" fmla="*/ 2147483647 w 367"/>
              <a:gd name="T47" fmla="*/ 2147483647 h 378"/>
              <a:gd name="T48" fmla="*/ 2147483647 w 367"/>
              <a:gd name="T49" fmla="*/ 2147483647 h 378"/>
              <a:gd name="T50" fmla="*/ 2147483647 w 367"/>
              <a:gd name="T51" fmla="*/ 2147483647 h 378"/>
              <a:gd name="T52" fmla="*/ 2147483647 w 367"/>
              <a:gd name="T53" fmla="*/ 2147483647 h 378"/>
              <a:gd name="T54" fmla="*/ 2147483647 w 367"/>
              <a:gd name="T55" fmla="*/ 2147483647 h 378"/>
              <a:gd name="T56" fmla="*/ 2147483647 w 367"/>
              <a:gd name="T57" fmla="*/ 2147483647 h 378"/>
              <a:gd name="T58" fmla="*/ 2147483647 w 367"/>
              <a:gd name="T59" fmla="*/ 2147483647 h 378"/>
              <a:gd name="T60" fmla="*/ 2147483647 w 367"/>
              <a:gd name="T61" fmla="*/ 2147483647 h 378"/>
              <a:gd name="T62" fmla="*/ 2147483647 w 367"/>
              <a:gd name="T63" fmla="*/ 2147483647 h 378"/>
              <a:gd name="T64" fmla="*/ 2147483647 w 367"/>
              <a:gd name="T65" fmla="*/ 2147483647 h 378"/>
              <a:gd name="T66" fmla="*/ 2147483647 w 367"/>
              <a:gd name="T67" fmla="*/ 2147483647 h 378"/>
              <a:gd name="T68" fmla="*/ 2147483647 w 367"/>
              <a:gd name="T69" fmla="*/ 2147483647 h 378"/>
              <a:gd name="T70" fmla="*/ 2147483647 w 367"/>
              <a:gd name="T71" fmla="*/ 2147483647 h 378"/>
              <a:gd name="T72" fmla="*/ 2147483647 w 367"/>
              <a:gd name="T73" fmla="*/ 2147483647 h 378"/>
              <a:gd name="T74" fmla="*/ 2147483647 w 367"/>
              <a:gd name="T75" fmla="*/ 2147483647 h 378"/>
              <a:gd name="T76" fmla="*/ 2147483647 w 367"/>
              <a:gd name="T77" fmla="*/ 2147483647 h 378"/>
              <a:gd name="T78" fmla="*/ 2147483647 w 367"/>
              <a:gd name="T79" fmla="*/ 2147483647 h 378"/>
              <a:gd name="T80" fmla="*/ 2147483647 w 367"/>
              <a:gd name="T81" fmla="*/ 2147483647 h 378"/>
              <a:gd name="T82" fmla="*/ 2147483647 w 367"/>
              <a:gd name="T83" fmla="*/ 2147483647 h 378"/>
              <a:gd name="T84" fmla="*/ 2147483647 w 367"/>
              <a:gd name="T85" fmla="*/ 2147483647 h 378"/>
              <a:gd name="T86" fmla="*/ 2147483647 w 367"/>
              <a:gd name="T87" fmla="*/ 2147483647 h 37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367"/>
              <a:gd name="T133" fmla="*/ 0 h 378"/>
              <a:gd name="T134" fmla="*/ 367 w 367"/>
              <a:gd name="T135" fmla="*/ 378 h 378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367" h="378">
                <a:moveTo>
                  <a:pt x="306" y="378"/>
                </a:moveTo>
                <a:lnTo>
                  <a:pt x="296" y="378"/>
                </a:lnTo>
                <a:lnTo>
                  <a:pt x="286" y="367"/>
                </a:lnTo>
                <a:lnTo>
                  <a:pt x="275" y="357"/>
                </a:lnTo>
                <a:lnTo>
                  <a:pt x="255" y="337"/>
                </a:lnTo>
                <a:lnTo>
                  <a:pt x="235" y="306"/>
                </a:lnTo>
                <a:lnTo>
                  <a:pt x="204" y="276"/>
                </a:lnTo>
                <a:lnTo>
                  <a:pt x="173" y="245"/>
                </a:lnTo>
                <a:lnTo>
                  <a:pt x="143" y="204"/>
                </a:lnTo>
                <a:lnTo>
                  <a:pt x="112" y="163"/>
                </a:lnTo>
                <a:lnTo>
                  <a:pt x="82" y="123"/>
                </a:lnTo>
                <a:lnTo>
                  <a:pt x="51" y="92"/>
                </a:lnTo>
                <a:lnTo>
                  <a:pt x="31" y="72"/>
                </a:lnTo>
                <a:lnTo>
                  <a:pt x="21" y="51"/>
                </a:lnTo>
                <a:lnTo>
                  <a:pt x="10" y="31"/>
                </a:lnTo>
                <a:lnTo>
                  <a:pt x="0" y="21"/>
                </a:lnTo>
                <a:lnTo>
                  <a:pt x="0" y="10"/>
                </a:lnTo>
                <a:lnTo>
                  <a:pt x="0" y="0"/>
                </a:lnTo>
                <a:lnTo>
                  <a:pt x="21" y="0"/>
                </a:lnTo>
                <a:lnTo>
                  <a:pt x="41" y="0"/>
                </a:lnTo>
                <a:lnTo>
                  <a:pt x="72" y="0"/>
                </a:lnTo>
                <a:lnTo>
                  <a:pt x="133" y="21"/>
                </a:lnTo>
                <a:lnTo>
                  <a:pt x="173" y="31"/>
                </a:lnTo>
                <a:lnTo>
                  <a:pt x="214" y="41"/>
                </a:lnTo>
                <a:lnTo>
                  <a:pt x="255" y="61"/>
                </a:lnTo>
                <a:lnTo>
                  <a:pt x="286" y="92"/>
                </a:lnTo>
                <a:lnTo>
                  <a:pt x="316" y="123"/>
                </a:lnTo>
                <a:lnTo>
                  <a:pt x="326" y="133"/>
                </a:lnTo>
                <a:lnTo>
                  <a:pt x="336" y="153"/>
                </a:lnTo>
                <a:lnTo>
                  <a:pt x="347" y="174"/>
                </a:lnTo>
                <a:lnTo>
                  <a:pt x="357" y="194"/>
                </a:lnTo>
                <a:lnTo>
                  <a:pt x="367" y="214"/>
                </a:lnTo>
                <a:lnTo>
                  <a:pt x="367" y="235"/>
                </a:lnTo>
                <a:lnTo>
                  <a:pt x="367" y="265"/>
                </a:lnTo>
                <a:lnTo>
                  <a:pt x="357" y="296"/>
                </a:lnTo>
                <a:lnTo>
                  <a:pt x="357" y="316"/>
                </a:lnTo>
                <a:lnTo>
                  <a:pt x="347" y="337"/>
                </a:lnTo>
                <a:lnTo>
                  <a:pt x="347" y="347"/>
                </a:lnTo>
                <a:lnTo>
                  <a:pt x="336" y="357"/>
                </a:lnTo>
                <a:lnTo>
                  <a:pt x="326" y="367"/>
                </a:lnTo>
                <a:lnTo>
                  <a:pt x="326" y="378"/>
                </a:lnTo>
                <a:lnTo>
                  <a:pt x="316" y="378"/>
                </a:lnTo>
                <a:lnTo>
                  <a:pt x="306" y="37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20"/>
          <p:cNvGrpSpPr/>
          <p:nvPr/>
        </p:nvGrpSpPr>
        <p:grpSpPr>
          <a:xfrm>
            <a:off x="703806" y="988154"/>
            <a:ext cx="1464632" cy="708279"/>
            <a:chOff x="846681" y="1213040"/>
            <a:chExt cx="1464632" cy="531209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40" name="圆角矩形 39"/>
            <p:cNvSpPr/>
            <p:nvPr/>
          </p:nvSpPr>
          <p:spPr>
            <a:xfrm>
              <a:off x="906463" y="1213040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457200">
                <a:defRPr/>
              </a:pPr>
              <a:endParaRPr lang="zh-CN" altLang="en-US"/>
            </a:p>
          </p:txBody>
        </p:sp>
      </p:grpSp>
      <p:sp>
        <p:nvSpPr>
          <p:cNvPr id="48154" name="TextBox 2"/>
          <p:cNvSpPr txBox="1">
            <a:spLocks noChangeArrowheads="1"/>
          </p:cNvSpPr>
          <p:nvPr/>
        </p:nvSpPr>
        <p:spPr bwMode="auto">
          <a:xfrm>
            <a:off x="604838" y="2336800"/>
            <a:ext cx="2043112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惠</a:t>
            </a:r>
            <a:r>
              <a:rPr lang="zh-CN" altLang="en-US" sz="6000" dirty="0">
                <a:latin typeface="楷体" panose="02010609060101010101" pitchFamily="49" charset="-122"/>
                <a:ea typeface="楷体" panose="02010609060101010101" pitchFamily="49" charset="-122"/>
              </a:rPr>
              <a:t>崇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2"/>
          <p:cNvSpPr>
            <a:spLocks noChangeArrowheads="1"/>
          </p:cNvSpPr>
          <p:nvPr/>
        </p:nvSpPr>
        <p:spPr bwMode="auto">
          <a:xfrm>
            <a:off x="5070475" y="4872038"/>
            <a:ext cx="3683000" cy="1477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defTabSz="457200">
              <a:defRPr/>
            </a:pPr>
            <a:r>
              <a:rPr lang="zh-CN" altLang="en-US" sz="2200" b="1" dirty="0">
                <a:solidFill>
                  <a:srgbClr val="0000FF"/>
                </a:solidFill>
                <a:latin typeface="+mj-ea"/>
                <a:ea typeface="+mj-ea"/>
              </a:rPr>
              <a:t>书写指导：</a:t>
            </a:r>
            <a:r>
              <a:rPr lang="zh-CN" altLang="en-US" sz="2200" b="1" dirty="0">
                <a:solidFill>
                  <a:schemeClr val="tx1"/>
                </a:solidFill>
                <a:latin typeface="+mj-ea"/>
                <a:ea typeface="+mj-ea"/>
              </a:rPr>
              <a:t>中间日字要扁，一竖贯穿上下，下横稍往上提，末端有一点不能丢掉。</a:t>
            </a:r>
            <a:endParaRPr lang="zh-CN" altLang="en-US" sz="2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4" name="矩形 4"/>
          <p:cNvSpPr>
            <a:spLocks noChangeArrowheads="1"/>
          </p:cNvSpPr>
          <p:nvPr/>
        </p:nvSpPr>
        <p:spPr bwMode="auto">
          <a:xfrm>
            <a:off x="2628900" y="2552700"/>
            <a:ext cx="1216025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/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惠</a:t>
            </a:r>
            <a:endParaRPr lang="zh-CN" altLang="en-US" sz="8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2687638" y="1585913"/>
            <a:ext cx="2232025" cy="110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/>
            <a:r>
              <a:rPr lang="en-US" altLang="zh-CN" sz="4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huì</a:t>
            </a:r>
            <a:endParaRPr lang="en-US" altLang="zh-CN" sz="48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730250" y="4051300"/>
            <a:ext cx="2339975" cy="5730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457200" eaLnBrk="1" hangingPunct="1">
              <a:defRPr/>
            </a:pPr>
            <a:r>
              <a:rPr lang="zh-CN" altLang="en-US" sz="2200" b="1" dirty="0" smtClean="0">
                <a:solidFill>
                  <a:srgbClr val="0000FF"/>
                </a:solidFill>
                <a:latin typeface="+mj-ea"/>
                <a:ea typeface="+mj-ea"/>
              </a:rPr>
              <a:t>结构：</a:t>
            </a:r>
            <a:r>
              <a:rPr lang="zh-CN" altLang="en-US" sz="2200" b="1" dirty="0">
                <a:latin typeface="+mj-ea"/>
                <a:ea typeface="+mj-ea"/>
              </a:rPr>
              <a:t>上下</a:t>
            </a:r>
            <a:endParaRPr lang="zh-CN" altLang="en-US" sz="2200" b="1" dirty="0" smtClean="0">
              <a:latin typeface="+mj-ea"/>
              <a:ea typeface="+mj-ea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730250" y="5160963"/>
            <a:ext cx="3497263" cy="5730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457200" eaLnBrk="1" hangingPunct="1">
              <a:defRPr/>
            </a:pPr>
            <a:r>
              <a:rPr lang="zh-CN" altLang="en-US" sz="2200" b="1" dirty="0" smtClean="0">
                <a:solidFill>
                  <a:srgbClr val="0000FF"/>
                </a:solidFill>
                <a:latin typeface="+mj-ea"/>
                <a:ea typeface="+mj-ea"/>
              </a:rPr>
              <a:t>组词：</a:t>
            </a:r>
            <a:r>
              <a:rPr lang="zh-CN" altLang="en-US" sz="2200" b="1" dirty="0" smtClean="0">
                <a:latin typeface="+mj-ea"/>
                <a:ea typeface="+mj-ea"/>
              </a:rPr>
              <a:t>优惠  小恩小惠</a:t>
            </a:r>
            <a:endParaRPr lang="zh-CN" altLang="en-US" sz="2200" b="1" dirty="0" smtClean="0">
              <a:latin typeface="+mj-ea"/>
              <a:ea typeface="+mj-ea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730250" y="5715000"/>
            <a:ext cx="4167188" cy="5730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457200" eaLnBrk="1" hangingPunct="1">
              <a:defRPr/>
            </a:pPr>
            <a:r>
              <a:rPr lang="zh-CN" altLang="en-US" sz="2200" b="1" dirty="0" smtClean="0">
                <a:solidFill>
                  <a:srgbClr val="0000FF"/>
                </a:solidFill>
                <a:latin typeface="+mj-ea"/>
                <a:ea typeface="+mj-ea"/>
              </a:rPr>
              <a:t>造句：</a:t>
            </a:r>
            <a:r>
              <a:rPr lang="zh-CN" altLang="en-US" sz="2200" b="1" dirty="0">
                <a:latin typeface="+mj-ea"/>
                <a:ea typeface="+mj-ea"/>
              </a:rPr>
              <a:t>这家商场正在搞优惠活动。 </a:t>
            </a:r>
            <a:endParaRPr lang="zh-CN" altLang="en-US" sz="2200" b="1" dirty="0" smtClean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730250" y="4605338"/>
            <a:ext cx="2905125" cy="5746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457200" eaLnBrk="1" hangingPunct="1">
              <a:defRPr/>
            </a:pPr>
            <a:r>
              <a:rPr lang="zh-CN" altLang="en-US" sz="2200" b="1" dirty="0" smtClean="0">
                <a:solidFill>
                  <a:srgbClr val="0000FF"/>
                </a:solidFill>
                <a:latin typeface="+mj-ea"/>
                <a:ea typeface="+mj-ea"/>
              </a:rPr>
              <a:t>音序：</a:t>
            </a:r>
            <a:r>
              <a:rPr lang="en-US" altLang="zh-CN" sz="2200" b="1" dirty="0" smtClean="0">
                <a:latin typeface="+mj-ea"/>
                <a:ea typeface="+mj-ea"/>
              </a:rPr>
              <a:t>H   </a:t>
            </a:r>
            <a:r>
              <a:rPr lang="zh-CN" altLang="en-US" sz="2200" b="1" dirty="0" smtClean="0">
                <a:solidFill>
                  <a:srgbClr val="0000FF"/>
                </a:solidFill>
                <a:latin typeface="+mj-ea"/>
                <a:ea typeface="+mj-ea"/>
              </a:rPr>
              <a:t>部首：</a:t>
            </a:r>
            <a:r>
              <a:rPr lang="zh-CN" altLang="en-US" sz="2200" b="1" dirty="0">
                <a:latin typeface="+mj-ea"/>
                <a:ea typeface="+mj-ea"/>
              </a:rPr>
              <a:t>心</a:t>
            </a:r>
            <a:endParaRPr lang="zh-CN" altLang="en-US" sz="2200" b="1" dirty="0" smtClean="0">
              <a:latin typeface="+mj-ea"/>
              <a:ea typeface="+mj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5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5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5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5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5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5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5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5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5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5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78" grpId="0" animBg="1"/>
      <p:bldP spid="35879" grpId="0" animBg="1"/>
      <p:bldP spid="35880" grpId="0" animBg="1"/>
      <p:bldP spid="35881" grpId="0" animBg="1"/>
      <p:bldP spid="35884" grpId="0" animBg="1"/>
      <p:bldP spid="35885" grpId="0" animBg="1"/>
      <p:bldP spid="35886" grpId="0" animBg="1"/>
      <p:bldP spid="35887" grpId="0" animBg="1"/>
      <p:bldP spid="35888" grpId="0" animBg="1"/>
      <p:bldP spid="35889" grpId="0" animBg="1"/>
      <p:bldP spid="35882" grpId="0" animBg="1"/>
      <p:bldP spid="35883" grpId="0" animBg="1"/>
      <p:bldP spid="43" grpId="0" autoUpdateAnimBg="0"/>
      <p:bldP spid="44" grpId="0" autoUpdateAnimBg="0"/>
      <p:bldP spid="45" grpId="0" autoUpdateAnimBg="0"/>
      <p:bldP spid="46" grpId="0" autoUpdateAnimBg="0"/>
      <p:bldP spid="47" grpId="0" autoUpdateAnimBg="0"/>
      <p:bldP spid="48" grpId="0" autoUpdateAnimBg="0"/>
      <p:bldP spid="49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1785938"/>
          <a:ext cx="2590800" cy="3040062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51288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45740" marB="4574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717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45740" marB="4574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0189" name="Rectangle 24"/>
          <p:cNvSpPr>
            <a:spLocks noChangeArrowheads="1"/>
          </p:cNvSpPr>
          <p:nvPr/>
        </p:nvSpPr>
        <p:spPr bwMode="auto">
          <a:xfrm>
            <a:off x="2308225" y="2159000"/>
            <a:ext cx="3175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just" defTabSz="457200"/>
            <a:r>
              <a:rPr lang="zh-CN" altLang="en-US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7938" name="Freeform 50"/>
          <p:cNvSpPr/>
          <p:nvPr/>
        </p:nvSpPr>
        <p:spPr bwMode="auto">
          <a:xfrm>
            <a:off x="6481763" y="3255963"/>
            <a:ext cx="530225" cy="180975"/>
          </a:xfrm>
          <a:custGeom>
            <a:avLst/>
            <a:gdLst>
              <a:gd name="T0" fmla="*/ 2147483647 w 835"/>
              <a:gd name="T1" fmla="*/ 2147483647 h 215"/>
              <a:gd name="T2" fmla="*/ 2147483647 w 835"/>
              <a:gd name="T3" fmla="*/ 2147483647 h 215"/>
              <a:gd name="T4" fmla="*/ 2147483647 w 835"/>
              <a:gd name="T5" fmla="*/ 2147483647 h 215"/>
              <a:gd name="T6" fmla="*/ 2147483647 w 835"/>
              <a:gd name="T7" fmla="*/ 2147483647 h 215"/>
              <a:gd name="T8" fmla="*/ 2147483647 w 835"/>
              <a:gd name="T9" fmla="*/ 2147483647 h 215"/>
              <a:gd name="T10" fmla="*/ 2147483647 w 835"/>
              <a:gd name="T11" fmla="*/ 2147483647 h 215"/>
              <a:gd name="T12" fmla="*/ 2147483647 w 835"/>
              <a:gd name="T13" fmla="*/ 2147483647 h 215"/>
              <a:gd name="T14" fmla="*/ 2147483647 w 835"/>
              <a:gd name="T15" fmla="*/ 0 h 215"/>
              <a:gd name="T16" fmla="*/ 2147483647 w 835"/>
              <a:gd name="T17" fmla="*/ 0 h 215"/>
              <a:gd name="T18" fmla="*/ 2147483647 w 835"/>
              <a:gd name="T19" fmla="*/ 2147483647 h 215"/>
              <a:gd name="T20" fmla="*/ 2147483647 w 835"/>
              <a:gd name="T21" fmla="*/ 2147483647 h 215"/>
              <a:gd name="T22" fmla="*/ 2147483647 w 835"/>
              <a:gd name="T23" fmla="*/ 2147483647 h 215"/>
              <a:gd name="T24" fmla="*/ 2147483647 w 835"/>
              <a:gd name="T25" fmla="*/ 2147483647 h 215"/>
              <a:gd name="T26" fmla="*/ 2147483647 w 835"/>
              <a:gd name="T27" fmla="*/ 2147483647 h 215"/>
              <a:gd name="T28" fmla="*/ 2147483647 w 835"/>
              <a:gd name="T29" fmla="*/ 2147483647 h 215"/>
              <a:gd name="T30" fmla="*/ 2147483647 w 835"/>
              <a:gd name="T31" fmla="*/ 2147483647 h 215"/>
              <a:gd name="T32" fmla="*/ 2147483647 w 835"/>
              <a:gd name="T33" fmla="*/ 2147483647 h 215"/>
              <a:gd name="T34" fmla="*/ 2147483647 w 835"/>
              <a:gd name="T35" fmla="*/ 2147483647 h 215"/>
              <a:gd name="T36" fmla="*/ 2147483647 w 835"/>
              <a:gd name="T37" fmla="*/ 2147483647 h 215"/>
              <a:gd name="T38" fmla="*/ 2147483647 w 835"/>
              <a:gd name="T39" fmla="*/ 2147483647 h 215"/>
              <a:gd name="T40" fmla="*/ 2147483647 w 835"/>
              <a:gd name="T41" fmla="*/ 2147483647 h 215"/>
              <a:gd name="T42" fmla="*/ 2147483647 w 835"/>
              <a:gd name="T43" fmla="*/ 2147483647 h 215"/>
              <a:gd name="T44" fmla="*/ 2147483647 w 835"/>
              <a:gd name="T45" fmla="*/ 2147483647 h 215"/>
              <a:gd name="T46" fmla="*/ 2147483647 w 835"/>
              <a:gd name="T47" fmla="*/ 2147483647 h 215"/>
              <a:gd name="T48" fmla="*/ 2147483647 w 835"/>
              <a:gd name="T49" fmla="*/ 2147483647 h 215"/>
              <a:gd name="T50" fmla="*/ 2147483647 w 835"/>
              <a:gd name="T51" fmla="*/ 2147483647 h 215"/>
              <a:gd name="T52" fmla="*/ 2147483647 w 835"/>
              <a:gd name="T53" fmla="*/ 2147483647 h 215"/>
              <a:gd name="T54" fmla="*/ 2147483647 w 835"/>
              <a:gd name="T55" fmla="*/ 2147483647 h 215"/>
              <a:gd name="T56" fmla="*/ 2147483647 w 835"/>
              <a:gd name="T57" fmla="*/ 2147483647 h 215"/>
              <a:gd name="T58" fmla="*/ 2147483647 w 835"/>
              <a:gd name="T59" fmla="*/ 2147483647 h 215"/>
              <a:gd name="T60" fmla="*/ 2147483647 w 835"/>
              <a:gd name="T61" fmla="*/ 2147483647 h 215"/>
              <a:gd name="T62" fmla="*/ 2147483647 w 835"/>
              <a:gd name="T63" fmla="*/ 2147483647 h 215"/>
              <a:gd name="T64" fmla="*/ 2147483647 w 835"/>
              <a:gd name="T65" fmla="*/ 2147483647 h 215"/>
              <a:gd name="T66" fmla="*/ 2147483647 w 835"/>
              <a:gd name="T67" fmla="*/ 2147483647 h 215"/>
              <a:gd name="T68" fmla="*/ 2147483647 w 835"/>
              <a:gd name="T69" fmla="*/ 2147483647 h 215"/>
              <a:gd name="T70" fmla="*/ 2147483647 w 835"/>
              <a:gd name="T71" fmla="*/ 2147483647 h 215"/>
              <a:gd name="T72" fmla="*/ 2147483647 w 835"/>
              <a:gd name="T73" fmla="*/ 2147483647 h 215"/>
              <a:gd name="T74" fmla="*/ 2147483647 w 835"/>
              <a:gd name="T75" fmla="*/ 2147483647 h 215"/>
              <a:gd name="T76" fmla="*/ 2147483647 w 835"/>
              <a:gd name="T77" fmla="*/ 2147483647 h 215"/>
              <a:gd name="T78" fmla="*/ 0 w 835"/>
              <a:gd name="T79" fmla="*/ 2147483647 h 215"/>
              <a:gd name="T80" fmla="*/ 2147483647 w 835"/>
              <a:gd name="T81" fmla="*/ 2147483647 h 215"/>
              <a:gd name="T82" fmla="*/ 2147483647 w 835"/>
              <a:gd name="T83" fmla="*/ 2147483647 h 215"/>
              <a:gd name="T84" fmla="*/ 2147483647 w 835"/>
              <a:gd name="T85" fmla="*/ 2147483647 h 215"/>
              <a:gd name="T86" fmla="*/ 2147483647 w 835"/>
              <a:gd name="T87" fmla="*/ 2147483647 h 215"/>
              <a:gd name="T88" fmla="*/ 2147483647 w 835"/>
              <a:gd name="T89" fmla="*/ 2147483647 h 215"/>
              <a:gd name="T90" fmla="*/ 2147483647 w 835"/>
              <a:gd name="T91" fmla="*/ 2147483647 h 215"/>
              <a:gd name="T92" fmla="*/ 2147483647 w 835"/>
              <a:gd name="T93" fmla="*/ 2147483647 h 215"/>
              <a:gd name="T94" fmla="*/ 2147483647 w 835"/>
              <a:gd name="T95" fmla="*/ 2147483647 h 215"/>
              <a:gd name="T96" fmla="*/ 2147483647 w 835"/>
              <a:gd name="T97" fmla="*/ 2147483647 h 215"/>
              <a:gd name="T98" fmla="*/ 2147483647 w 835"/>
              <a:gd name="T99" fmla="*/ 2147483647 h 215"/>
              <a:gd name="T100" fmla="*/ 2147483647 w 835"/>
              <a:gd name="T101" fmla="*/ 2147483647 h 215"/>
              <a:gd name="T102" fmla="*/ 2147483647 w 835"/>
              <a:gd name="T103" fmla="*/ 2147483647 h 215"/>
              <a:gd name="T104" fmla="*/ 2147483647 w 835"/>
              <a:gd name="T105" fmla="*/ 2147483647 h 21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835"/>
              <a:gd name="T160" fmla="*/ 0 h 215"/>
              <a:gd name="T161" fmla="*/ 835 w 835"/>
              <a:gd name="T162" fmla="*/ 215 h 215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835" h="215">
                <a:moveTo>
                  <a:pt x="336" y="72"/>
                </a:moveTo>
                <a:lnTo>
                  <a:pt x="397" y="52"/>
                </a:lnTo>
                <a:lnTo>
                  <a:pt x="458" y="41"/>
                </a:lnTo>
                <a:lnTo>
                  <a:pt x="509" y="31"/>
                </a:lnTo>
                <a:lnTo>
                  <a:pt x="560" y="21"/>
                </a:lnTo>
                <a:lnTo>
                  <a:pt x="601" y="11"/>
                </a:lnTo>
                <a:lnTo>
                  <a:pt x="642" y="11"/>
                </a:lnTo>
                <a:lnTo>
                  <a:pt x="672" y="0"/>
                </a:lnTo>
                <a:lnTo>
                  <a:pt x="693" y="0"/>
                </a:lnTo>
                <a:lnTo>
                  <a:pt x="733" y="11"/>
                </a:lnTo>
                <a:lnTo>
                  <a:pt x="774" y="11"/>
                </a:lnTo>
                <a:lnTo>
                  <a:pt x="794" y="21"/>
                </a:lnTo>
                <a:lnTo>
                  <a:pt x="815" y="31"/>
                </a:lnTo>
                <a:lnTo>
                  <a:pt x="835" y="41"/>
                </a:lnTo>
                <a:lnTo>
                  <a:pt x="835" y="62"/>
                </a:lnTo>
                <a:lnTo>
                  <a:pt x="835" y="72"/>
                </a:lnTo>
                <a:lnTo>
                  <a:pt x="815" y="92"/>
                </a:lnTo>
                <a:lnTo>
                  <a:pt x="805" y="103"/>
                </a:lnTo>
                <a:lnTo>
                  <a:pt x="784" y="113"/>
                </a:lnTo>
                <a:lnTo>
                  <a:pt x="764" y="123"/>
                </a:lnTo>
                <a:lnTo>
                  <a:pt x="723" y="123"/>
                </a:lnTo>
                <a:lnTo>
                  <a:pt x="682" y="133"/>
                </a:lnTo>
                <a:lnTo>
                  <a:pt x="631" y="143"/>
                </a:lnTo>
                <a:lnTo>
                  <a:pt x="570" y="164"/>
                </a:lnTo>
                <a:lnTo>
                  <a:pt x="499" y="174"/>
                </a:lnTo>
                <a:lnTo>
                  <a:pt x="438" y="184"/>
                </a:lnTo>
                <a:lnTo>
                  <a:pt x="377" y="194"/>
                </a:lnTo>
                <a:lnTo>
                  <a:pt x="316" y="205"/>
                </a:lnTo>
                <a:lnTo>
                  <a:pt x="275" y="205"/>
                </a:lnTo>
                <a:lnTo>
                  <a:pt x="234" y="215"/>
                </a:lnTo>
                <a:lnTo>
                  <a:pt x="203" y="215"/>
                </a:lnTo>
                <a:lnTo>
                  <a:pt x="183" y="215"/>
                </a:lnTo>
                <a:lnTo>
                  <a:pt x="163" y="215"/>
                </a:lnTo>
                <a:lnTo>
                  <a:pt x="132" y="215"/>
                </a:lnTo>
                <a:lnTo>
                  <a:pt x="102" y="205"/>
                </a:lnTo>
                <a:lnTo>
                  <a:pt x="51" y="194"/>
                </a:lnTo>
                <a:lnTo>
                  <a:pt x="30" y="184"/>
                </a:lnTo>
                <a:lnTo>
                  <a:pt x="10" y="174"/>
                </a:lnTo>
                <a:lnTo>
                  <a:pt x="10" y="164"/>
                </a:lnTo>
                <a:lnTo>
                  <a:pt x="0" y="164"/>
                </a:lnTo>
                <a:lnTo>
                  <a:pt x="10" y="154"/>
                </a:lnTo>
                <a:lnTo>
                  <a:pt x="20" y="143"/>
                </a:lnTo>
                <a:lnTo>
                  <a:pt x="40" y="133"/>
                </a:lnTo>
                <a:lnTo>
                  <a:pt x="51" y="133"/>
                </a:lnTo>
                <a:lnTo>
                  <a:pt x="61" y="123"/>
                </a:lnTo>
                <a:lnTo>
                  <a:pt x="91" y="123"/>
                </a:lnTo>
                <a:lnTo>
                  <a:pt x="122" y="113"/>
                </a:lnTo>
                <a:lnTo>
                  <a:pt x="163" y="103"/>
                </a:lnTo>
                <a:lnTo>
                  <a:pt x="214" y="92"/>
                </a:lnTo>
                <a:lnTo>
                  <a:pt x="265" y="82"/>
                </a:lnTo>
                <a:lnTo>
                  <a:pt x="336" y="7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39" name="Freeform 51"/>
          <p:cNvSpPr/>
          <p:nvPr/>
        </p:nvSpPr>
        <p:spPr bwMode="auto">
          <a:xfrm>
            <a:off x="6197600" y="3860800"/>
            <a:ext cx="193675" cy="484188"/>
          </a:xfrm>
          <a:custGeom>
            <a:avLst/>
            <a:gdLst>
              <a:gd name="T0" fmla="*/ 2147483647 w 306"/>
              <a:gd name="T1" fmla="*/ 2147483647 h 571"/>
              <a:gd name="T2" fmla="*/ 2147483647 w 306"/>
              <a:gd name="T3" fmla="*/ 2147483647 h 571"/>
              <a:gd name="T4" fmla="*/ 2147483647 w 306"/>
              <a:gd name="T5" fmla="*/ 2147483647 h 571"/>
              <a:gd name="T6" fmla="*/ 2147483647 w 306"/>
              <a:gd name="T7" fmla="*/ 2147483647 h 571"/>
              <a:gd name="T8" fmla="*/ 2147483647 w 306"/>
              <a:gd name="T9" fmla="*/ 2147483647 h 571"/>
              <a:gd name="T10" fmla="*/ 2147483647 w 306"/>
              <a:gd name="T11" fmla="*/ 2147483647 h 571"/>
              <a:gd name="T12" fmla="*/ 2147483647 w 306"/>
              <a:gd name="T13" fmla="*/ 2147483647 h 571"/>
              <a:gd name="T14" fmla="*/ 2147483647 w 306"/>
              <a:gd name="T15" fmla="*/ 2147483647 h 571"/>
              <a:gd name="T16" fmla="*/ 2147483647 w 306"/>
              <a:gd name="T17" fmla="*/ 2147483647 h 571"/>
              <a:gd name="T18" fmla="*/ 2147483647 w 306"/>
              <a:gd name="T19" fmla="*/ 2147483647 h 571"/>
              <a:gd name="T20" fmla="*/ 2147483647 w 306"/>
              <a:gd name="T21" fmla="*/ 2147483647 h 571"/>
              <a:gd name="T22" fmla="*/ 2147483647 w 306"/>
              <a:gd name="T23" fmla="*/ 2147483647 h 571"/>
              <a:gd name="T24" fmla="*/ 2147483647 w 306"/>
              <a:gd name="T25" fmla="*/ 2147483647 h 571"/>
              <a:gd name="T26" fmla="*/ 2147483647 w 306"/>
              <a:gd name="T27" fmla="*/ 2147483647 h 571"/>
              <a:gd name="T28" fmla="*/ 2147483647 w 306"/>
              <a:gd name="T29" fmla="*/ 2147483647 h 571"/>
              <a:gd name="T30" fmla="*/ 2147483647 w 306"/>
              <a:gd name="T31" fmla="*/ 2147483647 h 571"/>
              <a:gd name="T32" fmla="*/ 2147483647 w 306"/>
              <a:gd name="T33" fmla="*/ 2147483647 h 571"/>
              <a:gd name="T34" fmla="*/ 2147483647 w 306"/>
              <a:gd name="T35" fmla="*/ 2147483647 h 571"/>
              <a:gd name="T36" fmla="*/ 0 w 306"/>
              <a:gd name="T37" fmla="*/ 2147483647 h 571"/>
              <a:gd name="T38" fmla="*/ 0 w 306"/>
              <a:gd name="T39" fmla="*/ 2147483647 h 571"/>
              <a:gd name="T40" fmla="*/ 0 w 306"/>
              <a:gd name="T41" fmla="*/ 2147483647 h 571"/>
              <a:gd name="T42" fmla="*/ 0 w 306"/>
              <a:gd name="T43" fmla="*/ 2147483647 h 571"/>
              <a:gd name="T44" fmla="*/ 2147483647 w 306"/>
              <a:gd name="T45" fmla="*/ 2147483647 h 571"/>
              <a:gd name="T46" fmla="*/ 2147483647 w 306"/>
              <a:gd name="T47" fmla="*/ 2147483647 h 571"/>
              <a:gd name="T48" fmla="*/ 2147483647 w 306"/>
              <a:gd name="T49" fmla="*/ 2147483647 h 571"/>
              <a:gd name="T50" fmla="*/ 2147483647 w 306"/>
              <a:gd name="T51" fmla="*/ 2147483647 h 571"/>
              <a:gd name="T52" fmla="*/ 2147483647 w 306"/>
              <a:gd name="T53" fmla="*/ 2147483647 h 571"/>
              <a:gd name="T54" fmla="*/ 2147483647 w 306"/>
              <a:gd name="T55" fmla="*/ 2147483647 h 571"/>
              <a:gd name="T56" fmla="*/ 2147483647 w 306"/>
              <a:gd name="T57" fmla="*/ 2147483647 h 571"/>
              <a:gd name="T58" fmla="*/ 2147483647 w 306"/>
              <a:gd name="T59" fmla="*/ 2147483647 h 571"/>
              <a:gd name="T60" fmla="*/ 2147483647 w 306"/>
              <a:gd name="T61" fmla="*/ 2147483647 h 571"/>
              <a:gd name="T62" fmla="*/ 2147483647 w 306"/>
              <a:gd name="T63" fmla="*/ 2147483647 h 571"/>
              <a:gd name="T64" fmla="*/ 2147483647 w 306"/>
              <a:gd name="T65" fmla="*/ 2147483647 h 571"/>
              <a:gd name="T66" fmla="*/ 2147483647 w 306"/>
              <a:gd name="T67" fmla="*/ 2147483647 h 571"/>
              <a:gd name="T68" fmla="*/ 2147483647 w 306"/>
              <a:gd name="T69" fmla="*/ 2147483647 h 571"/>
              <a:gd name="T70" fmla="*/ 2147483647 w 306"/>
              <a:gd name="T71" fmla="*/ 2147483647 h 571"/>
              <a:gd name="T72" fmla="*/ 2147483647 w 306"/>
              <a:gd name="T73" fmla="*/ 2147483647 h 571"/>
              <a:gd name="T74" fmla="*/ 2147483647 w 306"/>
              <a:gd name="T75" fmla="*/ 2147483647 h 571"/>
              <a:gd name="T76" fmla="*/ 2147483647 w 306"/>
              <a:gd name="T77" fmla="*/ 2147483647 h 571"/>
              <a:gd name="T78" fmla="*/ 2147483647 w 306"/>
              <a:gd name="T79" fmla="*/ 2147483647 h 571"/>
              <a:gd name="T80" fmla="*/ 2147483647 w 306"/>
              <a:gd name="T81" fmla="*/ 2147483647 h 571"/>
              <a:gd name="T82" fmla="*/ 2147483647 w 306"/>
              <a:gd name="T83" fmla="*/ 0 h 571"/>
              <a:gd name="T84" fmla="*/ 2147483647 w 306"/>
              <a:gd name="T85" fmla="*/ 0 h 571"/>
              <a:gd name="T86" fmla="*/ 2147483647 w 306"/>
              <a:gd name="T87" fmla="*/ 2147483647 h 571"/>
              <a:gd name="T88" fmla="*/ 2147483647 w 306"/>
              <a:gd name="T89" fmla="*/ 2147483647 h 571"/>
              <a:gd name="T90" fmla="*/ 2147483647 w 306"/>
              <a:gd name="T91" fmla="*/ 2147483647 h 571"/>
              <a:gd name="T92" fmla="*/ 2147483647 w 306"/>
              <a:gd name="T93" fmla="*/ 2147483647 h 571"/>
              <a:gd name="T94" fmla="*/ 2147483647 w 306"/>
              <a:gd name="T95" fmla="*/ 2147483647 h 571"/>
              <a:gd name="T96" fmla="*/ 2147483647 w 306"/>
              <a:gd name="T97" fmla="*/ 2147483647 h 571"/>
              <a:gd name="T98" fmla="*/ 2147483647 w 306"/>
              <a:gd name="T99" fmla="*/ 2147483647 h 571"/>
              <a:gd name="T100" fmla="*/ 2147483647 w 306"/>
              <a:gd name="T101" fmla="*/ 2147483647 h 571"/>
              <a:gd name="T102" fmla="*/ 2147483647 w 306"/>
              <a:gd name="T103" fmla="*/ 2147483647 h 571"/>
              <a:gd name="T104" fmla="*/ 2147483647 w 306"/>
              <a:gd name="T105" fmla="*/ 2147483647 h 571"/>
              <a:gd name="T106" fmla="*/ 2147483647 w 306"/>
              <a:gd name="T107" fmla="*/ 2147483647 h 571"/>
              <a:gd name="T108" fmla="*/ 2147483647 w 306"/>
              <a:gd name="T109" fmla="*/ 2147483647 h 571"/>
              <a:gd name="T110" fmla="*/ 2147483647 w 306"/>
              <a:gd name="T111" fmla="*/ 2147483647 h 57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06"/>
              <a:gd name="T169" fmla="*/ 0 h 571"/>
              <a:gd name="T170" fmla="*/ 306 w 306"/>
              <a:gd name="T171" fmla="*/ 571 h 57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06" h="571">
                <a:moveTo>
                  <a:pt x="286" y="275"/>
                </a:moveTo>
                <a:lnTo>
                  <a:pt x="265" y="336"/>
                </a:lnTo>
                <a:lnTo>
                  <a:pt x="245" y="387"/>
                </a:lnTo>
                <a:lnTo>
                  <a:pt x="204" y="449"/>
                </a:lnTo>
                <a:lnTo>
                  <a:pt x="173" y="489"/>
                </a:lnTo>
                <a:lnTo>
                  <a:pt x="153" y="510"/>
                </a:lnTo>
                <a:lnTo>
                  <a:pt x="133" y="530"/>
                </a:lnTo>
                <a:lnTo>
                  <a:pt x="123" y="540"/>
                </a:lnTo>
                <a:lnTo>
                  <a:pt x="112" y="551"/>
                </a:lnTo>
                <a:lnTo>
                  <a:pt x="102" y="561"/>
                </a:lnTo>
                <a:lnTo>
                  <a:pt x="92" y="561"/>
                </a:lnTo>
                <a:lnTo>
                  <a:pt x="82" y="571"/>
                </a:lnTo>
                <a:lnTo>
                  <a:pt x="72" y="561"/>
                </a:lnTo>
                <a:lnTo>
                  <a:pt x="51" y="551"/>
                </a:lnTo>
                <a:lnTo>
                  <a:pt x="41" y="530"/>
                </a:lnTo>
                <a:lnTo>
                  <a:pt x="21" y="510"/>
                </a:lnTo>
                <a:lnTo>
                  <a:pt x="10" y="489"/>
                </a:lnTo>
                <a:lnTo>
                  <a:pt x="0" y="459"/>
                </a:lnTo>
                <a:lnTo>
                  <a:pt x="0" y="428"/>
                </a:lnTo>
                <a:lnTo>
                  <a:pt x="0" y="398"/>
                </a:lnTo>
                <a:lnTo>
                  <a:pt x="0" y="387"/>
                </a:lnTo>
                <a:lnTo>
                  <a:pt x="10" y="377"/>
                </a:lnTo>
                <a:lnTo>
                  <a:pt x="10" y="357"/>
                </a:lnTo>
                <a:lnTo>
                  <a:pt x="21" y="347"/>
                </a:lnTo>
                <a:lnTo>
                  <a:pt x="31" y="326"/>
                </a:lnTo>
                <a:lnTo>
                  <a:pt x="41" y="316"/>
                </a:lnTo>
                <a:lnTo>
                  <a:pt x="61" y="306"/>
                </a:lnTo>
                <a:lnTo>
                  <a:pt x="82" y="285"/>
                </a:lnTo>
                <a:lnTo>
                  <a:pt x="92" y="275"/>
                </a:lnTo>
                <a:lnTo>
                  <a:pt x="112" y="255"/>
                </a:lnTo>
                <a:lnTo>
                  <a:pt x="123" y="234"/>
                </a:lnTo>
                <a:lnTo>
                  <a:pt x="143" y="214"/>
                </a:lnTo>
                <a:lnTo>
                  <a:pt x="163" y="163"/>
                </a:lnTo>
                <a:lnTo>
                  <a:pt x="194" y="112"/>
                </a:lnTo>
                <a:lnTo>
                  <a:pt x="204" y="81"/>
                </a:lnTo>
                <a:lnTo>
                  <a:pt x="214" y="61"/>
                </a:lnTo>
                <a:lnTo>
                  <a:pt x="214" y="40"/>
                </a:lnTo>
                <a:lnTo>
                  <a:pt x="224" y="30"/>
                </a:lnTo>
                <a:lnTo>
                  <a:pt x="235" y="20"/>
                </a:lnTo>
                <a:lnTo>
                  <a:pt x="235" y="10"/>
                </a:lnTo>
                <a:lnTo>
                  <a:pt x="245" y="0"/>
                </a:lnTo>
                <a:lnTo>
                  <a:pt x="255" y="10"/>
                </a:lnTo>
                <a:lnTo>
                  <a:pt x="265" y="20"/>
                </a:lnTo>
                <a:lnTo>
                  <a:pt x="275" y="40"/>
                </a:lnTo>
                <a:lnTo>
                  <a:pt x="296" y="71"/>
                </a:lnTo>
                <a:lnTo>
                  <a:pt x="306" y="91"/>
                </a:lnTo>
                <a:lnTo>
                  <a:pt x="306" y="112"/>
                </a:lnTo>
                <a:lnTo>
                  <a:pt x="306" y="132"/>
                </a:lnTo>
                <a:lnTo>
                  <a:pt x="306" y="163"/>
                </a:lnTo>
                <a:lnTo>
                  <a:pt x="306" y="183"/>
                </a:lnTo>
                <a:lnTo>
                  <a:pt x="306" y="214"/>
                </a:lnTo>
                <a:lnTo>
                  <a:pt x="296" y="244"/>
                </a:lnTo>
                <a:lnTo>
                  <a:pt x="286" y="27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40" name="Freeform 52"/>
          <p:cNvSpPr/>
          <p:nvPr/>
        </p:nvSpPr>
        <p:spPr bwMode="auto">
          <a:xfrm>
            <a:off x="6999288" y="3868738"/>
            <a:ext cx="330200" cy="339725"/>
          </a:xfrm>
          <a:custGeom>
            <a:avLst/>
            <a:gdLst>
              <a:gd name="T0" fmla="*/ 2147483647 w 520"/>
              <a:gd name="T1" fmla="*/ 2147483647 h 398"/>
              <a:gd name="T2" fmla="*/ 2147483647 w 520"/>
              <a:gd name="T3" fmla="*/ 2147483647 h 398"/>
              <a:gd name="T4" fmla="*/ 2147483647 w 520"/>
              <a:gd name="T5" fmla="*/ 2147483647 h 398"/>
              <a:gd name="T6" fmla="*/ 2147483647 w 520"/>
              <a:gd name="T7" fmla="*/ 2147483647 h 398"/>
              <a:gd name="T8" fmla="*/ 2147483647 w 520"/>
              <a:gd name="T9" fmla="*/ 2147483647 h 398"/>
              <a:gd name="T10" fmla="*/ 2147483647 w 520"/>
              <a:gd name="T11" fmla="*/ 2147483647 h 398"/>
              <a:gd name="T12" fmla="*/ 2147483647 w 520"/>
              <a:gd name="T13" fmla="*/ 2147483647 h 398"/>
              <a:gd name="T14" fmla="*/ 2147483647 w 520"/>
              <a:gd name="T15" fmla="*/ 2147483647 h 398"/>
              <a:gd name="T16" fmla="*/ 2147483647 w 520"/>
              <a:gd name="T17" fmla="*/ 2147483647 h 398"/>
              <a:gd name="T18" fmla="*/ 2147483647 w 520"/>
              <a:gd name="T19" fmla="*/ 2147483647 h 398"/>
              <a:gd name="T20" fmla="*/ 2147483647 w 520"/>
              <a:gd name="T21" fmla="*/ 2147483647 h 398"/>
              <a:gd name="T22" fmla="*/ 2147483647 w 520"/>
              <a:gd name="T23" fmla="*/ 2147483647 h 398"/>
              <a:gd name="T24" fmla="*/ 2147483647 w 520"/>
              <a:gd name="T25" fmla="*/ 2147483647 h 398"/>
              <a:gd name="T26" fmla="*/ 2147483647 w 520"/>
              <a:gd name="T27" fmla="*/ 2147483647 h 398"/>
              <a:gd name="T28" fmla="*/ 2147483647 w 520"/>
              <a:gd name="T29" fmla="*/ 2147483647 h 398"/>
              <a:gd name="T30" fmla="*/ 2147483647 w 520"/>
              <a:gd name="T31" fmla="*/ 2147483647 h 398"/>
              <a:gd name="T32" fmla="*/ 2147483647 w 520"/>
              <a:gd name="T33" fmla="*/ 2147483647 h 398"/>
              <a:gd name="T34" fmla="*/ 2147483647 w 520"/>
              <a:gd name="T35" fmla="*/ 2147483647 h 398"/>
              <a:gd name="T36" fmla="*/ 2147483647 w 520"/>
              <a:gd name="T37" fmla="*/ 2147483647 h 398"/>
              <a:gd name="T38" fmla="*/ 2147483647 w 520"/>
              <a:gd name="T39" fmla="*/ 2147483647 h 398"/>
              <a:gd name="T40" fmla="*/ 2147483647 w 520"/>
              <a:gd name="T41" fmla="*/ 2147483647 h 398"/>
              <a:gd name="T42" fmla="*/ 2147483647 w 520"/>
              <a:gd name="T43" fmla="*/ 2147483647 h 398"/>
              <a:gd name="T44" fmla="*/ 2147483647 w 520"/>
              <a:gd name="T45" fmla="*/ 2147483647 h 398"/>
              <a:gd name="T46" fmla="*/ 2147483647 w 520"/>
              <a:gd name="T47" fmla="*/ 2147483647 h 398"/>
              <a:gd name="T48" fmla="*/ 0 w 520"/>
              <a:gd name="T49" fmla="*/ 0 h 398"/>
              <a:gd name="T50" fmla="*/ 2147483647 w 520"/>
              <a:gd name="T51" fmla="*/ 0 h 398"/>
              <a:gd name="T52" fmla="*/ 2147483647 w 520"/>
              <a:gd name="T53" fmla="*/ 0 h 398"/>
              <a:gd name="T54" fmla="*/ 2147483647 w 520"/>
              <a:gd name="T55" fmla="*/ 0 h 398"/>
              <a:gd name="T56" fmla="*/ 2147483647 w 520"/>
              <a:gd name="T57" fmla="*/ 0 h 398"/>
              <a:gd name="T58" fmla="*/ 2147483647 w 520"/>
              <a:gd name="T59" fmla="*/ 0 h 398"/>
              <a:gd name="T60" fmla="*/ 2147483647 w 520"/>
              <a:gd name="T61" fmla="*/ 0 h 398"/>
              <a:gd name="T62" fmla="*/ 2147483647 w 520"/>
              <a:gd name="T63" fmla="*/ 2147483647 h 398"/>
              <a:gd name="T64" fmla="*/ 2147483647 w 520"/>
              <a:gd name="T65" fmla="*/ 2147483647 h 398"/>
              <a:gd name="T66" fmla="*/ 2147483647 w 520"/>
              <a:gd name="T67" fmla="*/ 2147483647 h 398"/>
              <a:gd name="T68" fmla="*/ 2147483647 w 520"/>
              <a:gd name="T69" fmla="*/ 2147483647 h 398"/>
              <a:gd name="T70" fmla="*/ 2147483647 w 520"/>
              <a:gd name="T71" fmla="*/ 2147483647 h 398"/>
              <a:gd name="T72" fmla="*/ 2147483647 w 520"/>
              <a:gd name="T73" fmla="*/ 2147483647 h 398"/>
              <a:gd name="T74" fmla="*/ 2147483647 w 520"/>
              <a:gd name="T75" fmla="*/ 2147483647 h 398"/>
              <a:gd name="T76" fmla="*/ 2147483647 w 520"/>
              <a:gd name="T77" fmla="*/ 2147483647 h 398"/>
              <a:gd name="T78" fmla="*/ 2147483647 w 520"/>
              <a:gd name="T79" fmla="*/ 2147483647 h 398"/>
              <a:gd name="T80" fmla="*/ 2147483647 w 520"/>
              <a:gd name="T81" fmla="*/ 2147483647 h 398"/>
              <a:gd name="T82" fmla="*/ 2147483647 w 520"/>
              <a:gd name="T83" fmla="*/ 2147483647 h 398"/>
              <a:gd name="T84" fmla="*/ 2147483647 w 520"/>
              <a:gd name="T85" fmla="*/ 2147483647 h 398"/>
              <a:gd name="T86" fmla="*/ 2147483647 w 520"/>
              <a:gd name="T87" fmla="*/ 2147483647 h 398"/>
              <a:gd name="T88" fmla="*/ 2147483647 w 520"/>
              <a:gd name="T89" fmla="*/ 2147483647 h 398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520"/>
              <a:gd name="T136" fmla="*/ 0 h 398"/>
              <a:gd name="T137" fmla="*/ 520 w 520"/>
              <a:gd name="T138" fmla="*/ 398 h 398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520" h="398">
                <a:moveTo>
                  <a:pt x="499" y="214"/>
                </a:moveTo>
                <a:lnTo>
                  <a:pt x="509" y="255"/>
                </a:lnTo>
                <a:lnTo>
                  <a:pt x="520" y="286"/>
                </a:lnTo>
                <a:lnTo>
                  <a:pt x="520" y="316"/>
                </a:lnTo>
                <a:lnTo>
                  <a:pt x="520" y="347"/>
                </a:lnTo>
                <a:lnTo>
                  <a:pt x="520" y="367"/>
                </a:lnTo>
                <a:lnTo>
                  <a:pt x="509" y="388"/>
                </a:lnTo>
                <a:lnTo>
                  <a:pt x="489" y="398"/>
                </a:lnTo>
                <a:lnTo>
                  <a:pt x="469" y="398"/>
                </a:lnTo>
                <a:lnTo>
                  <a:pt x="448" y="398"/>
                </a:lnTo>
                <a:lnTo>
                  <a:pt x="438" y="388"/>
                </a:lnTo>
                <a:lnTo>
                  <a:pt x="407" y="377"/>
                </a:lnTo>
                <a:lnTo>
                  <a:pt x="377" y="357"/>
                </a:lnTo>
                <a:lnTo>
                  <a:pt x="346" y="326"/>
                </a:lnTo>
                <a:lnTo>
                  <a:pt x="306" y="296"/>
                </a:lnTo>
                <a:lnTo>
                  <a:pt x="265" y="255"/>
                </a:lnTo>
                <a:lnTo>
                  <a:pt x="214" y="214"/>
                </a:lnTo>
                <a:lnTo>
                  <a:pt x="163" y="173"/>
                </a:lnTo>
                <a:lnTo>
                  <a:pt x="122" y="132"/>
                </a:lnTo>
                <a:lnTo>
                  <a:pt x="92" y="92"/>
                </a:lnTo>
                <a:lnTo>
                  <a:pt x="61" y="61"/>
                </a:lnTo>
                <a:lnTo>
                  <a:pt x="30" y="41"/>
                </a:lnTo>
                <a:lnTo>
                  <a:pt x="20" y="20"/>
                </a:lnTo>
                <a:lnTo>
                  <a:pt x="10" y="10"/>
                </a:lnTo>
                <a:lnTo>
                  <a:pt x="0" y="0"/>
                </a:lnTo>
                <a:lnTo>
                  <a:pt x="10" y="0"/>
                </a:lnTo>
                <a:lnTo>
                  <a:pt x="30" y="0"/>
                </a:lnTo>
                <a:lnTo>
                  <a:pt x="51" y="0"/>
                </a:lnTo>
                <a:lnTo>
                  <a:pt x="71" y="0"/>
                </a:lnTo>
                <a:lnTo>
                  <a:pt x="102" y="0"/>
                </a:lnTo>
                <a:lnTo>
                  <a:pt x="132" y="10"/>
                </a:lnTo>
                <a:lnTo>
                  <a:pt x="173" y="10"/>
                </a:lnTo>
                <a:lnTo>
                  <a:pt x="244" y="30"/>
                </a:lnTo>
                <a:lnTo>
                  <a:pt x="306" y="51"/>
                </a:lnTo>
                <a:lnTo>
                  <a:pt x="336" y="61"/>
                </a:lnTo>
                <a:lnTo>
                  <a:pt x="367" y="71"/>
                </a:lnTo>
                <a:lnTo>
                  <a:pt x="387" y="81"/>
                </a:lnTo>
                <a:lnTo>
                  <a:pt x="407" y="92"/>
                </a:lnTo>
                <a:lnTo>
                  <a:pt x="438" y="112"/>
                </a:lnTo>
                <a:lnTo>
                  <a:pt x="469" y="143"/>
                </a:lnTo>
                <a:lnTo>
                  <a:pt x="489" y="173"/>
                </a:lnTo>
                <a:lnTo>
                  <a:pt x="499" y="194"/>
                </a:lnTo>
                <a:lnTo>
                  <a:pt x="499" y="21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41" name="Freeform 53"/>
          <p:cNvSpPr/>
          <p:nvPr/>
        </p:nvSpPr>
        <p:spPr bwMode="auto">
          <a:xfrm>
            <a:off x="6248400" y="3541713"/>
            <a:ext cx="984250" cy="250825"/>
          </a:xfrm>
          <a:custGeom>
            <a:avLst/>
            <a:gdLst>
              <a:gd name="T0" fmla="*/ 2147483647 w 1549"/>
              <a:gd name="T1" fmla="*/ 2147483647 h 296"/>
              <a:gd name="T2" fmla="*/ 2147483647 w 1549"/>
              <a:gd name="T3" fmla="*/ 2147483647 h 296"/>
              <a:gd name="T4" fmla="*/ 2147483647 w 1549"/>
              <a:gd name="T5" fmla="*/ 2147483647 h 296"/>
              <a:gd name="T6" fmla="*/ 2147483647 w 1549"/>
              <a:gd name="T7" fmla="*/ 2147483647 h 296"/>
              <a:gd name="T8" fmla="*/ 2147483647 w 1549"/>
              <a:gd name="T9" fmla="*/ 2147483647 h 296"/>
              <a:gd name="T10" fmla="*/ 2147483647 w 1549"/>
              <a:gd name="T11" fmla="*/ 2147483647 h 296"/>
              <a:gd name="T12" fmla="*/ 2147483647 w 1549"/>
              <a:gd name="T13" fmla="*/ 2147483647 h 296"/>
              <a:gd name="T14" fmla="*/ 2147483647 w 1549"/>
              <a:gd name="T15" fmla="*/ 2147483647 h 296"/>
              <a:gd name="T16" fmla="*/ 2147483647 w 1549"/>
              <a:gd name="T17" fmla="*/ 2147483647 h 296"/>
              <a:gd name="T18" fmla="*/ 2147483647 w 1549"/>
              <a:gd name="T19" fmla="*/ 2147483647 h 296"/>
              <a:gd name="T20" fmla="*/ 2147483647 w 1549"/>
              <a:gd name="T21" fmla="*/ 2147483647 h 296"/>
              <a:gd name="T22" fmla="*/ 2147483647 w 1549"/>
              <a:gd name="T23" fmla="*/ 2147483647 h 296"/>
              <a:gd name="T24" fmla="*/ 2147483647 w 1549"/>
              <a:gd name="T25" fmla="*/ 2147483647 h 296"/>
              <a:gd name="T26" fmla="*/ 2147483647 w 1549"/>
              <a:gd name="T27" fmla="*/ 2147483647 h 296"/>
              <a:gd name="T28" fmla="*/ 2147483647 w 1549"/>
              <a:gd name="T29" fmla="*/ 2147483647 h 296"/>
              <a:gd name="T30" fmla="*/ 2147483647 w 1549"/>
              <a:gd name="T31" fmla="*/ 2147483647 h 296"/>
              <a:gd name="T32" fmla="*/ 2147483647 w 1549"/>
              <a:gd name="T33" fmla="*/ 2147483647 h 296"/>
              <a:gd name="T34" fmla="*/ 2147483647 w 1549"/>
              <a:gd name="T35" fmla="*/ 2147483647 h 296"/>
              <a:gd name="T36" fmla="*/ 2147483647 w 1549"/>
              <a:gd name="T37" fmla="*/ 2147483647 h 296"/>
              <a:gd name="T38" fmla="*/ 2147483647 w 1549"/>
              <a:gd name="T39" fmla="*/ 2147483647 h 296"/>
              <a:gd name="T40" fmla="*/ 2147483647 w 1549"/>
              <a:gd name="T41" fmla="*/ 2147483647 h 296"/>
              <a:gd name="T42" fmla="*/ 2147483647 w 1549"/>
              <a:gd name="T43" fmla="*/ 2147483647 h 296"/>
              <a:gd name="T44" fmla="*/ 2147483647 w 1549"/>
              <a:gd name="T45" fmla="*/ 2147483647 h 296"/>
              <a:gd name="T46" fmla="*/ 2147483647 w 1549"/>
              <a:gd name="T47" fmla="*/ 2147483647 h 296"/>
              <a:gd name="T48" fmla="*/ 0 w 1549"/>
              <a:gd name="T49" fmla="*/ 2147483647 h 296"/>
              <a:gd name="T50" fmla="*/ 0 w 1549"/>
              <a:gd name="T51" fmla="*/ 2147483647 h 296"/>
              <a:gd name="T52" fmla="*/ 2147483647 w 1549"/>
              <a:gd name="T53" fmla="*/ 2147483647 h 296"/>
              <a:gd name="T54" fmla="*/ 2147483647 w 1549"/>
              <a:gd name="T55" fmla="*/ 2147483647 h 296"/>
              <a:gd name="T56" fmla="*/ 2147483647 w 1549"/>
              <a:gd name="T57" fmla="*/ 2147483647 h 296"/>
              <a:gd name="T58" fmla="*/ 2147483647 w 1549"/>
              <a:gd name="T59" fmla="*/ 2147483647 h 296"/>
              <a:gd name="T60" fmla="*/ 2147483647 w 1549"/>
              <a:gd name="T61" fmla="*/ 2147483647 h 296"/>
              <a:gd name="T62" fmla="*/ 2147483647 w 1549"/>
              <a:gd name="T63" fmla="*/ 2147483647 h 296"/>
              <a:gd name="T64" fmla="*/ 2147483647 w 1549"/>
              <a:gd name="T65" fmla="*/ 2147483647 h 296"/>
              <a:gd name="T66" fmla="*/ 2147483647 w 1549"/>
              <a:gd name="T67" fmla="*/ 2147483647 h 296"/>
              <a:gd name="T68" fmla="*/ 2147483647 w 1549"/>
              <a:gd name="T69" fmla="*/ 2147483647 h 296"/>
              <a:gd name="T70" fmla="*/ 2147483647 w 1549"/>
              <a:gd name="T71" fmla="*/ 2147483647 h 296"/>
              <a:gd name="T72" fmla="*/ 2147483647 w 1549"/>
              <a:gd name="T73" fmla="*/ 2147483647 h 296"/>
              <a:gd name="T74" fmla="*/ 2147483647 w 1549"/>
              <a:gd name="T75" fmla="*/ 2147483647 h 296"/>
              <a:gd name="T76" fmla="*/ 2147483647 w 1549"/>
              <a:gd name="T77" fmla="*/ 2147483647 h 296"/>
              <a:gd name="T78" fmla="*/ 2147483647 w 1549"/>
              <a:gd name="T79" fmla="*/ 2147483647 h 296"/>
              <a:gd name="T80" fmla="*/ 2147483647 w 1549"/>
              <a:gd name="T81" fmla="*/ 2147483647 h 296"/>
              <a:gd name="T82" fmla="*/ 2147483647 w 1549"/>
              <a:gd name="T83" fmla="*/ 0 h 296"/>
              <a:gd name="T84" fmla="*/ 2147483647 w 1549"/>
              <a:gd name="T85" fmla="*/ 0 h 296"/>
              <a:gd name="T86" fmla="*/ 2147483647 w 1549"/>
              <a:gd name="T87" fmla="*/ 2147483647 h 296"/>
              <a:gd name="T88" fmla="*/ 2147483647 w 1549"/>
              <a:gd name="T89" fmla="*/ 2147483647 h 296"/>
              <a:gd name="T90" fmla="*/ 2147483647 w 1549"/>
              <a:gd name="T91" fmla="*/ 2147483647 h 296"/>
              <a:gd name="T92" fmla="*/ 2147483647 w 1549"/>
              <a:gd name="T93" fmla="*/ 2147483647 h 29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549"/>
              <a:gd name="T142" fmla="*/ 0 h 296"/>
              <a:gd name="T143" fmla="*/ 1549 w 1549"/>
              <a:gd name="T144" fmla="*/ 296 h 29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549" h="296">
                <a:moveTo>
                  <a:pt x="1549" y="92"/>
                </a:moveTo>
                <a:lnTo>
                  <a:pt x="1549" y="102"/>
                </a:lnTo>
                <a:lnTo>
                  <a:pt x="1549" y="112"/>
                </a:lnTo>
                <a:lnTo>
                  <a:pt x="1539" y="123"/>
                </a:lnTo>
                <a:lnTo>
                  <a:pt x="1539" y="133"/>
                </a:lnTo>
                <a:lnTo>
                  <a:pt x="1528" y="133"/>
                </a:lnTo>
                <a:lnTo>
                  <a:pt x="1518" y="143"/>
                </a:lnTo>
                <a:lnTo>
                  <a:pt x="1498" y="143"/>
                </a:lnTo>
                <a:lnTo>
                  <a:pt x="1477" y="143"/>
                </a:lnTo>
                <a:lnTo>
                  <a:pt x="1457" y="143"/>
                </a:lnTo>
                <a:lnTo>
                  <a:pt x="1426" y="143"/>
                </a:lnTo>
                <a:lnTo>
                  <a:pt x="1396" y="143"/>
                </a:lnTo>
                <a:lnTo>
                  <a:pt x="1355" y="143"/>
                </a:lnTo>
                <a:lnTo>
                  <a:pt x="1274" y="143"/>
                </a:lnTo>
                <a:lnTo>
                  <a:pt x="1192" y="143"/>
                </a:lnTo>
                <a:lnTo>
                  <a:pt x="1121" y="153"/>
                </a:lnTo>
                <a:lnTo>
                  <a:pt x="1049" y="153"/>
                </a:lnTo>
                <a:lnTo>
                  <a:pt x="1009" y="163"/>
                </a:lnTo>
                <a:lnTo>
                  <a:pt x="968" y="163"/>
                </a:lnTo>
                <a:lnTo>
                  <a:pt x="917" y="174"/>
                </a:lnTo>
                <a:lnTo>
                  <a:pt x="856" y="184"/>
                </a:lnTo>
                <a:lnTo>
                  <a:pt x="795" y="194"/>
                </a:lnTo>
                <a:lnTo>
                  <a:pt x="713" y="204"/>
                </a:lnTo>
                <a:lnTo>
                  <a:pt x="642" y="225"/>
                </a:lnTo>
                <a:lnTo>
                  <a:pt x="550" y="235"/>
                </a:lnTo>
                <a:lnTo>
                  <a:pt x="509" y="245"/>
                </a:lnTo>
                <a:lnTo>
                  <a:pt x="469" y="245"/>
                </a:lnTo>
                <a:lnTo>
                  <a:pt x="428" y="255"/>
                </a:lnTo>
                <a:lnTo>
                  <a:pt x="397" y="265"/>
                </a:lnTo>
                <a:lnTo>
                  <a:pt x="356" y="265"/>
                </a:lnTo>
                <a:lnTo>
                  <a:pt x="326" y="276"/>
                </a:lnTo>
                <a:lnTo>
                  <a:pt x="295" y="276"/>
                </a:lnTo>
                <a:lnTo>
                  <a:pt x="275" y="286"/>
                </a:lnTo>
                <a:lnTo>
                  <a:pt x="244" y="286"/>
                </a:lnTo>
                <a:lnTo>
                  <a:pt x="224" y="296"/>
                </a:lnTo>
                <a:lnTo>
                  <a:pt x="204" y="296"/>
                </a:lnTo>
                <a:lnTo>
                  <a:pt x="193" y="296"/>
                </a:lnTo>
                <a:lnTo>
                  <a:pt x="173" y="296"/>
                </a:lnTo>
                <a:lnTo>
                  <a:pt x="163" y="296"/>
                </a:lnTo>
                <a:lnTo>
                  <a:pt x="153" y="296"/>
                </a:lnTo>
                <a:lnTo>
                  <a:pt x="142" y="296"/>
                </a:lnTo>
                <a:lnTo>
                  <a:pt x="122" y="296"/>
                </a:lnTo>
                <a:lnTo>
                  <a:pt x="91" y="296"/>
                </a:lnTo>
                <a:lnTo>
                  <a:pt x="71" y="276"/>
                </a:lnTo>
                <a:lnTo>
                  <a:pt x="41" y="255"/>
                </a:lnTo>
                <a:lnTo>
                  <a:pt x="30" y="245"/>
                </a:lnTo>
                <a:lnTo>
                  <a:pt x="20" y="235"/>
                </a:lnTo>
                <a:lnTo>
                  <a:pt x="10" y="225"/>
                </a:lnTo>
                <a:lnTo>
                  <a:pt x="0" y="225"/>
                </a:lnTo>
                <a:lnTo>
                  <a:pt x="0" y="214"/>
                </a:lnTo>
                <a:lnTo>
                  <a:pt x="0" y="204"/>
                </a:lnTo>
                <a:lnTo>
                  <a:pt x="10" y="204"/>
                </a:lnTo>
                <a:lnTo>
                  <a:pt x="10" y="194"/>
                </a:lnTo>
                <a:lnTo>
                  <a:pt x="20" y="194"/>
                </a:lnTo>
                <a:lnTo>
                  <a:pt x="30" y="194"/>
                </a:lnTo>
                <a:lnTo>
                  <a:pt x="51" y="194"/>
                </a:lnTo>
                <a:lnTo>
                  <a:pt x="61" y="184"/>
                </a:lnTo>
                <a:lnTo>
                  <a:pt x="81" y="184"/>
                </a:lnTo>
                <a:lnTo>
                  <a:pt x="102" y="184"/>
                </a:lnTo>
                <a:lnTo>
                  <a:pt x="132" y="174"/>
                </a:lnTo>
                <a:lnTo>
                  <a:pt x="153" y="174"/>
                </a:lnTo>
                <a:lnTo>
                  <a:pt x="183" y="163"/>
                </a:lnTo>
                <a:lnTo>
                  <a:pt x="214" y="163"/>
                </a:lnTo>
                <a:lnTo>
                  <a:pt x="255" y="153"/>
                </a:lnTo>
                <a:lnTo>
                  <a:pt x="285" y="153"/>
                </a:lnTo>
                <a:lnTo>
                  <a:pt x="326" y="143"/>
                </a:lnTo>
                <a:lnTo>
                  <a:pt x="367" y="143"/>
                </a:lnTo>
                <a:lnTo>
                  <a:pt x="418" y="133"/>
                </a:lnTo>
                <a:lnTo>
                  <a:pt x="509" y="123"/>
                </a:lnTo>
                <a:lnTo>
                  <a:pt x="591" y="112"/>
                </a:lnTo>
                <a:lnTo>
                  <a:pt x="672" y="102"/>
                </a:lnTo>
                <a:lnTo>
                  <a:pt x="754" y="92"/>
                </a:lnTo>
                <a:lnTo>
                  <a:pt x="815" y="82"/>
                </a:lnTo>
                <a:lnTo>
                  <a:pt x="886" y="72"/>
                </a:lnTo>
                <a:lnTo>
                  <a:pt x="947" y="61"/>
                </a:lnTo>
                <a:lnTo>
                  <a:pt x="1009" y="41"/>
                </a:lnTo>
                <a:lnTo>
                  <a:pt x="1049" y="31"/>
                </a:lnTo>
                <a:lnTo>
                  <a:pt x="1100" y="21"/>
                </a:lnTo>
                <a:lnTo>
                  <a:pt x="1141" y="21"/>
                </a:lnTo>
                <a:lnTo>
                  <a:pt x="1182" y="10"/>
                </a:lnTo>
                <a:lnTo>
                  <a:pt x="1223" y="10"/>
                </a:lnTo>
                <a:lnTo>
                  <a:pt x="1253" y="0"/>
                </a:lnTo>
                <a:lnTo>
                  <a:pt x="1294" y="0"/>
                </a:lnTo>
                <a:lnTo>
                  <a:pt x="1325" y="0"/>
                </a:lnTo>
                <a:lnTo>
                  <a:pt x="1375" y="0"/>
                </a:lnTo>
                <a:lnTo>
                  <a:pt x="1416" y="10"/>
                </a:lnTo>
                <a:lnTo>
                  <a:pt x="1457" y="10"/>
                </a:lnTo>
                <a:lnTo>
                  <a:pt x="1488" y="21"/>
                </a:lnTo>
                <a:lnTo>
                  <a:pt x="1518" y="41"/>
                </a:lnTo>
                <a:lnTo>
                  <a:pt x="1528" y="61"/>
                </a:lnTo>
                <a:lnTo>
                  <a:pt x="1549" y="72"/>
                </a:lnTo>
                <a:lnTo>
                  <a:pt x="1549" y="9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42" name="Freeform 54"/>
          <p:cNvSpPr/>
          <p:nvPr/>
        </p:nvSpPr>
        <p:spPr bwMode="auto">
          <a:xfrm>
            <a:off x="6540500" y="3662363"/>
            <a:ext cx="309563" cy="803275"/>
          </a:xfrm>
          <a:custGeom>
            <a:avLst/>
            <a:gdLst>
              <a:gd name="T0" fmla="*/ 2147483647 w 489"/>
              <a:gd name="T1" fmla="*/ 2147483647 h 949"/>
              <a:gd name="T2" fmla="*/ 2147483647 w 489"/>
              <a:gd name="T3" fmla="*/ 2147483647 h 949"/>
              <a:gd name="T4" fmla="*/ 2147483647 w 489"/>
              <a:gd name="T5" fmla="*/ 2147483647 h 949"/>
              <a:gd name="T6" fmla="*/ 2147483647 w 489"/>
              <a:gd name="T7" fmla="*/ 2147483647 h 949"/>
              <a:gd name="T8" fmla="*/ 2147483647 w 489"/>
              <a:gd name="T9" fmla="*/ 2147483647 h 949"/>
              <a:gd name="T10" fmla="*/ 2147483647 w 489"/>
              <a:gd name="T11" fmla="*/ 2147483647 h 949"/>
              <a:gd name="T12" fmla="*/ 2147483647 w 489"/>
              <a:gd name="T13" fmla="*/ 2147483647 h 949"/>
              <a:gd name="T14" fmla="*/ 2147483647 w 489"/>
              <a:gd name="T15" fmla="*/ 2147483647 h 949"/>
              <a:gd name="T16" fmla="*/ 2147483647 w 489"/>
              <a:gd name="T17" fmla="*/ 2147483647 h 949"/>
              <a:gd name="T18" fmla="*/ 2147483647 w 489"/>
              <a:gd name="T19" fmla="*/ 2147483647 h 949"/>
              <a:gd name="T20" fmla="*/ 2147483647 w 489"/>
              <a:gd name="T21" fmla="*/ 2147483647 h 949"/>
              <a:gd name="T22" fmla="*/ 2147483647 w 489"/>
              <a:gd name="T23" fmla="*/ 2147483647 h 949"/>
              <a:gd name="T24" fmla="*/ 2147483647 w 489"/>
              <a:gd name="T25" fmla="*/ 2147483647 h 949"/>
              <a:gd name="T26" fmla="*/ 2147483647 w 489"/>
              <a:gd name="T27" fmla="*/ 2147483647 h 949"/>
              <a:gd name="T28" fmla="*/ 2147483647 w 489"/>
              <a:gd name="T29" fmla="*/ 2147483647 h 949"/>
              <a:gd name="T30" fmla="*/ 2147483647 w 489"/>
              <a:gd name="T31" fmla="*/ 2147483647 h 949"/>
              <a:gd name="T32" fmla="*/ 2147483647 w 489"/>
              <a:gd name="T33" fmla="*/ 2147483647 h 949"/>
              <a:gd name="T34" fmla="*/ 2147483647 w 489"/>
              <a:gd name="T35" fmla="*/ 2147483647 h 949"/>
              <a:gd name="T36" fmla="*/ 2147483647 w 489"/>
              <a:gd name="T37" fmla="*/ 2147483647 h 949"/>
              <a:gd name="T38" fmla="*/ 2147483647 w 489"/>
              <a:gd name="T39" fmla="*/ 2147483647 h 949"/>
              <a:gd name="T40" fmla="*/ 2147483647 w 489"/>
              <a:gd name="T41" fmla="*/ 2147483647 h 949"/>
              <a:gd name="T42" fmla="*/ 2147483647 w 489"/>
              <a:gd name="T43" fmla="*/ 2147483647 h 949"/>
              <a:gd name="T44" fmla="*/ 2147483647 w 489"/>
              <a:gd name="T45" fmla="*/ 2147483647 h 949"/>
              <a:gd name="T46" fmla="*/ 2147483647 w 489"/>
              <a:gd name="T47" fmla="*/ 2147483647 h 949"/>
              <a:gd name="T48" fmla="*/ 2147483647 w 489"/>
              <a:gd name="T49" fmla="*/ 2147483647 h 949"/>
              <a:gd name="T50" fmla="*/ 2147483647 w 489"/>
              <a:gd name="T51" fmla="*/ 2147483647 h 949"/>
              <a:gd name="T52" fmla="*/ 2147483647 w 489"/>
              <a:gd name="T53" fmla="*/ 2147483647 h 949"/>
              <a:gd name="T54" fmla="*/ 2147483647 w 489"/>
              <a:gd name="T55" fmla="*/ 2147483647 h 949"/>
              <a:gd name="T56" fmla="*/ 2147483647 w 489"/>
              <a:gd name="T57" fmla="*/ 2147483647 h 949"/>
              <a:gd name="T58" fmla="*/ 2147483647 w 489"/>
              <a:gd name="T59" fmla="*/ 2147483647 h 949"/>
              <a:gd name="T60" fmla="*/ 2147483647 w 489"/>
              <a:gd name="T61" fmla="*/ 2147483647 h 949"/>
              <a:gd name="T62" fmla="*/ 2147483647 w 489"/>
              <a:gd name="T63" fmla="*/ 2147483647 h 949"/>
              <a:gd name="T64" fmla="*/ 2147483647 w 489"/>
              <a:gd name="T65" fmla="*/ 2147483647 h 949"/>
              <a:gd name="T66" fmla="*/ 2147483647 w 489"/>
              <a:gd name="T67" fmla="*/ 2147483647 h 949"/>
              <a:gd name="T68" fmla="*/ 2147483647 w 489"/>
              <a:gd name="T69" fmla="*/ 2147483647 h 949"/>
              <a:gd name="T70" fmla="*/ 2147483647 w 489"/>
              <a:gd name="T71" fmla="*/ 2147483647 h 949"/>
              <a:gd name="T72" fmla="*/ 2147483647 w 489"/>
              <a:gd name="T73" fmla="*/ 2147483647 h 949"/>
              <a:gd name="T74" fmla="*/ 2147483647 w 489"/>
              <a:gd name="T75" fmla="*/ 2147483647 h 949"/>
              <a:gd name="T76" fmla="*/ 2147483647 w 489"/>
              <a:gd name="T77" fmla="*/ 2147483647 h 949"/>
              <a:gd name="T78" fmla="*/ 2147483647 w 489"/>
              <a:gd name="T79" fmla="*/ 2147483647 h 949"/>
              <a:gd name="T80" fmla="*/ 2147483647 w 489"/>
              <a:gd name="T81" fmla="*/ 2147483647 h 949"/>
              <a:gd name="T82" fmla="*/ 2147483647 w 489"/>
              <a:gd name="T83" fmla="*/ 2147483647 h 949"/>
              <a:gd name="T84" fmla="*/ 2147483647 w 489"/>
              <a:gd name="T85" fmla="*/ 2147483647 h 949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489"/>
              <a:gd name="T130" fmla="*/ 0 h 949"/>
              <a:gd name="T131" fmla="*/ 489 w 489"/>
              <a:gd name="T132" fmla="*/ 949 h 949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489" h="949">
                <a:moveTo>
                  <a:pt x="408" y="867"/>
                </a:moveTo>
                <a:lnTo>
                  <a:pt x="398" y="888"/>
                </a:lnTo>
                <a:lnTo>
                  <a:pt x="388" y="908"/>
                </a:lnTo>
                <a:lnTo>
                  <a:pt x="377" y="918"/>
                </a:lnTo>
                <a:lnTo>
                  <a:pt x="367" y="928"/>
                </a:lnTo>
                <a:lnTo>
                  <a:pt x="357" y="939"/>
                </a:lnTo>
                <a:lnTo>
                  <a:pt x="347" y="939"/>
                </a:lnTo>
                <a:lnTo>
                  <a:pt x="337" y="949"/>
                </a:lnTo>
                <a:lnTo>
                  <a:pt x="316" y="939"/>
                </a:lnTo>
                <a:lnTo>
                  <a:pt x="296" y="928"/>
                </a:lnTo>
                <a:lnTo>
                  <a:pt x="275" y="908"/>
                </a:lnTo>
                <a:lnTo>
                  <a:pt x="255" y="877"/>
                </a:lnTo>
                <a:lnTo>
                  <a:pt x="225" y="837"/>
                </a:lnTo>
                <a:lnTo>
                  <a:pt x="194" y="806"/>
                </a:lnTo>
                <a:lnTo>
                  <a:pt x="153" y="775"/>
                </a:lnTo>
                <a:lnTo>
                  <a:pt x="102" y="745"/>
                </a:lnTo>
                <a:lnTo>
                  <a:pt x="82" y="735"/>
                </a:lnTo>
                <a:lnTo>
                  <a:pt x="61" y="714"/>
                </a:lnTo>
                <a:lnTo>
                  <a:pt x="41" y="704"/>
                </a:lnTo>
                <a:lnTo>
                  <a:pt x="31" y="694"/>
                </a:lnTo>
                <a:lnTo>
                  <a:pt x="21" y="684"/>
                </a:lnTo>
                <a:lnTo>
                  <a:pt x="11" y="673"/>
                </a:lnTo>
                <a:lnTo>
                  <a:pt x="11" y="663"/>
                </a:lnTo>
                <a:lnTo>
                  <a:pt x="0" y="653"/>
                </a:lnTo>
                <a:lnTo>
                  <a:pt x="11" y="653"/>
                </a:lnTo>
                <a:lnTo>
                  <a:pt x="11" y="643"/>
                </a:lnTo>
                <a:lnTo>
                  <a:pt x="21" y="643"/>
                </a:lnTo>
                <a:lnTo>
                  <a:pt x="31" y="643"/>
                </a:lnTo>
                <a:lnTo>
                  <a:pt x="51" y="643"/>
                </a:lnTo>
                <a:lnTo>
                  <a:pt x="61" y="643"/>
                </a:lnTo>
                <a:lnTo>
                  <a:pt x="92" y="653"/>
                </a:lnTo>
                <a:lnTo>
                  <a:pt x="112" y="653"/>
                </a:lnTo>
                <a:lnTo>
                  <a:pt x="163" y="663"/>
                </a:lnTo>
                <a:lnTo>
                  <a:pt x="204" y="673"/>
                </a:lnTo>
                <a:lnTo>
                  <a:pt x="235" y="673"/>
                </a:lnTo>
                <a:lnTo>
                  <a:pt x="265" y="673"/>
                </a:lnTo>
                <a:lnTo>
                  <a:pt x="275" y="663"/>
                </a:lnTo>
                <a:lnTo>
                  <a:pt x="286" y="653"/>
                </a:lnTo>
                <a:lnTo>
                  <a:pt x="296" y="643"/>
                </a:lnTo>
                <a:lnTo>
                  <a:pt x="296" y="622"/>
                </a:lnTo>
                <a:lnTo>
                  <a:pt x="306" y="612"/>
                </a:lnTo>
                <a:lnTo>
                  <a:pt x="316" y="592"/>
                </a:lnTo>
                <a:lnTo>
                  <a:pt x="316" y="561"/>
                </a:lnTo>
                <a:lnTo>
                  <a:pt x="316" y="531"/>
                </a:lnTo>
                <a:lnTo>
                  <a:pt x="326" y="520"/>
                </a:lnTo>
                <a:lnTo>
                  <a:pt x="326" y="500"/>
                </a:lnTo>
                <a:lnTo>
                  <a:pt x="326" y="479"/>
                </a:lnTo>
                <a:lnTo>
                  <a:pt x="326" y="459"/>
                </a:lnTo>
                <a:lnTo>
                  <a:pt x="326" y="428"/>
                </a:lnTo>
                <a:lnTo>
                  <a:pt x="326" y="408"/>
                </a:lnTo>
                <a:lnTo>
                  <a:pt x="326" y="377"/>
                </a:lnTo>
                <a:lnTo>
                  <a:pt x="326" y="347"/>
                </a:lnTo>
                <a:lnTo>
                  <a:pt x="326" y="306"/>
                </a:lnTo>
                <a:lnTo>
                  <a:pt x="316" y="275"/>
                </a:lnTo>
                <a:lnTo>
                  <a:pt x="316" y="235"/>
                </a:lnTo>
                <a:lnTo>
                  <a:pt x="316" y="194"/>
                </a:lnTo>
                <a:lnTo>
                  <a:pt x="316" y="143"/>
                </a:lnTo>
                <a:lnTo>
                  <a:pt x="316" y="102"/>
                </a:lnTo>
                <a:lnTo>
                  <a:pt x="316" y="51"/>
                </a:lnTo>
                <a:lnTo>
                  <a:pt x="306" y="0"/>
                </a:lnTo>
                <a:lnTo>
                  <a:pt x="347" y="10"/>
                </a:lnTo>
                <a:lnTo>
                  <a:pt x="377" y="31"/>
                </a:lnTo>
                <a:lnTo>
                  <a:pt x="398" y="41"/>
                </a:lnTo>
                <a:lnTo>
                  <a:pt x="418" y="61"/>
                </a:lnTo>
                <a:lnTo>
                  <a:pt x="439" y="71"/>
                </a:lnTo>
                <a:lnTo>
                  <a:pt x="449" y="82"/>
                </a:lnTo>
                <a:lnTo>
                  <a:pt x="459" y="102"/>
                </a:lnTo>
                <a:lnTo>
                  <a:pt x="469" y="112"/>
                </a:lnTo>
                <a:lnTo>
                  <a:pt x="469" y="133"/>
                </a:lnTo>
                <a:lnTo>
                  <a:pt x="479" y="153"/>
                </a:lnTo>
                <a:lnTo>
                  <a:pt x="479" y="173"/>
                </a:lnTo>
                <a:lnTo>
                  <a:pt x="479" y="204"/>
                </a:lnTo>
                <a:lnTo>
                  <a:pt x="479" y="235"/>
                </a:lnTo>
                <a:lnTo>
                  <a:pt x="479" y="275"/>
                </a:lnTo>
                <a:lnTo>
                  <a:pt x="489" y="316"/>
                </a:lnTo>
                <a:lnTo>
                  <a:pt x="489" y="357"/>
                </a:lnTo>
                <a:lnTo>
                  <a:pt x="489" y="449"/>
                </a:lnTo>
                <a:lnTo>
                  <a:pt x="489" y="520"/>
                </a:lnTo>
                <a:lnTo>
                  <a:pt x="489" y="592"/>
                </a:lnTo>
                <a:lnTo>
                  <a:pt x="479" y="653"/>
                </a:lnTo>
                <a:lnTo>
                  <a:pt x="469" y="714"/>
                </a:lnTo>
                <a:lnTo>
                  <a:pt x="449" y="775"/>
                </a:lnTo>
                <a:lnTo>
                  <a:pt x="439" y="826"/>
                </a:lnTo>
                <a:lnTo>
                  <a:pt x="408" y="86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43" name="Freeform 55"/>
          <p:cNvSpPr/>
          <p:nvPr/>
        </p:nvSpPr>
        <p:spPr bwMode="auto">
          <a:xfrm>
            <a:off x="6067425" y="2989263"/>
            <a:ext cx="187325" cy="473075"/>
          </a:xfrm>
          <a:custGeom>
            <a:avLst/>
            <a:gdLst>
              <a:gd name="T0" fmla="*/ 2147483647 w 296"/>
              <a:gd name="T1" fmla="*/ 2147483647 h 561"/>
              <a:gd name="T2" fmla="*/ 2147483647 w 296"/>
              <a:gd name="T3" fmla="*/ 2147483647 h 561"/>
              <a:gd name="T4" fmla="*/ 2147483647 w 296"/>
              <a:gd name="T5" fmla="*/ 2147483647 h 561"/>
              <a:gd name="T6" fmla="*/ 2147483647 w 296"/>
              <a:gd name="T7" fmla="*/ 2147483647 h 561"/>
              <a:gd name="T8" fmla="*/ 2147483647 w 296"/>
              <a:gd name="T9" fmla="*/ 2147483647 h 561"/>
              <a:gd name="T10" fmla="*/ 2147483647 w 296"/>
              <a:gd name="T11" fmla="*/ 2147483647 h 561"/>
              <a:gd name="T12" fmla="*/ 2147483647 w 296"/>
              <a:gd name="T13" fmla="*/ 2147483647 h 561"/>
              <a:gd name="T14" fmla="*/ 2147483647 w 296"/>
              <a:gd name="T15" fmla="*/ 2147483647 h 561"/>
              <a:gd name="T16" fmla="*/ 2147483647 w 296"/>
              <a:gd name="T17" fmla="*/ 2147483647 h 561"/>
              <a:gd name="T18" fmla="*/ 2147483647 w 296"/>
              <a:gd name="T19" fmla="*/ 2147483647 h 561"/>
              <a:gd name="T20" fmla="*/ 2147483647 w 296"/>
              <a:gd name="T21" fmla="*/ 2147483647 h 561"/>
              <a:gd name="T22" fmla="*/ 2147483647 w 296"/>
              <a:gd name="T23" fmla="*/ 2147483647 h 561"/>
              <a:gd name="T24" fmla="*/ 2147483647 w 296"/>
              <a:gd name="T25" fmla="*/ 2147483647 h 561"/>
              <a:gd name="T26" fmla="*/ 2147483647 w 296"/>
              <a:gd name="T27" fmla="*/ 2147483647 h 561"/>
              <a:gd name="T28" fmla="*/ 2147483647 w 296"/>
              <a:gd name="T29" fmla="*/ 2147483647 h 561"/>
              <a:gd name="T30" fmla="*/ 2147483647 w 296"/>
              <a:gd name="T31" fmla="*/ 2147483647 h 561"/>
              <a:gd name="T32" fmla="*/ 2147483647 w 296"/>
              <a:gd name="T33" fmla="*/ 2147483647 h 561"/>
              <a:gd name="T34" fmla="*/ 2147483647 w 296"/>
              <a:gd name="T35" fmla="*/ 2147483647 h 561"/>
              <a:gd name="T36" fmla="*/ 2147483647 w 296"/>
              <a:gd name="T37" fmla="*/ 2147483647 h 561"/>
              <a:gd name="T38" fmla="*/ 0 w 296"/>
              <a:gd name="T39" fmla="*/ 2147483647 h 561"/>
              <a:gd name="T40" fmla="*/ 0 w 296"/>
              <a:gd name="T41" fmla="*/ 2147483647 h 561"/>
              <a:gd name="T42" fmla="*/ 0 w 296"/>
              <a:gd name="T43" fmla="*/ 2147483647 h 561"/>
              <a:gd name="T44" fmla="*/ 2147483647 w 296"/>
              <a:gd name="T45" fmla="*/ 2147483647 h 561"/>
              <a:gd name="T46" fmla="*/ 2147483647 w 296"/>
              <a:gd name="T47" fmla="*/ 2147483647 h 561"/>
              <a:gd name="T48" fmla="*/ 2147483647 w 296"/>
              <a:gd name="T49" fmla="*/ 2147483647 h 561"/>
              <a:gd name="T50" fmla="*/ 2147483647 w 296"/>
              <a:gd name="T51" fmla="*/ 2147483647 h 561"/>
              <a:gd name="T52" fmla="*/ 2147483647 w 296"/>
              <a:gd name="T53" fmla="*/ 2147483647 h 561"/>
              <a:gd name="T54" fmla="*/ 2147483647 w 296"/>
              <a:gd name="T55" fmla="*/ 2147483647 h 561"/>
              <a:gd name="T56" fmla="*/ 2147483647 w 296"/>
              <a:gd name="T57" fmla="*/ 2147483647 h 561"/>
              <a:gd name="T58" fmla="*/ 2147483647 w 296"/>
              <a:gd name="T59" fmla="*/ 2147483647 h 561"/>
              <a:gd name="T60" fmla="*/ 2147483647 w 296"/>
              <a:gd name="T61" fmla="*/ 2147483647 h 561"/>
              <a:gd name="T62" fmla="*/ 2147483647 w 296"/>
              <a:gd name="T63" fmla="*/ 2147483647 h 561"/>
              <a:gd name="T64" fmla="*/ 2147483647 w 296"/>
              <a:gd name="T65" fmla="*/ 2147483647 h 561"/>
              <a:gd name="T66" fmla="*/ 2147483647 w 296"/>
              <a:gd name="T67" fmla="*/ 2147483647 h 561"/>
              <a:gd name="T68" fmla="*/ 2147483647 w 296"/>
              <a:gd name="T69" fmla="*/ 2147483647 h 561"/>
              <a:gd name="T70" fmla="*/ 2147483647 w 296"/>
              <a:gd name="T71" fmla="*/ 2147483647 h 561"/>
              <a:gd name="T72" fmla="*/ 2147483647 w 296"/>
              <a:gd name="T73" fmla="*/ 0 h 561"/>
              <a:gd name="T74" fmla="*/ 2147483647 w 296"/>
              <a:gd name="T75" fmla="*/ 0 h 561"/>
              <a:gd name="T76" fmla="*/ 2147483647 w 296"/>
              <a:gd name="T77" fmla="*/ 0 h 561"/>
              <a:gd name="T78" fmla="*/ 2147483647 w 296"/>
              <a:gd name="T79" fmla="*/ 0 h 561"/>
              <a:gd name="T80" fmla="*/ 2147483647 w 296"/>
              <a:gd name="T81" fmla="*/ 2147483647 h 561"/>
              <a:gd name="T82" fmla="*/ 2147483647 w 296"/>
              <a:gd name="T83" fmla="*/ 2147483647 h 561"/>
              <a:gd name="T84" fmla="*/ 2147483647 w 296"/>
              <a:gd name="T85" fmla="*/ 2147483647 h 561"/>
              <a:gd name="T86" fmla="*/ 2147483647 w 296"/>
              <a:gd name="T87" fmla="*/ 2147483647 h 561"/>
              <a:gd name="T88" fmla="*/ 2147483647 w 296"/>
              <a:gd name="T89" fmla="*/ 2147483647 h 561"/>
              <a:gd name="T90" fmla="*/ 2147483647 w 296"/>
              <a:gd name="T91" fmla="*/ 2147483647 h 561"/>
              <a:gd name="T92" fmla="*/ 2147483647 w 296"/>
              <a:gd name="T93" fmla="*/ 2147483647 h 561"/>
              <a:gd name="T94" fmla="*/ 2147483647 w 296"/>
              <a:gd name="T95" fmla="*/ 2147483647 h 561"/>
              <a:gd name="T96" fmla="*/ 2147483647 w 296"/>
              <a:gd name="T97" fmla="*/ 2147483647 h 561"/>
              <a:gd name="T98" fmla="*/ 2147483647 w 296"/>
              <a:gd name="T99" fmla="*/ 2147483647 h 561"/>
              <a:gd name="T100" fmla="*/ 2147483647 w 296"/>
              <a:gd name="T101" fmla="*/ 2147483647 h 561"/>
              <a:gd name="T102" fmla="*/ 2147483647 w 296"/>
              <a:gd name="T103" fmla="*/ 2147483647 h 561"/>
              <a:gd name="T104" fmla="*/ 2147483647 w 296"/>
              <a:gd name="T105" fmla="*/ 2147483647 h 561"/>
              <a:gd name="T106" fmla="*/ 2147483647 w 296"/>
              <a:gd name="T107" fmla="*/ 2147483647 h 561"/>
              <a:gd name="T108" fmla="*/ 2147483647 w 296"/>
              <a:gd name="T109" fmla="*/ 2147483647 h 561"/>
              <a:gd name="T110" fmla="*/ 2147483647 w 296"/>
              <a:gd name="T111" fmla="*/ 2147483647 h 5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96"/>
              <a:gd name="T169" fmla="*/ 0 h 561"/>
              <a:gd name="T170" fmla="*/ 296 w 296"/>
              <a:gd name="T171" fmla="*/ 561 h 5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96" h="561">
                <a:moveTo>
                  <a:pt x="204" y="429"/>
                </a:moveTo>
                <a:lnTo>
                  <a:pt x="184" y="459"/>
                </a:lnTo>
                <a:lnTo>
                  <a:pt x="163" y="490"/>
                </a:lnTo>
                <a:lnTo>
                  <a:pt x="143" y="510"/>
                </a:lnTo>
                <a:lnTo>
                  <a:pt x="133" y="531"/>
                </a:lnTo>
                <a:lnTo>
                  <a:pt x="123" y="541"/>
                </a:lnTo>
                <a:lnTo>
                  <a:pt x="102" y="561"/>
                </a:lnTo>
                <a:lnTo>
                  <a:pt x="92" y="561"/>
                </a:lnTo>
                <a:lnTo>
                  <a:pt x="82" y="561"/>
                </a:lnTo>
                <a:lnTo>
                  <a:pt x="72" y="561"/>
                </a:lnTo>
                <a:lnTo>
                  <a:pt x="72" y="551"/>
                </a:lnTo>
                <a:lnTo>
                  <a:pt x="62" y="551"/>
                </a:lnTo>
                <a:lnTo>
                  <a:pt x="51" y="531"/>
                </a:lnTo>
                <a:lnTo>
                  <a:pt x="41" y="521"/>
                </a:lnTo>
                <a:lnTo>
                  <a:pt x="41" y="510"/>
                </a:lnTo>
                <a:lnTo>
                  <a:pt x="31" y="490"/>
                </a:lnTo>
                <a:lnTo>
                  <a:pt x="21" y="449"/>
                </a:lnTo>
                <a:lnTo>
                  <a:pt x="11" y="419"/>
                </a:lnTo>
                <a:lnTo>
                  <a:pt x="0" y="398"/>
                </a:lnTo>
                <a:lnTo>
                  <a:pt x="0" y="378"/>
                </a:lnTo>
                <a:lnTo>
                  <a:pt x="0" y="368"/>
                </a:lnTo>
                <a:lnTo>
                  <a:pt x="11" y="368"/>
                </a:lnTo>
                <a:lnTo>
                  <a:pt x="21" y="347"/>
                </a:lnTo>
                <a:lnTo>
                  <a:pt x="41" y="316"/>
                </a:lnTo>
                <a:lnTo>
                  <a:pt x="51" y="296"/>
                </a:lnTo>
                <a:lnTo>
                  <a:pt x="72" y="276"/>
                </a:lnTo>
                <a:lnTo>
                  <a:pt x="102" y="235"/>
                </a:lnTo>
                <a:lnTo>
                  <a:pt x="133" y="194"/>
                </a:lnTo>
                <a:lnTo>
                  <a:pt x="153" y="153"/>
                </a:lnTo>
                <a:lnTo>
                  <a:pt x="174" y="102"/>
                </a:lnTo>
                <a:lnTo>
                  <a:pt x="184" y="72"/>
                </a:lnTo>
                <a:lnTo>
                  <a:pt x="184" y="51"/>
                </a:lnTo>
                <a:lnTo>
                  <a:pt x="194" y="41"/>
                </a:lnTo>
                <a:lnTo>
                  <a:pt x="204" y="21"/>
                </a:lnTo>
                <a:lnTo>
                  <a:pt x="214" y="10"/>
                </a:lnTo>
                <a:lnTo>
                  <a:pt x="214" y="0"/>
                </a:lnTo>
                <a:lnTo>
                  <a:pt x="225" y="0"/>
                </a:lnTo>
                <a:lnTo>
                  <a:pt x="235" y="0"/>
                </a:lnTo>
                <a:lnTo>
                  <a:pt x="245" y="10"/>
                </a:lnTo>
                <a:lnTo>
                  <a:pt x="255" y="21"/>
                </a:lnTo>
                <a:lnTo>
                  <a:pt x="276" y="41"/>
                </a:lnTo>
                <a:lnTo>
                  <a:pt x="286" y="72"/>
                </a:lnTo>
                <a:lnTo>
                  <a:pt x="286" y="102"/>
                </a:lnTo>
                <a:lnTo>
                  <a:pt x="296" y="143"/>
                </a:lnTo>
                <a:lnTo>
                  <a:pt x="296" y="184"/>
                </a:lnTo>
                <a:lnTo>
                  <a:pt x="296" y="214"/>
                </a:lnTo>
                <a:lnTo>
                  <a:pt x="286" y="245"/>
                </a:lnTo>
                <a:lnTo>
                  <a:pt x="286" y="276"/>
                </a:lnTo>
                <a:lnTo>
                  <a:pt x="276" y="306"/>
                </a:lnTo>
                <a:lnTo>
                  <a:pt x="255" y="337"/>
                </a:lnTo>
                <a:lnTo>
                  <a:pt x="245" y="368"/>
                </a:lnTo>
                <a:lnTo>
                  <a:pt x="225" y="398"/>
                </a:lnTo>
                <a:lnTo>
                  <a:pt x="204" y="42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44" name="Freeform 56"/>
          <p:cNvSpPr/>
          <p:nvPr/>
        </p:nvSpPr>
        <p:spPr bwMode="auto">
          <a:xfrm>
            <a:off x="6235700" y="2884488"/>
            <a:ext cx="1314450" cy="336550"/>
          </a:xfrm>
          <a:custGeom>
            <a:avLst/>
            <a:gdLst>
              <a:gd name="T0" fmla="*/ 2147483647 w 2069"/>
              <a:gd name="T1" fmla="*/ 0 h 398"/>
              <a:gd name="T2" fmla="*/ 2147483647 w 2069"/>
              <a:gd name="T3" fmla="*/ 2147483647 h 398"/>
              <a:gd name="T4" fmla="*/ 2147483647 w 2069"/>
              <a:gd name="T5" fmla="*/ 2147483647 h 398"/>
              <a:gd name="T6" fmla="*/ 2147483647 w 2069"/>
              <a:gd name="T7" fmla="*/ 2147483647 h 398"/>
              <a:gd name="T8" fmla="*/ 2147483647 w 2069"/>
              <a:gd name="T9" fmla="*/ 2147483647 h 398"/>
              <a:gd name="T10" fmla="*/ 2147483647 w 2069"/>
              <a:gd name="T11" fmla="*/ 2147483647 h 398"/>
              <a:gd name="T12" fmla="*/ 2147483647 w 2069"/>
              <a:gd name="T13" fmla="*/ 2147483647 h 398"/>
              <a:gd name="T14" fmla="*/ 2147483647 w 2069"/>
              <a:gd name="T15" fmla="*/ 2147483647 h 398"/>
              <a:gd name="T16" fmla="*/ 2147483647 w 2069"/>
              <a:gd name="T17" fmla="*/ 2147483647 h 398"/>
              <a:gd name="T18" fmla="*/ 2147483647 w 2069"/>
              <a:gd name="T19" fmla="*/ 2147483647 h 398"/>
              <a:gd name="T20" fmla="*/ 2147483647 w 2069"/>
              <a:gd name="T21" fmla="*/ 2147483647 h 398"/>
              <a:gd name="T22" fmla="*/ 2147483647 w 2069"/>
              <a:gd name="T23" fmla="*/ 2147483647 h 398"/>
              <a:gd name="T24" fmla="*/ 2147483647 w 2069"/>
              <a:gd name="T25" fmla="*/ 2147483647 h 398"/>
              <a:gd name="T26" fmla="*/ 2147483647 w 2069"/>
              <a:gd name="T27" fmla="*/ 2147483647 h 398"/>
              <a:gd name="T28" fmla="*/ 2147483647 w 2069"/>
              <a:gd name="T29" fmla="*/ 2147483647 h 398"/>
              <a:gd name="T30" fmla="*/ 2147483647 w 2069"/>
              <a:gd name="T31" fmla="*/ 2147483647 h 398"/>
              <a:gd name="T32" fmla="*/ 2147483647 w 2069"/>
              <a:gd name="T33" fmla="*/ 2147483647 h 398"/>
              <a:gd name="T34" fmla="*/ 2147483647 w 2069"/>
              <a:gd name="T35" fmla="*/ 2147483647 h 398"/>
              <a:gd name="T36" fmla="*/ 2147483647 w 2069"/>
              <a:gd name="T37" fmla="*/ 2147483647 h 398"/>
              <a:gd name="T38" fmla="*/ 2147483647 w 2069"/>
              <a:gd name="T39" fmla="*/ 2147483647 h 398"/>
              <a:gd name="T40" fmla="*/ 2147483647 w 2069"/>
              <a:gd name="T41" fmla="*/ 2147483647 h 398"/>
              <a:gd name="T42" fmla="*/ 2147483647 w 2069"/>
              <a:gd name="T43" fmla="*/ 2147483647 h 398"/>
              <a:gd name="T44" fmla="*/ 2147483647 w 2069"/>
              <a:gd name="T45" fmla="*/ 2147483647 h 398"/>
              <a:gd name="T46" fmla="*/ 2147483647 w 2069"/>
              <a:gd name="T47" fmla="*/ 2147483647 h 398"/>
              <a:gd name="T48" fmla="*/ 2147483647 w 2069"/>
              <a:gd name="T49" fmla="*/ 2147483647 h 398"/>
              <a:gd name="T50" fmla="*/ 2147483647 w 2069"/>
              <a:gd name="T51" fmla="*/ 2147483647 h 398"/>
              <a:gd name="T52" fmla="*/ 2147483647 w 2069"/>
              <a:gd name="T53" fmla="*/ 2147483647 h 398"/>
              <a:gd name="T54" fmla="*/ 2147483647 w 2069"/>
              <a:gd name="T55" fmla="*/ 2147483647 h 398"/>
              <a:gd name="T56" fmla="*/ 2147483647 w 2069"/>
              <a:gd name="T57" fmla="*/ 2147483647 h 398"/>
              <a:gd name="T58" fmla="*/ 2147483647 w 2069"/>
              <a:gd name="T59" fmla="*/ 2147483647 h 398"/>
              <a:gd name="T60" fmla="*/ 2147483647 w 2069"/>
              <a:gd name="T61" fmla="*/ 2147483647 h 398"/>
              <a:gd name="T62" fmla="*/ 2147483647 w 2069"/>
              <a:gd name="T63" fmla="*/ 2147483647 h 398"/>
              <a:gd name="T64" fmla="*/ 2147483647 w 2069"/>
              <a:gd name="T65" fmla="*/ 2147483647 h 398"/>
              <a:gd name="T66" fmla="*/ 2147483647 w 2069"/>
              <a:gd name="T67" fmla="*/ 2147483647 h 398"/>
              <a:gd name="T68" fmla="*/ 2147483647 w 2069"/>
              <a:gd name="T69" fmla="*/ 2147483647 h 398"/>
              <a:gd name="T70" fmla="*/ 2147483647 w 2069"/>
              <a:gd name="T71" fmla="*/ 2147483647 h 398"/>
              <a:gd name="T72" fmla="*/ 2147483647 w 2069"/>
              <a:gd name="T73" fmla="*/ 2147483647 h 398"/>
              <a:gd name="T74" fmla="*/ 2147483647 w 2069"/>
              <a:gd name="T75" fmla="*/ 2147483647 h 398"/>
              <a:gd name="T76" fmla="*/ 2147483647 w 2069"/>
              <a:gd name="T77" fmla="*/ 2147483647 h 398"/>
              <a:gd name="T78" fmla="*/ 0 w 2069"/>
              <a:gd name="T79" fmla="*/ 2147483647 h 398"/>
              <a:gd name="T80" fmla="*/ 2147483647 w 2069"/>
              <a:gd name="T81" fmla="*/ 2147483647 h 398"/>
              <a:gd name="T82" fmla="*/ 2147483647 w 2069"/>
              <a:gd name="T83" fmla="*/ 2147483647 h 398"/>
              <a:gd name="T84" fmla="*/ 2147483647 w 2069"/>
              <a:gd name="T85" fmla="*/ 2147483647 h 398"/>
              <a:gd name="T86" fmla="*/ 2147483647 w 2069"/>
              <a:gd name="T87" fmla="*/ 2147483647 h 398"/>
              <a:gd name="T88" fmla="*/ 2147483647 w 2069"/>
              <a:gd name="T89" fmla="*/ 2147483647 h 398"/>
              <a:gd name="T90" fmla="*/ 2147483647 w 2069"/>
              <a:gd name="T91" fmla="*/ 2147483647 h 398"/>
              <a:gd name="T92" fmla="*/ 2147483647 w 2069"/>
              <a:gd name="T93" fmla="*/ 2147483647 h 398"/>
              <a:gd name="T94" fmla="*/ 2147483647 w 2069"/>
              <a:gd name="T95" fmla="*/ 2147483647 h 398"/>
              <a:gd name="T96" fmla="*/ 2147483647 w 2069"/>
              <a:gd name="T97" fmla="*/ 0 h 398"/>
              <a:gd name="T98" fmla="*/ 2147483647 w 2069"/>
              <a:gd name="T99" fmla="*/ 0 h 39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069"/>
              <a:gd name="T151" fmla="*/ 0 h 398"/>
              <a:gd name="T152" fmla="*/ 2069 w 2069"/>
              <a:gd name="T153" fmla="*/ 398 h 398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069" h="398">
                <a:moveTo>
                  <a:pt x="1702" y="0"/>
                </a:moveTo>
                <a:lnTo>
                  <a:pt x="1723" y="0"/>
                </a:lnTo>
                <a:lnTo>
                  <a:pt x="1733" y="0"/>
                </a:lnTo>
                <a:lnTo>
                  <a:pt x="1753" y="10"/>
                </a:lnTo>
                <a:lnTo>
                  <a:pt x="1774" y="20"/>
                </a:lnTo>
                <a:lnTo>
                  <a:pt x="1804" y="30"/>
                </a:lnTo>
                <a:lnTo>
                  <a:pt x="1824" y="51"/>
                </a:lnTo>
                <a:lnTo>
                  <a:pt x="1865" y="71"/>
                </a:lnTo>
                <a:lnTo>
                  <a:pt x="1896" y="81"/>
                </a:lnTo>
                <a:lnTo>
                  <a:pt x="1937" y="102"/>
                </a:lnTo>
                <a:lnTo>
                  <a:pt x="1967" y="122"/>
                </a:lnTo>
                <a:lnTo>
                  <a:pt x="1988" y="143"/>
                </a:lnTo>
                <a:lnTo>
                  <a:pt x="2018" y="163"/>
                </a:lnTo>
                <a:lnTo>
                  <a:pt x="2038" y="173"/>
                </a:lnTo>
                <a:lnTo>
                  <a:pt x="2049" y="194"/>
                </a:lnTo>
                <a:lnTo>
                  <a:pt x="2059" y="204"/>
                </a:lnTo>
                <a:lnTo>
                  <a:pt x="2069" y="224"/>
                </a:lnTo>
                <a:lnTo>
                  <a:pt x="2069" y="234"/>
                </a:lnTo>
                <a:lnTo>
                  <a:pt x="2069" y="245"/>
                </a:lnTo>
                <a:lnTo>
                  <a:pt x="2059" y="245"/>
                </a:lnTo>
                <a:lnTo>
                  <a:pt x="2049" y="255"/>
                </a:lnTo>
                <a:lnTo>
                  <a:pt x="2038" y="255"/>
                </a:lnTo>
                <a:lnTo>
                  <a:pt x="2028" y="265"/>
                </a:lnTo>
                <a:lnTo>
                  <a:pt x="2008" y="265"/>
                </a:lnTo>
                <a:lnTo>
                  <a:pt x="1988" y="265"/>
                </a:lnTo>
                <a:lnTo>
                  <a:pt x="1937" y="265"/>
                </a:lnTo>
                <a:lnTo>
                  <a:pt x="1875" y="285"/>
                </a:lnTo>
                <a:lnTo>
                  <a:pt x="1845" y="285"/>
                </a:lnTo>
                <a:lnTo>
                  <a:pt x="1814" y="306"/>
                </a:lnTo>
                <a:lnTo>
                  <a:pt x="1784" y="316"/>
                </a:lnTo>
                <a:lnTo>
                  <a:pt x="1753" y="326"/>
                </a:lnTo>
                <a:lnTo>
                  <a:pt x="1712" y="347"/>
                </a:lnTo>
                <a:lnTo>
                  <a:pt x="1682" y="367"/>
                </a:lnTo>
                <a:lnTo>
                  <a:pt x="1661" y="377"/>
                </a:lnTo>
                <a:lnTo>
                  <a:pt x="1641" y="387"/>
                </a:lnTo>
                <a:lnTo>
                  <a:pt x="1621" y="398"/>
                </a:lnTo>
                <a:lnTo>
                  <a:pt x="1610" y="398"/>
                </a:lnTo>
                <a:lnTo>
                  <a:pt x="1600" y="398"/>
                </a:lnTo>
                <a:lnTo>
                  <a:pt x="1590" y="398"/>
                </a:lnTo>
                <a:lnTo>
                  <a:pt x="1590" y="387"/>
                </a:lnTo>
                <a:lnTo>
                  <a:pt x="1590" y="377"/>
                </a:lnTo>
                <a:lnTo>
                  <a:pt x="1590" y="357"/>
                </a:lnTo>
                <a:lnTo>
                  <a:pt x="1600" y="347"/>
                </a:lnTo>
                <a:lnTo>
                  <a:pt x="1600" y="326"/>
                </a:lnTo>
                <a:lnTo>
                  <a:pt x="1610" y="306"/>
                </a:lnTo>
                <a:lnTo>
                  <a:pt x="1621" y="275"/>
                </a:lnTo>
                <a:lnTo>
                  <a:pt x="1641" y="255"/>
                </a:lnTo>
                <a:lnTo>
                  <a:pt x="1651" y="234"/>
                </a:lnTo>
                <a:lnTo>
                  <a:pt x="1661" y="214"/>
                </a:lnTo>
                <a:lnTo>
                  <a:pt x="1661" y="194"/>
                </a:lnTo>
                <a:lnTo>
                  <a:pt x="1672" y="183"/>
                </a:lnTo>
                <a:lnTo>
                  <a:pt x="1672" y="163"/>
                </a:lnTo>
                <a:lnTo>
                  <a:pt x="1672" y="153"/>
                </a:lnTo>
                <a:lnTo>
                  <a:pt x="1661" y="143"/>
                </a:lnTo>
                <a:lnTo>
                  <a:pt x="1641" y="143"/>
                </a:lnTo>
                <a:lnTo>
                  <a:pt x="1631" y="143"/>
                </a:lnTo>
                <a:lnTo>
                  <a:pt x="1621" y="143"/>
                </a:lnTo>
                <a:lnTo>
                  <a:pt x="1600" y="143"/>
                </a:lnTo>
                <a:lnTo>
                  <a:pt x="1580" y="143"/>
                </a:lnTo>
                <a:lnTo>
                  <a:pt x="1560" y="143"/>
                </a:lnTo>
                <a:lnTo>
                  <a:pt x="1519" y="143"/>
                </a:lnTo>
                <a:lnTo>
                  <a:pt x="1478" y="143"/>
                </a:lnTo>
                <a:lnTo>
                  <a:pt x="1427" y="153"/>
                </a:lnTo>
                <a:lnTo>
                  <a:pt x="1366" y="153"/>
                </a:lnTo>
                <a:lnTo>
                  <a:pt x="1305" y="163"/>
                </a:lnTo>
                <a:lnTo>
                  <a:pt x="1223" y="173"/>
                </a:lnTo>
                <a:lnTo>
                  <a:pt x="1142" y="183"/>
                </a:lnTo>
                <a:lnTo>
                  <a:pt x="968" y="214"/>
                </a:lnTo>
                <a:lnTo>
                  <a:pt x="795" y="234"/>
                </a:lnTo>
                <a:lnTo>
                  <a:pt x="642" y="245"/>
                </a:lnTo>
                <a:lnTo>
                  <a:pt x="490" y="265"/>
                </a:lnTo>
                <a:lnTo>
                  <a:pt x="428" y="275"/>
                </a:lnTo>
                <a:lnTo>
                  <a:pt x="357" y="285"/>
                </a:lnTo>
                <a:lnTo>
                  <a:pt x="296" y="296"/>
                </a:lnTo>
                <a:lnTo>
                  <a:pt x="225" y="296"/>
                </a:lnTo>
                <a:lnTo>
                  <a:pt x="112" y="306"/>
                </a:lnTo>
                <a:lnTo>
                  <a:pt x="0" y="306"/>
                </a:lnTo>
                <a:lnTo>
                  <a:pt x="0" y="224"/>
                </a:lnTo>
                <a:lnTo>
                  <a:pt x="153" y="204"/>
                </a:lnTo>
                <a:lnTo>
                  <a:pt x="306" y="183"/>
                </a:lnTo>
                <a:lnTo>
                  <a:pt x="459" y="173"/>
                </a:lnTo>
                <a:lnTo>
                  <a:pt x="612" y="153"/>
                </a:lnTo>
                <a:lnTo>
                  <a:pt x="754" y="132"/>
                </a:lnTo>
                <a:lnTo>
                  <a:pt x="907" y="122"/>
                </a:lnTo>
                <a:lnTo>
                  <a:pt x="1060" y="102"/>
                </a:lnTo>
                <a:lnTo>
                  <a:pt x="1213" y="71"/>
                </a:lnTo>
                <a:lnTo>
                  <a:pt x="1295" y="71"/>
                </a:lnTo>
                <a:lnTo>
                  <a:pt x="1366" y="61"/>
                </a:lnTo>
                <a:lnTo>
                  <a:pt x="1427" y="51"/>
                </a:lnTo>
                <a:lnTo>
                  <a:pt x="1478" y="41"/>
                </a:lnTo>
                <a:lnTo>
                  <a:pt x="1529" y="41"/>
                </a:lnTo>
                <a:lnTo>
                  <a:pt x="1560" y="30"/>
                </a:lnTo>
                <a:lnTo>
                  <a:pt x="1590" y="20"/>
                </a:lnTo>
                <a:lnTo>
                  <a:pt x="1610" y="20"/>
                </a:lnTo>
                <a:lnTo>
                  <a:pt x="1661" y="0"/>
                </a:lnTo>
                <a:lnTo>
                  <a:pt x="1682" y="0"/>
                </a:lnTo>
                <a:lnTo>
                  <a:pt x="1702" y="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45" name="Freeform 57"/>
          <p:cNvSpPr/>
          <p:nvPr/>
        </p:nvSpPr>
        <p:spPr bwMode="auto">
          <a:xfrm>
            <a:off x="6669088" y="2781300"/>
            <a:ext cx="188912" cy="198438"/>
          </a:xfrm>
          <a:custGeom>
            <a:avLst/>
            <a:gdLst>
              <a:gd name="T0" fmla="*/ 0 w 296"/>
              <a:gd name="T1" fmla="*/ 2147483647 h 235"/>
              <a:gd name="T2" fmla="*/ 2147483647 w 296"/>
              <a:gd name="T3" fmla="*/ 2147483647 h 235"/>
              <a:gd name="T4" fmla="*/ 2147483647 w 296"/>
              <a:gd name="T5" fmla="*/ 2147483647 h 235"/>
              <a:gd name="T6" fmla="*/ 2147483647 w 296"/>
              <a:gd name="T7" fmla="*/ 0 h 235"/>
              <a:gd name="T8" fmla="*/ 2147483647 w 296"/>
              <a:gd name="T9" fmla="*/ 0 h 235"/>
              <a:gd name="T10" fmla="*/ 2147483647 w 296"/>
              <a:gd name="T11" fmla="*/ 0 h 235"/>
              <a:gd name="T12" fmla="*/ 2147483647 w 296"/>
              <a:gd name="T13" fmla="*/ 0 h 235"/>
              <a:gd name="T14" fmla="*/ 2147483647 w 296"/>
              <a:gd name="T15" fmla="*/ 2147483647 h 235"/>
              <a:gd name="T16" fmla="*/ 2147483647 w 296"/>
              <a:gd name="T17" fmla="*/ 2147483647 h 235"/>
              <a:gd name="T18" fmla="*/ 2147483647 w 296"/>
              <a:gd name="T19" fmla="*/ 2147483647 h 235"/>
              <a:gd name="T20" fmla="*/ 2147483647 w 296"/>
              <a:gd name="T21" fmla="*/ 2147483647 h 235"/>
              <a:gd name="T22" fmla="*/ 2147483647 w 296"/>
              <a:gd name="T23" fmla="*/ 2147483647 h 235"/>
              <a:gd name="T24" fmla="*/ 2147483647 w 296"/>
              <a:gd name="T25" fmla="*/ 2147483647 h 235"/>
              <a:gd name="T26" fmla="*/ 2147483647 w 296"/>
              <a:gd name="T27" fmla="*/ 2147483647 h 235"/>
              <a:gd name="T28" fmla="*/ 2147483647 w 296"/>
              <a:gd name="T29" fmla="*/ 2147483647 h 235"/>
              <a:gd name="T30" fmla="*/ 2147483647 w 296"/>
              <a:gd name="T31" fmla="*/ 2147483647 h 235"/>
              <a:gd name="T32" fmla="*/ 2147483647 w 296"/>
              <a:gd name="T33" fmla="*/ 2147483647 h 235"/>
              <a:gd name="T34" fmla="*/ 2147483647 w 296"/>
              <a:gd name="T35" fmla="*/ 2147483647 h 235"/>
              <a:gd name="T36" fmla="*/ 2147483647 w 296"/>
              <a:gd name="T37" fmla="*/ 2147483647 h 235"/>
              <a:gd name="T38" fmla="*/ 2147483647 w 296"/>
              <a:gd name="T39" fmla="*/ 2147483647 h 235"/>
              <a:gd name="T40" fmla="*/ 2147483647 w 296"/>
              <a:gd name="T41" fmla="*/ 2147483647 h 235"/>
              <a:gd name="T42" fmla="*/ 2147483647 w 296"/>
              <a:gd name="T43" fmla="*/ 2147483647 h 235"/>
              <a:gd name="T44" fmla="*/ 2147483647 w 296"/>
              <a:gd name="T45" fmla="*/ 2147483647 h 235"/>
              <a:gd name="T46" fmla="*/ 2147483647 w 296"/>
              <a:gd name="T47" fmla="*/ 2147483647 h 235"/>
              <a:gd name="T48" fmla="*/ 2147483647 w 296"/>
              <a:gd name="T49" fmla="*/ 2147483647 h 235"/>
              <a:gd name="T50" fmla="*/ 2147483647 w 296"/>
              <a:gd name="T51" fmla="*/ 2147483647 h 235"/>
              <a:gd name="T52" fmla="*/ 2147483647 w 296"/>
              <a:gd name="T53" fmla="*/ 2147483647 h 235"/>
              <a:gd name="T54" fmla="*/ 2147483647 w 296"/>
              <a:gd name="T55" fmla="*/ 2147483647 h 235"/>
              <a:gd name="T56" fmla="*/ 2147483647 w 296"/>
              <a:gd name="T57" fmla="*/ 2147483647 h 235"/>
              <a:gd name="T58" fmla="*/ 2147483647 w 296"/>
              <a:gd name="T59" fmla="*/ 2147483647 h 235"/>
              <a:gd name="T60" fmla="*/ 2147483647 w 296"/>
              <a:gd name="T61" fmla="*/ 2147483647 h 235"/>
              <a:gd name="T62" fmla="*/ 2147483647 w 296"/>
              <a:gd name="T63" fmla="*/ 2147483647 h 235"/>
              <a:gd name="T64" fmla="*/ 2147483647 w 296"/>
              <a:gd name="T65" fmla="*/ 2147483647 h 235"/>
              <a:gd name="T66" fmla="*/ 2147483647 w 296"/>
              <a:gd name="T67" fmla="*/ 2147483647 h 235"/>
              <a:gd name="T68" fmla="*/ 2147483647 w 296"/>
              <a:gd name="T69" fmla="*/ 2147483647 h 235"/>
              <a:gd name="T70" fmla="*/ 2147483647 w 296"/>
              <a:gd name="T71" fmla="*/ 2147483647 h 235"/>
              <a:gd name="T72" fmla="*/ 2147483647 w 296"/>
              <a:gd name="T73" fmla="*/ 2147483647 h 235"/>
              <a:gd name="T74" fmla="*/ 2147483647 w 296"/>
              <a:gd name="T75" fmla="*/ 2147483647 h 235"/>
              <a:gd name="T76" fmla="*/ 2147483647 w 296"/>
              <a:gd name="T77" fmla="*/ 2147483647 h 235"/>
              <a:gd name="T78" fmla="*/ 0 w 296"/>
              <a:gd name="T79" fmla="*/ 2147483647 h 235"/>
              <a:gd name="T80" fmla="*/ 0 w 296"/>
              <a:gd name="T81" fmla="*/ 2147483647 h 235"/>
              <a:gd name="T82" fmla="*/ 0 w 296"/>
              <a:gd name="T83" fmla="*/ 2147483647 h 235"/>
              <a:gd name="T84" fmla="*/ 0 w 296"/>
              <a:gd name="T85" fmla="*/ 2147483647 h 23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96"/>
              <a:gd name="T130" fmla="*/ 0 h 235"/>
              <a:gd name="T131" fmla="*/ 296 w 296"/>
              <a:gd name="T132" fmla="*/ 235 h 235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96" h="235">
                <a:moveTo>
                  <a:pt x="0" y="21"/>
                </a:moveTo>
                <a:lnTo>
                  <a:pt x="10" y="21"/>
                </a:lnTo>
                <a:lnTo>
                  <a:pt x="21" y="11"/>
                </a:lnTo>
                <a:lnTo>
                  <a:pt x="41" y="0"/>
                </a:lnTo>
                <a:lnTo>
                  <a:pt x="71" y="0"/>
                </a:lnTo>
                <a:lnTo>
                  <a:pt x="102" y="0"/>
                </a:lnTo>
                <a:lnTo>
                  <a:pt x="143" y="0"/>
                </a:lnTo>
                <a:lnTo>
                  <a:pt x="184" y="11"/>
                </a:lnTo>
                <a:lnTo>
                  <a:pt x="214" y="21"/>
                </a:lnTo>
                <a:lnTo>
                  <a:pt x="235" y="31"/>
                </a:lnTo>
                <a:lnTo>
                  <a:pt x="255" y="41"/>
                </a:lnTo>
                <a:lnTo>
                  <a:pt x="275" y="72"/>
                </a:lnTo>
                <a:lnTo>
                  <a:pt x="296" y="92"/>
                </a:lnTo>
                <a:lnTo>
                  <a:pt x="296" y="113"/>
                </a:lnTo>
                <a:lnTo>
                  <a:pt x="296" y="123"/>
                </a:lnTo>
                <a:lnTo>
                  <a:pt x="296" y="133"/>
                </a:lnTo>
                <a:lnTo>
                  <a:pt x="296" y="153"/>
                </a:lnTo>
                <a:lnTo>
                  <a:pt x="296" y="174"/>
                </a:lnTo>
                <a:lnTo>
                  <a:pt x="296" y="194"/>
                </a:lnTo>
                <a:lnTo>
                  <a:pt x="285" y="204"/>
                </a:lnTo>
                <a:lnTo>
                  <a:pt x="285" y="215"/>
                </a:lnTo>
                <a:lnTo>
                  <a:pt x="285" y="225"/>
                </a:lnTo>
                <a:lnTo>
                  <a:pt x="275" y="235"/>
                </a:lnTo>
                <a:lnTo>
                  <a:pt x="265" y="235"/>
                </a:lnTo>
                <a:lnTo>
                  <a:pt x="245" y="235"/>
                </a:lnTo>
                <a:lnTo>
                  <a:pt x="235" y="225"/>
                </a:lnTo>
                <a:lnTo>
                  <a:pt x="204" y="225"/>
                </a:lnTo>
                <a:lnTo>
                  <a:pt x="184" y="215"/>
                </a:lnTo>
                <a:lnTo>
                  <a:pt x="153" y="194"/>
                </a:lnTo>
                <a:lnTo>
                  <a:pt x="133" y="174"/>
                </a:lnTo>
                <a:lnTo>
                  <a:pt x="102" y="153"/>
                </a:lnTo>
                <a:lnTo>
                  <a:pt x="82" y="133"/>
                </a:lnTo>
                <a:lnTo>
                  <a:pt x="61" y="102"/>
                </a:lnTo>
                <a:lnTo>
                  <a:pt x="41" y="82"/>
                </a:lnTo>
                <a:lnTo>
                  <a:pt x="31" y="72"/>
                </a:lnTo>
                <a:lnTo>
                  <a:pt x="31" y="62"/>
                </a:lnTo>
                <a:lnTo>
                  <a:pt x="10" y="51"/>
                </a:lnTo>
                <a:lnTo>
                  <a:pt x="0" y="41"/>
                </a:lnTo>
                <a:lnTo>
                  <a:pt x="0" y="31"/>
                </a:lnTo>
                <a:lnTo>
                  <a:pt x="0" y="2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48" name="Freeform 60"/>
          <p:cNvSpPr/>
          <p:nvPr/>
        </p:nvSpPr>
        <p:spPr bwMode="auto">
          <a:xfrm>
            <a:off x="6669088" y="2133600"/>
            <a:ext cx="161925" cy="527050"/>
          </a:xfrm>
          <a:custGeom>
            <a:avLst/>
            <a:gdLst>
              <a:gd name="T0" fmla="*/ 2147483647 w 255"/>
              <a:gd name="T1" fmla="*/ 2147483647 h 623"/>
              <a:gd name="T2" fmla="*/ 2147483647 w 255"/>
              <a:gd name="T3" fmla="*/ 2147483647 h 623"/>
              <a:gd name="T4" fmla="*/ 2147483647 w 255"/>
              <a:gd name="T5" fmla="*/ 2147483647 h 623"/>
              <a:gd name="T6" fmla="*/ 2147483647 w 255"/>
              <a:gd name="T7" fmla="*/ 2147483647 h 623"/>
              <a:gd name="T8" fmla="*/ 0 w 255"/>
              <a:gd name="T9" fmla="*/ 2147483647 h 623"/>
              <a:gd name="T10" fmla="*/ 2147483647 w 255"/>
              <a:gd name="T11" fmla="*/ 2147483647 h 623"/>
              <a:gd name="T12" fmla="*/ 2147483647 w 255"/>
              <a:gd name="T13" fmla="*/ 2147483647 h 623"/>
              <a:gd name="T14" fmla="*/ 2147483647 w 255"/>
              <a:gd name="T15" fmla="*/ 2147483647 h 623"/>
              <a:gd name="T16" fmla="*/ 2147483647 w 255"/>
              <a:gd name="T17" fmla="*/ 2147483647 h 623"/>
              <a:gd name="T18" fmla="*/ 2147483647 w 255"/>
              <a:gd name="T19" fmla="*/ 0 h 623"/>
              <a:gd name="T20" fmla="*/ 2147483647 w 255"/>
              <a:gd name="T21" fmla="*/ 0 h 623"/>
              <a:gd name="T22" fmla="*/ 2147483647 w 255"/>
              <a:gd name="T23" fmla="*/ 0 h 623"/>
              <a:gd name="T24" fmla="*/ 2147483647 w 255"/>
              <a:gd name="T25" fmla="*/ 0 h 623"/>
              <a:gd name="T26" fmla="*/ 2147483647 w 255"/>
              <a:gd name="T27" fmla="*/ 0 h 623"/>
              <a:gd name="T28" fmla="*/ 2147483647 w 255"/>
              <a:gd name="T29" fmla="*/ 2147483647 h 623"/>
              <a:gd name="T30" fmla="*/ 2147483647 w 255"/>
              <a:gd name="T31" fmla="*/ 2147483647 h 623"/>
              <a:gd name="T32" fmla="*/ 2147483647 w 255"/>
              <a:gd name="T33" fmla="*/ 2147483647 h 623"/>
              <a:gd name="T34" fmla="*/ 2147483647 w 255"/>
              <a:gd name="T35" fmla="*/ 2147483647 h 623"/>
              <a:gd name="T36" fmla="*/ 2147483647 w 255"/>
              <a:gd name="T37" fmla="*/ 2147483647 h 623"/>
              <a:gd name="T38" fmla="*/ 2147483647 w 255"/>
              <a:gd name="T39" fmla="*/ 2147483647 h 623"/>
              <a:gd name="T40" fmla="*/ 2147483647 w 255"/>
              <a:gd name="T41" fmla="*/ 2147483647 h 623"/>
              <a:gd name="T42" fmla="*/ 2147483647 w 255"/>
              <a:gd name="T43" fmla="*/ 2147483647 h 623"/>
              <a:gd name="T44" fmla="*/ 2147483647 w 255"/>
              <a:gd name="T45" fmla="*/ 2147483647 h 623"/>
              <a:gd name="T46" fmla="*/ 2147483647 w 255"/>
              <a:gd name="T47" fmla="*/ 2147483647 h 623"/>
              <a:gd name="T48" fmla="*/ 2147483647 w 255"/>
              <a:gd name="T49" fmla="*/ 2147483647 h 623"/>
              <a:gd name="T50" fmla="*/ 2147483647 w 255"/>
              <a:gd name="T51" fmla="*/ 2147483647 h 623"/>
              <a:gd name="T52" fmla="*/ 2147483647 w 255"/>
              <a:gd name="T53" fmla="*/ 2147483647 h 623"/>
              <a:gd name="T54" fmla="*/ 2147483647 w 255"/>
              <a:gd name="T55" fmla="*/ 2147483647 h 623"/>
              <a:gd name="T56" fmla="*/ 2147483647 w 255"/>
              <a:gd name="T57" fmla="*/ 2147483647 h 623"/>
              <a:gd name="T58" fmla="*/ 2147483647 w 255"/>
              <a:gd name="T59" fmla="*/ 2147483647 h 623"/>
              <a:gd name="T60" fmla="*/ 2147483647 w 255"/>
              <a:gd name="T61" fmla="*/ 2147483647 h 623"/>
              <a:gd name="T62" fmla="*/ 2147483647 w 255"/>
              <a:gd name="T63" fmla="*/ 2147483647 h 623"/>
              <a:gd name="T64" fmla="*/ 2147483647 w 255"/>
              <a:gd name="T65" fmla="*/ 2147483647 h 623"/>
              <a:gd name="T66" fmla="*/ 2147483647 w 255"/>
              <a:gd name="T67" fmla="*/ 2147483647 h 623"/>
              <a:gd name="T68" fmla="*/ 2147483647 w 255"/>
              <a:gd name="T69" fmla="*/ 2147483647 h 623"/>
              <a:gd name="T70" fmla="*/ 2147483647 w 255"/>
              <a:gd name="T71" fmla="*/ 2147483647 h 623"/>
              <a:gd name="T72" fmla="*/ 2147483647 w 255"/>
              <a:gd name="T73" fmla="*/ 2147483647 h 623"/>
              <a:gd name="T74" fmla="*/ 2147483647 w 255"/>
              <a:gd name="T75" fmla="*/ 2147483647 h 623"/>
              <a:gd name="T76" fmla="*/ 2147483647 w 255"/>
              <a:gd name="T77" fmla="*/ 2147483647 h 623"/>
              <a:gd name="T78" fmla="*/ 2147483647 w 255"/>
              <a:gd name="T79" fmla="*/ 2147483647 h 623"/>
              <a:gd name="T80" fmla="*/ 2147483647 w 255"/>
              <a:gd name="T81" fmla="*/ 2147483647 h 623"/>
              <a:gd name="T82" fmla="*/ 2147483647 w 255"/>
              <a:gd name="T83" fmla="*/ 2147483647 h 623"/>
              <a:gd name="T84" fmla="*/ 2147483647 w 255"/>
              <a:gd name="T85" fmla="*/ 2147483647 h 623"/>
              <a:gd name="T86" fmla="*/ 2147483647 w 255"/>
              <a:gd name="T87" fmla="*/ 2147483647 h 623"/>
              <a:gd name="T88" fmla="*/ 2147483647 w 255"/>
              <a:gd name="T89" fmla="*/ 2147483647 h 623"/>
              <a:gd name="T90" fmla="*/ 2147483647 w 255"/>
              <a:gd name="T91" fmla="*/ 2147483647 h 623"/>
              <a:gd name="T92" fmla="*/ 2147483647 w 255"/>
              <a:gd name="T93" fmla="*/ 2147483647 h 623"/>
              <a:gd name="T94" fmla="*/ 2147483647 w 255"/>
              <a:gd name="T95" fmla="*/ 2147483647 h 623"/>
              <a:gd name="T96" fmla="*/ 2147483647 w 255"/>
              <a:gd name="T97" fmla="*/ 2147483647 h 623"/>
              <a:gd name="T98" fmla="*/ 2147483647 w 255"/>
              <a:gd name="T99" fmla="*/ 2147483647 h 623"/>
              <a:gd name="T100" fmla="*/ 2147483647 w 255"/>
              <a:gd name="T101" fmla="*/ 2147483647 h 623"/>
              <a:gd name="T102" fmla="*/ 2147483647 w 255"/>
              <a:gd name="T103" fmla="*/ 2147483647 h 623"/>
              <a:gd name="T104" fmla="*/ 2147483647 w 255"/>
              <a:gd name="T105" fmla="*/ 2147483647 h 623"/>
              <a:gd name="T106" fmla="*/ 2147483647 w 255"/>
              <a:gd name="T107" fmla="*/ 2147483647 h 623"/>
              <a:gd name="T108" fmla="*/ 2147483647 w 255"/>
              <a:gd name="T109" fmla="*/ 2147483647 h 62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255"/>
              <a:gd name="T166" fmla="*/ 0 h 623"/>
              <a:gd name="T167" fmla="*/ 255 w 255"/>
              <a:gd name="T168" fmla="*/ 623 h 623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255" h="623">
                <a:moveTo>
                  <a:pt x="31" y="92"/>
                </a:moveTo>
                <a:lnTo>
                  <a:pt x="21" y="82"/>
                </a:lnTo>
                <a:lnTo>
                  <a:pt x="10" y="72"/>
                </a:lnTo>
                <a:lnTo>
                  <a:pt x="10" y="61"/>
                </a:lnTo>
                <a:lnTo>
                  <a:pt x="0" y="51"/>
                </a:lnTo>
                <a:lnTo>
                  <a:pt x="10" y="41"/>
                </a:lnTo>
                <a:lnTo>
                  <a:pt x="10" y="31"/>
                </a:lnTo>
                <a:lnTo>
                  <a:pt x="21" y="21"/>
                </a:lnTo>
                <a:lnTo>
                  <a:pt x="31" y="10"/>
                </a:lnTo>
                <a:lnTo>
                  <a:pt x="41" y="0"/>
                </a:lnTo>
                <a:lnTo>
                  <a:pt x="51" y="0"/>
                </a:lnTo>
                <a:lnTo>
                  <a:pt x="61" y="0"/>
                </a:lnTo>
                <a:lnTo>
                  <a:pt x="82" y="0"/>
                </a:lnTo>
                <a:lnTo>
                  <a:pt x="92" y="0"/>
                </a:lnTo>
                <a:lnTo>
                  <a:pt x="112" y="10"/>
                </a:lnTo>
                <a:lnTo>
                  <a:pt x="153" y="21"/>
                </a:lnTo>
                <a:lnTo>
                  <a:pt x="173" y="31"/>
                </a:lnTo>
                <a:lnTo>
                  <a:pt x="204" y="51"/>
                </a:lnTo>
                <a:lnTo>
                  <a:pt x="235" y="72"/>
                </a:lnTo>
                <a:lnTo>
                  <a:pt x="245" y="92"/>
                </a:lnTo>
                <a:lnTo>
                  <a:pt x="245" y="102"/>
                </a:lnTo>
                <a:lnTo>
                  <a:pt x="255" y="123"/>
                </a:lnTo>
                <a:lnTo>
                  <a:pt x="255" y="143"/>
                </a:lnTo>
                <a:lnTo>
                  <a:pt x="255" y="163"/>
                </a:lnTo>
                <a:lnTo>
                  <a:pt x="255" y="194"/>
                </a:lnTo>
                <a:lnTo>
                  <a:pt x="255" y="225"/>
                </a:lnTo>
                <a:lnTo>
                  <a:pt x="255" y="265"/>
                </a:lnTo>
                <a:lnTo>
                  <a:pt x="235" y="337"/>
                </a:lnTo>
                <a:lnTo>
                  <a:pt x="224" y="429"/>
                </a:lnTo>
                <a:lnTo>
                  <a:pt x="224" y="470"/>
                </a:lnTo>
                <a:lnTo>
                  <a:pt x="224" y="521"/>
                </a:lnTo>
                <a:lnTo>
                  <a:pt x="214" y="561"/>
                </a:lnTo>
                <a:lnTo>
                  <a:pt x="214" y="623"/>
                </a:lnTo>
                <a:lnTo>
                  <a:pt x="92" y="623"/>
                </a:lnTo>
                <a:lnTo>
                  <a:pt x="92" y="572"/>
                </a:lnTo>
                <a:lnTo>
                  <a:pt x="92" y="531"/>
                </a:lnTo>
                <a:lnTo>
                  <a:pt x="92" y="490"/>
                </a:lnTo>
                <a:lnTo>
                  <a:pt x="92" y="449"/>
                </a:lnTo>
                <a:lnTo>
                  <a:pt x="92" y="408"/>
                </a:lnTo>
                <a:lnTo>
                  <a:pt x="92" y="378"/>
                </a:lnTo>
                <a:lnTo>
                  <a:pt x="92" y="347"/>
                </a:lnTo>
                <a:lnTo>
                  <a:pt x="92" y="316"/>
                </a:lnTo>
                <a:lnTo>
                  <a:pt x="92" y="286"/>
                </a:lnTo>
                <a:lnTo>
                  <a:pt x="92" y="265"/>
                </a:lnTo>
                <a:lnTo>
                  <a:pt x="92" y="245"/>
                </a:lnTo>
                <a:lnTo>
                  <a:pt x="92" y="225"/>
                </a:lnTo>
                <a:lnTo>
                  <a:pt x="92" y="204"/>
                </a:lnTo>
                <a:lnTo>
                  <a:pt x="82" y="194"/>
                </a:lnTo>
                <a:lnTo>
                  <a:pt x="82" y="184"/>
                </a:lnTo>
                <a:lnTo>
                  <a:pt x="82" y="174"/>
                </a:lnTo>
                <a:lnTo>
                  <a:pt x="71" y="153"/>
                </a:lnTo>
                <a:lnTo>
                  <a:pt x="61" y="123"/>
                </a:lnTo>
                <a:lnTo>
                  <a:pt x="41" y="112"/>
                </a:lnTo>
                <a:lnTo>
                  <a:pt x="31" y="9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46" name="Freeform 58"/>
          <p:cNvSpPr/>
          <p:nvPr/>
        </p:nvSpPr>
        <p:spPr bwMode="auto">
          <a:xfrm>
            <a:off x="6332538" y="2357438"/>
            <a:ext cx="763587" cy="476250"/>
          </a:xfrm>
          <a:custGeom>
            <a:avLst/>
            <a:gdLst>
              <a:gd name="T0" fmla="*/ 2147483647 w 1203"/>
              <a:gd name="T1" fmla="*/ 2147483647 h 562"/>
              <a:gd name="T2" fmla="*/ 2147483647 w 1203"/>
              <a:gd name="T3" fmla="*/ 0 h 562"/>
              <a:gd name="T4" fmla="*/ 2147483647 w 1203"/>
              <a:gd name="T5" fmla="*/ 2147483647 h 562"/>
              <a:gd name="T6" fmla="*/ 2147483647 w 1203"/>
              <a:gd name="T7" fmla="*/ 2147483647 h 562"/>
              <a:gd name="T8" fmla="*/ 2147483647 w 1203"/>
              <a:gd name="T9" fmla="*/ 2147483647 h 562"/>
              <a:gd name="T10" fmla="*/ 2147483647 w 1203"/>
              <a:gd name="T11" fmla="*/ 2147483647 h 562"/>
              <a:gd name="T12" fmla="*/ 2147483647 w 1203"/>
              <a:gd name="T13" fmla="*/ 2147483647 h 562"/>
              <a:gd name="T14" fmla="*/ 2147483647 w 1203"/>
              <a:gd name="T15" fmla="*/ 2147483647 h 562"/>
              <a:gd name="T16" fmla="*/ 2147483647 w 1203"/>
              <a:gd name="T17" fmla="*/ 2147483647 h 562"/>
              <a:gd name="T18" fmla="*/ 2147483647 w 1203"/>
              <a:gd name="T19" fmla="*/ 2147483647 h 562"/>
              <a:gd name="T20" fmla="*/ 2147483647 w 1203"/>
              <a:gd name="T21" fmla="*/ 2147483647 h 562"/>
              <a:gd name="T22" fmla="*/ 2147483647 w 1203"/>
              <a:gd name="T23" fmla="*/ 2147483647 h 562"/>
              <a:gd name="T24" fmla="*/ 2147483647 w 1203"/>
              <a:gd name="T25" fmla="*/ 2147483647 h 562"/>
              <a:gd name="T26" fmla="*/ 2147483647 w 1203"/>
              <a:gd name="T27" fmla="*/ 2147483647 h 562"/>
              <a:gd name="T28" fmla="*/ 2147483647 w 1203"/>
              <a:gd name="T29" fmla="*/ 2147483647 h 562"/>
              <a:gd name="T30" fmla="*/ 2147483647 w 1203"/>
              <a:gd name="T31" fmla="*/ 2147483647 h 562"/>
              <a:gd name="T32" fmla="*/ 2147483647 w 1203"/>
              <a:gd name="T33" fmla="*/ 2147483647 h 562"/>
              <a:gd name="T34" fmla="*/ 2147483647 w 1203"/>
              <a:gd name="T35" fmla="*/ 2147483647 h 562"/>
              <a:gd name="T36" fmla="*/ 2147483647 w 1203"/>
              <a:gd name="T37" fmla="*/ 2147483647 h 562"/>
              <a:gd name="T38" fmla="*/ 2147483647 w 1203"/>
              <a:gd name="T39" fmla="*/ 2147483647 h 562"/>
              <a:gd name="T40" fmla="*/ 2147483647 w 1203"/>
              <a:gd name="T41" fmla="*/ 2147483647 h 562"/>
              <a:gd name="T42" fmla="*/ 2147483647 w 1203"/>
              <a:gd name="T43" fmla="*/ 2147483647 h 562"/>
              <a:gd name="T44" fmla="*/ 2147483647 w 1203"/>
              <a:gd name="T45" fmla="*/ 2147483647 h 562"/>
              <a:gd name="T46" fmla="*/ 2147483647 w 1203"/>
              <a:gd name="T47" fmla="*/ 2147483647 h 562"/>
              <a:gd name="T48" fmla="*/ 2147483647 w 1203"/>
              <a:gd name="T49" fmla="*/ 2147483647 h 562"/>
              <a:gd name="T50" fmla="*/ 2147483647 w 1203"/>
              <a:gd name="T51" fmla="*/ 2147483647 h 562"/>
              <a:gd name="T52" fmla="*/ 2147483647 w 1203"/>
              <a:gd name="T53" fmla="*/ 2147483647 h 562"/>
              <a:gd name="T54" fmla="*/ 2147483647 w 1203"/>
              <a:gd name="T55" fmla="*/ 2147483647 h 562"/>
              <a:gd name="T56" fmla="*/ 2147483647 w 1203"/>
              <a:gd name="T57" fmla="*/ 2147483647 h 562"/>
              <a:gd name="T58" fmla="*/ 2147483647 w 1203"/>
              <a:gd name="T59" fmla="*/ 2147483647 h 562"/>
              <a:gd name="T60" fmla="*/ 2147483647 w 1203"/>
              <a:gd name="T61" fmla="*/ 2147483647 h 562"/>
              <a:gd name="T62" fmla="*/ 2147483647 w 1203"/>
              <a:gd name="T63" fmla="*/ 2147483647 h 562"/>
              <a:gd name="T64" fmla="*/ 2147483647 w 1203"/>
              <a:gd name="T65" fmla="*/ 2147483647 h 562"/>
              <a:gd name="T66" fmla="*/ 2147483647 w 1203"/>
              <a:gd name="T67" fmla="*/ 2147483647 h 562"/>
              <a:gd name="T68" fmla="*/ 2147483647 w 1203"/>
              <a:gd name="T69" fmla="*/ 2147483647 h 562"/>
              <a:gd name="T70" fmla="*/ 2147483647 w 1203"/>
              <a:gd name="T71" fmla="*/ 2147483647 h 562"/>
              <a:gd name="T72" fmla="*/ 0 w 1203"/>
              <a:gd name="T73" fmla="*/ 2147483647 h 562"/>
              <a:gd name="T74" fmla="*/ 0 w 1203"/>
              <a:gd name="T75" fmla="*/ 2147483647 h 562"/>
              <a:gd name="T76" fmla="*/ 2147483647 w 1203"/>
              <a:gd name="T77" fmla="*/ 2147483647 h 562"/>
              <a:gd name="T78" fmla="*/ 2147483647 w 1203"/>
              <a:gd name="T79" fmla="*/ 2147483647 h 562"/>
              <a:gd name="T80" fmla="*/ 2147483647 w 1203"/>
              <a:gd name="T81" fmla="*/ 2147483647 h 562"/>
              <a:gd name="T82" fmla="*/ 2147483647 w 1203"/>
              <a:gd name="T83" fmla="*/ 2147483647 h 562"/>
              <a:gd name="T84" fmla="*/ 2147483647 w 1203"/>
              <a:gd name="T85" fmla="*/ 2147483647 h 562"/>
              <a:gd name="T86" fmla="*/ 2147483647 w 1203"/>
              <a:gd name="T87" fmla="*/ 2147483647 h 562"/>
              <a:gd name="T88" fmla="*/ 2147483647 w 1203"/>
              <a:gd name="T89" fmla="*/ 2147483647 h 562"/>
              <a:gd name="T90" fmla="*/ 2147483647 w 1203"/>
              <a:gd name="T91" fmla="*/ 2147483647 h 56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203"/>
              <a:gd name="T139" fmla="*/ 0 h 562"/>
              <a:gd name="T140" fmla="*/ 1203 w 1203"/>
              <a:gd name="T141" fmla="*/ 562 h 562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203" h="562">
                <a:moveTo>
                  <a:pt x="31" y="31"/>
                </a:moveTo>
                <a:lnTo>
                  <a:pt x="51" y="21"/>
                </a:lnTo>
                <a:lnTo>
                  <a:pt x="61" y="11"/>
                </a:lnTo>
                <a:lnTo>
                  <a:pt x="72" y="0"/>
                </a:lnTo>
                <a:lnTo>
                  <a:pt x="92" y="0"/>
                </a:lnTo>
                <a:lnTo>
                  <a:pt x="102" y="11"/>
                </a:lnTo>
                <a:lnTo>
                  <a:pt x="123" y="11"/>
                </a:lnTo>
                <a:lnTo>
                  <a:pt x="163" y="21"/>
                </a:lnTo>
                <a:lnTo>
                  <a:pt x="194" y="31"/>
                </a:lnTo>
                <a:lnTo>
                  <a:pt x="224" y="41"/>
                </a:lnTo>
                <a:lnTo>
                  <a:pt x="235" y="51"/>
                </a:lnTo>
                <a:lnTo>
                  <a:pt x="245" y="72"/>
                </a:lnTo>
                <a:lnTo>
                  <a:pt x="255" y="92"/>
                </a:lnTo>
                <a:lnTo>
                  <a:pt x="265" y="113"/>
                </a:lnTo>
                <a:lnTo>
                  <a:pt x="265" y="143"/>
                </a:lnTo>
                <a:lnTo>
                  <a:pt x="265" y="174"/>
                </a:lnTo>
                <a:lnTo>
                  <a:pt x="255" y="205"/>
                </a:lnTo>
                <a:lnTo>
                  <a:pt x="245" y="235"/>
                </a:lnTo>
                <a:lnTo>
                  <a:pt x="235" y="276"/>
                </a:lnTo>
                <a:lnTo>
                  <a:pt x="235" y="296"/>
                </a:lnTo>
                <a:lnTo>
                  <a:pt x="224" y="307"/>
                </a:lnTo>
                <a:lnTo>
                  <a:pt x="224" y="327"/>
                </a:lnTo>
                <a:lnTo>
                  <a:pt x="214" y="337"/>
                </a:lnTo>
                <a:lnTo>
                  <a:pt x="214" y="358"/>
                </a:lnTo>
                <a:lnTo>
                  <a:pt x="214" y="368"/>
                </a:lnTo>
                <a:lnTo>
                  <a:pt x="224" y="368"/>
                </a:lnTo>
                <a:lnTo>
                  <a:pt x="235" y="368"/>
                </a:lnTo>
                <a:lnTo>
                  <a:pt x="255" y="368"/>
                </a:lnTo>
                <a:lnTo>
                  <a:pt x="286" y="368"/>
                </a:lnTo>
                <a:lnTo>
                  <a:pt x="316" y="358"/>
                </a:lnTo>
                <a:lnTo>
                  <a:pt x="367" y="358"/>
                </a:lnTo>
                <a:lnTo>
                  <a:pt x="418" y="347"/>
                </a:lnTo>
                <a:lnTo>
                  <a:pt x="469" y="337"/>
                </a:lnTo>
                <a:lnTo>
                  <a:pt x="540" y="327"/>
                </a:lnTo>
                <a:lnTo>
                  <a:pt x="612" y="317"/>
                </a:lnTo>
                <a:lnTo>
                  <a:pt x="693" y="307"/>
                </a:lnTo>
                <a:lnTo>
                  <a:pt x="775" y="296"/>
                </a:lnTo>
                <a:lnTo>
                  <a:pt x="877" y="286"/>
                </a:lnTo>
                <a:lnTo>
                  <a:pt x="979" y="266"/>
                </a:lnTo>
                <a:lnTo>
                  <a:pt x="1080" y="245"/>
                </a:lnTo>
                <a:lnTo>
                  <a:pt x="1203" y="235"/>
                </a:lnTo>
                <a:lnTo>
                  <a:pt x="1203" y="317"/>
                </a:lnTo>
                <a:lnTo>
                  <a:pt x="1121" y="337"/>
                </a:lnTo>
                <a:lnTo>
                  <a:pt x="1040" y="347"/>
                </a:lnTo>
                <a:lnTo>
                  <a:pt x="968" y="358"/>
                </a:lnTo>
                <a:lnTo>
                  <a:pt x="907" y="378"/>
                </a:lnTo>
                <a:lnTo>
                  <a:pt x="836" y="388"/>
                </a:lnTo>
                <a:lnTo>
                  <a:pt x="785" y="398"/>
                </a:lnTo>
                <a:lnTo>
                  <a:pt x="724" y="409"/>
                </a:lnTo>
                <a:lnTo>
                  <a:pt x="673" y="419"/>
                </a:lnTo>
                <a:lnTo>
                  <a:pt x="632" y="429"/>
                </a:lnTo>
                <a:lnTo>
                  <a:pt x="581" y="439"/>
                </a:lnTo>
                <a:lnTo>
                  <a:pt x="551" y="439"/>
                </a:lnTo>
                <a:lnTo>
                  <a:pt x="510" y="449"/>
                </a:lnTo>
                <a:lnTo>
                  <a:pt x="479" y="449"/>
                </a:lnTo>
                <a:lnTo>
                  <a:pt x="459" y="460"/>
                </a:lnTo>
                <a:lnTo>
                  <a:pt x="438" y="460"/>
                </a:lnTo>
                <a:lnTo>
                  <a:pt x="418" y="460"/>
                </a:lnTo>
                <a:lnTo>
                  <a:pt x="367" y="480"/>
                </a:lnTo>
                <a:lnTo>
                  <a:pt x="316" y="490"/>
                </a:lnTo>
                <a:lnTo>
                  <a:pt x="265" y="500"/>
                </a:lnTo>
                <a:lnTo>
                  <a:pt x="224" y="521"/>
                </a:lnTo>
                <a:lnTo>
                  <a:pt x="194" y="531"/>
                </a:lnTo>
                <a:lnTo>
                  <a:pt x="173" y="541"/>
                </a:lnTo>
                <a:lnTo>
                  <a:pt x="143" y="551"/>
                </a:lnTo>
                <a:lnTo>
                  <a:pt x="123" y="551"/>
                </a:lnTo>
                <a:lnTo>
                  <a:pt x="102" y="562"/>
                </a:lnTo>
                <a:lnTo>
                  <a:pt x="82" y="551"/>
                </a:lnTo>
                <a:lnTo>
                  <a:pt x="61" y="541"/>
                </a:lnTo>
                <a:lnTo>
                  <a:pt x="51" y="521"/>
                </a:lnTo>
                <a:lnTo>
                  <a:pt x="21" y="500"/>
                </a:lnTo>
                <a:lnTo>
                  <a:pt x="10" y="490"/>
                </a:lnTo>
                <a:lnTo>
                  <a:pt x="0" y="470"/>
                </a:lnTo>
                <a:lnTo>
                  <a:pt x="0" y="449"/>
                </a:lnTo>
                <a:lnTo>
                  <a:pt x="0" y="439"/>
                </a:lnTo>
                <a:lnTo>
                  <a:pt x="0" y="429"/>
                </a:lnTo>
                <a:lnTo>
                  <a:pt x="10" y="419"/>
                </a:lnTo>
                <a:lnTo>
                  <a:pt x="31" y="398"/>
                </a:lnTo>
                <a:lnTo>
                  <a:pt x="51" y="388"/>
                </a:lnTo>
                <a:lnTo>
                  <a:pt x="72" y="368"/>
                </a:lnTo>
                <a:lnTo>
                  <a:pt x="82" y="337"/>
                </a:lnTo>
                <a:lnTo>
                  <a:pt x="92" y="307"/>
                </a:lnTo>
                <a:lnTo>
                  <a:pt x="112" y="245"/>
                </a:lnTo>
                <a:lnTo>
                  <a:pt x="112" y="205"/>
                </a:lnTo>
                <a:lnTo>
                  <a:pt x="112" y="174"/>
                </a:lnTo>
                <a:lnTo>
                  <a:pt x="92" y="123"/>
                </a:lnTo>
                <a:lnTo>
                  <a:pt x="82" y="102"/>
                </a:lnTo>
                <a:lnTo>
                  <a:pt x="72" y="82"/>
                </a:lnTo>
                <a:lnTo>
                  <a:pt x="51" y="72"/>
                </a:lnTo>
                <a:lnTo>
                  <a:pt x="41" y="62"/>
                </a:lnTo>
                <a:lnTo>
                  <a:pt x="41" y="51"/>
                </a:lnTo>
                <a:lnTo>
                  <a:pt x="31" y="3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47" name="Freeform 59"/>
          <p:cNvSpPr/>
          <p:nvPr/>
        </p:nvSpPr>
        <p:spPr bwMode="auto">
          <a:xfrm>
            <a:off x="7058025" y="2298700"/>
            <a:ext cx="174625" cy="449263"/>
          </a:xfrm>
          <a:custGeom>
            <a:avLst/>
            <a:gdLst>
              <a:gd name="T0" fmla="*/ 2147483647 w 275"/>
              <a:gd name="T1" fmla="*/ 2147483647 h 531"/>
              <a:gd name="T2" fmla="*/ 2147483647 w 275"/>
              <a:gd name="T3" fmla="*/ 2147483647 h 531"/>
              <a:gd name="T4" fmla="*/ 2147483647 w 275"/>
              <a:gd name="T5" fmla="*/ 2147483647 h 531"/>
              <a:gd name="T6" fmla="*/ 2147483647 w 275"/>
              <a:gd name="T7" fmla="*/ 2147483647 h 531"/>
              <a:gd name="T8" fmla="*/ 2147483647 w 275"/>
              <a:gd name="T9" fmla="*/ 0 h 531"/>
              <a:gd name="T10" fmla="*/ 2147483647 w 275"/>
              <a:gd name="T11" fmla="*/ 0 h 531"/>
              <a:gd name="T12" fmla="*/ 2147483647 w 275"/>
              <a:gd name="T13" fmla="*/ 0 h 531"/>
              <a:gd name="T14" fmla="*/ 2147483647 w 275"/>
              <a:gd name="T15" fmla="*/ 0 h 531"/>
              <a:gd name="T16" fmla="*/ 2147483647 w 275"/>
              <a:gd name="T17" fmla="*/ 0 h 531"/>
              <a:gd name="T18" fmla="*/ 2147483647 w 275"/>
              <a:gd name="T19" fmla="*/ 2147483647 h 531"/>
              <a:gd name="T20" fmla="*/ 2147483647 w 275"/>
              <a:gd name="T21" fmla="*/ 2147483647 h 531"/>
              <a:gd name="T22" fmla="*/ 2147483647 w 275"/>
              <a:gd name="T23" fmla="*/ 2147483647 h 531"/>
              <a:gd name="T24" fmla="*/ 2147483647 w 275"/>
              <a:gd name="T25" fmla="*/ 2147483647 h 531"/>
              <a:gd name="T26" fmla="*/ 2147483647 w 275"/>
              <a:gd name="T27" fmla="*/ 2147483647 h 531"/>
              <a:gd name="T28" fmla="*/ 2147483647 w 275"/>
              <a:gd name="T29" fmla="*/ 2147483647 h 531"/>
              <a:gd name="T30" fmla="*/ 2147483647 w 275"/>
              <a:gd name="T31" fmla="*/ 2147483647 h 531"/>
              <a:gd name="T32" fmla="*/ 2147483647 w 275"/>
              <a:gd name="T33" fmla="*/ 2147483647 h 531"/>
              <a:gd name="T34" fmla="*/ 2147483647 w 275"/>
              <a:gd name="T35" fmla="*/ 2147483647 h 531"/>
              <a:gd name="T36" fmla="*/ 2147483647 w 275"/>
              <a:gd name="T37" fmla="*/ 2147483647 h 531"/>
              <a:gd name="T38" fmla="*/ 2147483647 w 275"/>
              <a:gd name="T39" fmla="*/ 2147483647 h 531"/>
              <a:gd name="T40" fmla="*/ 2147483647 w 275"/>
              <a:gd name="T41" fmla="*/ 2147483647 h 531"/>
              <a:gd name="T42" fmla="*/ 2147483647 w 275"/>
              <a:gd name="T43" fmla="*/ 2147483647 h 531"/>
              <a:gd name="T44" fmla="*/ 2147483647 w 275"/>
              <a:gd name="T45" fmla="*/ 2147483647 h 531"/>
              <a:gd name="T46" fmla="*/ 2147483647 w 275"/>
              <a:gd name="T47" fmla="*/ 2147483647 h 531"/>
              <a:gd name="T48" fmla="*/ 2147483647 w 275"/>
              <a:gd name="T49" fmla="*/ 2147483647 h 531"/>
              <a:gd name="T50" fmla="*/ 2147483647 w 275"/>
              <a:gd name="T51" fmla="*/ 2147483647 h 531"/>
              <a:gd name="T52" fmla="*/ 2147483647 w 275"/>
              <a:gd name="T53" fmla="*/ 2147483647 h 531"/>
              <a:gd name="T54" fmla="*/ 2147483647 w 275"/>
              <a:gd name="T55" fmla="*/ 2147483647 h 531"/>
              <a:gd name="T56" fmla="*/ 2147483647 w 275"/>
              <a:gd name="T57" fmla="*/ 2147483647 h 531"/>
              <a:gd name="T58" fmla="*/ 2147483647 w 275"/>
              <a:gd name="T59" fmla="*/ 2147483647 h 531"/>
              <a:gd name="T60" fmla="*/ 2147483647 w 275"/>
              <a:gd name="T61" fmla="*/ 2147483647 h 531"/>
              <a:gd name="T62" fmla="*/ 2147483647 w 275"/>
              <a:gd name="T63" fmla="*/ 2147483647 h 531"/>
              <a:gd name="T64" fmla="*/ 2147483647 w 275"/>
              <a:gd name="T65" fmla="*/ 2147483647 h 531"/>
              <a:gd name="T66" fmla="*/ 2147483647 w 275"/>
              <a:gd name="T67" fmla="*/ 2147483647 h 531"/>
              <a:gd name="T68" fmla="*/ 2147483647 w 275"/>
              <a:gd name="T69" fmla="*/ 2147483647 h 531"/>
              <a:gd name="T70" fmla="*/ 2147483647 w 275"/>
              <a:gd name="T71" fmla="*/ 2147483647 h 531"/>
              <a:gd name="T72" fmla="*/ 2147483647 w 275"/>
              <a:gd name="T73" fmla="*/ 2147483647 h 531"/>
              <a:gd name="T74" fmla="*/ 2147483647 w 275"/>
              <a:gd name="T75" fmla="*/ 2147483647 h 531"/>
              <a:gd name="T76" fmla="*/ 2147483647 w 275"/>
              <a:gd name="T77" fmla="*/ 2147483647 h 531"/>
              <a:gd name="T78" fmla="*/ 2147483647 w 275"/>
              <a:gd name="T79" fmla="*/ 2147483647 h 531"/>
              <a:gd name="T80" fmla="*/ 2147483647 w 275"/>
              <a:gd name="T81" fmla="*/ 2147483647 h 531"/>
              <a:gd name="T82" fmla="*/ 2147483647 w 275"/>
              <a:gd name="T83" fmla="*/ 2147483647 h 531"/>
              <a:gd name="T84" fmla="*/ 0 w 275"/>
              <a:gd name="T85" fmla="*/ 2147483647 h 531"/>
              <a:gd name="T86" fmla="*/ 0 w 275"/>
              <a:gd name="T87" fmla="*/ 2147483647 h 531"/>
              <a:gd name="T88" fmla="*/ 0 w 275"/>
              <a:gd name="T89" fmla="*/ 2147483647 h 531"/>
              <a:gd name="T90" fmla="*/ 0 w 275"/>
              <a:gd name="T91" fmla="*/ 2147483647 h 531"/>
              <a:gd name="T92" fmla="*/ 2147483647 w 275"/>
              <a:gd name="T93" fmla="*/ 2147483647 h 531"/>
              <a:gd name="T94" fmla="*/ 2147483647 w 275"/>
              <a:gd name="T95" fmla="*/ 2147483647 h 531"/>
              <a:gd name="T96" fmla="*/ 2147483647 w 275"/>
              <a:gd name="T97" fmla="*/ 2147483647 h 531"/>
              <a:gd name="T98" fmla="*/ 2147483647 w 275"/>
              <a:gd name="T99" fmla="*/ 2147483647 h 531"/>
              <a:gd name="T100" fmla="*/ 2147483647 w 275"/>
              <a:gd name="T101" fmla="*/ 2147483647 h 531"/>
              <a:gd name="T102" fmla="*/ 2147483647 w 275"/>
              <a:gd name="T103" fmla="*/ 2147483647 h 531"/>
              <a:gd name="T104" fmla="*/ 2147483647 w 275"/>
              <a:gd name="T105" fmla="*/ 2147483647 h 531"/>
              <a:gd name="T106" fmla="*/ 2147483647 w 275"/>
              <a:gd name="T107" fmla="*/ 2147483647 h 531"/>
              <a:gd name="T108" fmla="*/ 2147483647 w 275"/>
              <a:gd name="T109" fmla="*/ 2147483647 h 531"/>
              <a:gd name="T110" fmla="*/ 2147483647 w 275"/>
              <a:gd name="T111" fmla="*/ 2147483647 h 531"/>
              <a:gd name="T112" fmla="*/ 2147483647 w 275"/>
              <a:gd name="T113" fmla="*/ 2147483647 h 531"/>
              <a:gd name="T114" fmla="*/ 2147483647 w 275"/>
              <a:gd name="T115" fmla="*/ 2147483647 h 53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75"/>
              <a:gd name="T175" fmla="*/ 0 h 531"/>
              <a:gd name="T176" fmla="*/ 275 w 275"/>
              <a:gd name="T177" fmla="*/ 531 h 531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75" h="531">
                <a:moveTo>
                  <a:pt x="51" y="61"/>
                </a:moveTo>
                <a:lnTo>
                  <a:pt x="40" y="41"/>
                </a:lnTo>
                <a:lnTo>
                  <a:pt x="40" y="31"/>
                </a:lnTo>
                <a:lnTo>
                  <a:pt x="40" y="10"/>
                </a:lnTo>
                <a:lnTo>
                  <a:pt x="51" y="0"/>
                </a:lnTo>
                <a:lnTo>
                  <a:pt x="61" y="0"/>
                </a:lnTo>
                <a:lnTo>
                  <a:pt x="71" y="0"/>
                </a:lnTo>
                <a:lnTo>
                  <a:pt x="91" y="0"/>
                </a:lnTo>
                <a:lnTo>
                  <a:pt x="101" y="10"/>
                </a:lnTo>
                <a:lnTo>
                  <a:pt x="122" y="10"/>
                </a:lnTo>
                <a:lnTo>
                  <a:pt x="152" y="20"/>
                </a:lnTo>
                <a:lnTo>
                  <a:pt x="173" y="31"/>
                </a:lnTo>
                <a:lnTo>
                  <a:pt x="193" y="51"/>
                </a:lnTo>
                <a:lnTo>
                  <a:pt x="214" y="71"/>
                </a:lnTo>
                <a:lnTo>
                  <a:pt x="234" y="82"/>
                </a:lnTo>
                <a:lnTo>
                  <a:pt x="244" y="92"/>
                </a:lnTo>
                <a:lnTo>
                  <a:pt x="254" y="112"/>
                </a:lnTo>
                <a:lnTo>
                  <a:pt x="265" y="122"/>
                </a:lnTo>
                <a:lnTo>
                  <a:pt x="275" y="133"/>
                </a:lnTo>
                <a:lnTo>
                  <a:pt x="275" y="143"/>
                </a:lnTo>
                <a:lnTo>
                  <a:pt x="275" y="173"/>
                </a:lnTo>
                <a:lnTo>
                  <a:pt x="265" y="194"/>
                </a:lnTo>
                <a:lnTo>
                  <a:pt x="254" y="204"/>
                </a:lnTo>
                <a:lnTo>
                  <a:pt x="244" y="224"/>
                </a:lnTo>
                <a:lnTo>
                  <a:pt x="224" y="255"/>
                </a:lnTo>
                <a:lnTo>
                  <a:pt x="203" y="296"/>
                </a:lnTo>
                <a:lnTo>
                  <a:pt x="173" y="337"/>
                </a:lnTo>
                <a:lnTo>
                  <a:pt x="152" y="388"/>
                </a:lnTo>
                <a:lnTo>
                  <a:pt x="132" y="418"/>
                </a:lnTo>
                <a:lnTo>
                  <a:pt x="122" y="439"/>
                </a:lnTo>
                <a:lnTo>
                  <a:pt x="112" y="469"/>
                </a:lnTo>
                <a:lnTo>
                  <a:pt x="101" y="480"/>
                </a:lnTo>
                <a:lnTo>
                  <a:pt x="91" y="500"/>
                </a:lnTo>
                <a:lnTo>
                  <a:pt x="81" y="510"/>
                </a:lnTo>
                <a:lnTo>
                  <a:pt x="71" y="520"/>
                </a:lnTo>
                <a:lnTo>
                  <a:pt x="51" y="531"/>
                </a:lnTo>
                <a:lnTo>
                  <a:pt x="40" y="531"/>
                </a:lnTo>
                <a:lnTo>
                  <a:pt x="20" y="531"/>
                </a:lnTo>
                <a:lnTo>
                  <a:pt x="10" y="520"/>
                </a:lnTo>
                <a:lnTo>
                  <a:pt x="0" y="510"/>
                </a:lnTo>
                <a:lnTo>
                  <a:pt x="0" y="500"/>
                </a:lnTo>
                <a:lnTo>
                  <a:pt x="0" y="480"/>
                </a:lnTo>
                <a:lnTo>
                  <a:pt x="0" y="459"/>
                </a:lnTo>
                <a:lnTo>
                  <a:pt x="10" y="439"/>
                </a:lnTo>
                <a:lnTo>
                  <a:pt x="10" y="408"/>
                </a:lnTo>
                <a:lnTo>
                  <a:pt x="20" y="367"/>
                </a:lnTo>
                <a:lnTo>
                  <a:pt x="40" y="306"/>
                </a:lnTo>
                <a:lnTo>
                  <a:pt x="51" y="255"/>
                </a:lnTo>
                <a:lnTo>
                  <a:pt x="61" y="204"/>
                </a:lnTo>
                <a:lnTo>
                  <a:pt x="71" y="153"/>
                </a:lnTo>
                <a:lnTo>
                  <a:pt x="71" y="122"/>
                </a:lnTo>
                <a:lnTo>
                  <a:pt x="71" y="102"/>
                </a:lnTo>
                <a:lnTo>
                  <a:pt x="61" y="82"/>
                </a:lnTo>
                <a:lnTo>
                  <a:pt x="51" y="6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20"/>
          <p:cNvGrpSpPr/>
          <p:nvPr/>
        </p:nvGrpSpPr>
        <p:grpSpPr>
          <a:xfrm>
            <a:off x="703806" y="988154"/>
            <a:ext cx="1464632" cy="708279"/>
            <a:chOff x="846681" y="1213040"/>
            <a:chExt cx="1464632" cy="531209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5" name="圆角矩形 24"/>
            <p:cNvSpPr/>
            <p:nvPr/>
          </p:nvSpPr>
          <p:spPr>
            <a:xfrm>
              <a:off x="906463" y="1213040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457200">
                <a:defRPr/>
              </a:pPr>
              <a:endParaRPr lang="zh-CN" altLang="en-US"/>
            </a:p>
          </p:txBody>
        </p:sp>
      </p:grpSp>
      <p:sp>
        <p:nvSpPr>
          <p:cNvPr id="50202" name="TextBox 2"/>
          <p:cNvSpPr txBox="1">
            <a:spLocks noChangeArrowheads="1"/>
          </p:cNvSpPr>
          <p:nvPr/>
        </p:nvSpPr>
        <p:spPr bwMode="auto">
          <a:xfrm>
            <a:off x="604838" y="2336800"/>
            <a:ext cx="2043112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dirty="0">
                <a:latin typeface="楷体" panose="02010609060101010101" pitchFamily="49" charset="-122"/>
                <a:ea typeface="楷体" panose="02010609060101010101" pitchFamily="49" charset="-122"/>
              </a:rPr>
              <a:t>惠</a:t>
            </a:r>
            <a:r>
              <a:rPr lang="zh-CN" altLang="en-US" sz="6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崇</a:t>
            </a:r>
            <a:endParaRPr lang="zh-CN" altLang="en-US" sz="6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"/>
          <p:cNvSpPr>
            <a:spLocks noChangeArrowheads="1"/>
          </p:cNvSpPr>
          <p:nvPr/>
        </p:nvSpPr>
        <p:spPr bwMode="auto">
          <a:xfrm>
            <a:off x="5070475" y="4872038"/>
            <a:ext cx="3683000" cy="1477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defTabSz="457200">
              <a:defRPr/>
            </a:pPr>
            <a:r>
              <a:rPr lang="zh-CN" altLang="en-US" sz="2200" b="1" dirty="0">
                <a:solidFill>
                  <a:srgbClr val="0000FF"/>
                </a:solidFill>
                <a:latin typeface="+mj-ea"/>
                <a:ea typeface="+mj-ea"/>
              </a:rPr>
              <a:t>书写指导：</a:t>
            </a:r>
            <a:r>
              <a:rPr lang="zh-CN" altLang="en-US" sz="2200" b="1" dirty="0">
                <a:solidFill>
                  <a:schemeClr val="tx1"/>
                </a:solidFill>
                <a:latin typeface="+mj-ea"/>
                <a:ea typeface="+mj-ea"/>
              </a:rPr>
              <a:t>上边山字扁窄，中间宀要宽，示字稍窄小、下边的撇和点要宽展。</a:t>
            </a:r>
            <a:endParaRPr lang="zh-CN" altLang="en-US" sz="2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1" name="矩形 4"/>
          <p:cNvSpPr>
            <a:spLocks noChangeArrowheads="1"/>
          </p:cNvSpPr>
          <p:nvPr/>
        </p:nvSpPr>
        <p:spPr bwMode="auto">
          <a:xfrm>
            <a:off x="2659063" y="2552700"/>
            <a:ext cx="1216025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/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崇</a:t>
            </a:r>
            <a:endParaRPr lang="zh-CN" altLang="en-US" sz="8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2546350" y="1585913"/>
            <a:ext cx="2232025" cy="110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/>
            <a:r>
              <a:rPr lang="en-US" altLang="zh-CN" sz="4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chóng</a:t>
            </a:r>
            <a:endParaRPr lang="en-US" altLang="zh-CN" sz="48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701675" y="4013200"/>
            <a:ext cx="2339975" cy="5730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457200" eaLnBrk="1" hangingPunct="1">
              <a:defRPr/>
            </a:pPr>
            <a:r>
              <a:rPr lang="zh-CN" altLang="en-US" sz="2200" b="1" dirty="0" smtClean="0">
                <a:solidFill>
                  <a:srgbClr val="0000FF"/>
                </a:solidFill>
                <a:latin typeface="+mj-ea"/>
                <a:ea typeface="+mj-ea"/>
              </a:rPr>
              <a:t>结构：</a:t>
            </a:r>
            <a:r>
              <a:rPr lang="zh-CN" altLang="en-US" sz="2200" b="1" dirty="0">
                <a:latin typeface="+mj-ea"/>
                <a:ea typeface="+mj-ea"/>
              </a:rPr>
              <a:t>上下</a:t>
            </a:r>
            <a:endParaRPr lang="zh-CN" altLang="en-US" sz="2200" b="1" dirty="0" smtClean="0">
              <a:latin typeface="+mj-ea"/>
              <a:ea typeface="+mj-ea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701675" y="5122863"/>
            <a:ext cx="3497263" cy="5730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457200" eaLnBrk="1" hangingPunct="1">
              <a:defRPr/>
            </a:pPr>
            <a:r>
              <a:rPr lang="zh-CN" altLang="en-US" sz="2200" b="1" dirty="0" smtClean="0">
                <a:solidFill>
                  <a:srgbClr val="0000FF"/>
                </a:solidFill>
                <a:latin typeface="+mj-ea"/>
                <a:ea typeface="+mj-ea"/>
              </a:rPr>
              <a:t>组词：</a:t>
            </a:r>
            <a:r>
              <a:rPr lang="zh-CN" altLang="en-US" sz="2200" b="1" dirty="0">
                <a:latin typeface="+mj-ea"/>
                <a:ea typeface="+mj-ea"/>
              </a:rPr>
              <a:t>崇高 </a:t>
            </a:r>
            <a:r>
              <a:rPr lang="zh-CN" altLang="en-US" sz="2200" b="1" dirty="0" smtClean="0">
                <a:latin typeface="+mj-ea"/>
                <a:ea typeface="+mj-ea"/>
              </a:rPr>
              <a:t>  崇山峻岭  </a:t>
            </a:r>
            <a:endParaRPr lang="zh-CN" altLang="en-US" sz="2200" b="1" dirty="0" smtClean="0">
              <a:latin typeface="+mj-ea"/>
              <a:ea typeface="+mj-ea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701675" y="5676900"/>
            <a:ext cx="4167188" cy="5730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457200" eaLnBrk="1" hangingPunct="1">
              <a:defRPr/>
            </a:pPr>
            <a:r>
              <a:rPr lang="zh-CN" altLang="en-US" sz="2200" b="1" dirty="0" smtClean="0">
                <a:solidFill>
                  <a:srgbClr val="0000FF"/>
                </a:solidFill>
                <a:latin typeface="+mj-ea"/>
                <a:ea typeface="+mj-ea"/>
              </a:rPr>
              <a:t>造句：</a:t>
            </a:r>
            <a:r>
              <a:rPr lang="zh-CN" altLang="en-US" sz="2200" b="1" dirty="0">
                <a:latin typeface="+mj-ea"/>
                <a:ea typeface="+mj-ea"/>
              </a:rPr>
              <a:t>雷锋有着崇高的思想品质。 </a:t>
            </a:r>
            <a:endParaRPr lang="zh-CN" altLang="en-US" sz="2200" b="1" dirty="0" smtClean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1675" y="4567238"/>
            <a:ext cx="2905125" cy="5746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457200" eaLnBrk="1" hangingPunct="1">
              <a:defRPr/>
            </a:pPr>
            <a:r>
              <a:rPr lang="zh-CN" altLang="en-US" sz="2200" b="1" dirty="0" smtClean="0">
                <a:solidFill>
                  <a:srgbClr val="0000FF"/>
                </a:solidFill>
                <a:latin typeface="+mj-ea"/>
                <a:ea typeface="+mj-ea"/>
              </a:rPr>
              <a:t>音序：</a:t>
            </a:r>
            <a:r>
              <a:rPr lang="en-US" altLang="zh-CN" sz="2200" b="1" dirty="0" smtClean="0">
                <a:latin typeface="+mj-ea"/>
                <a:ea typeface="+mj-ea"/>
              </a:rPr>
              <a:t>C   </a:t>
            </a:r>
            <a:r>
              <a:rPr lang="zh-CN" altLang="en-US" sz="2200" b="1" dirty="0" smtClean="0">
                <a:solidFill>
                  <a:srgbClr val="0000FF"/>
                </a:solidFill>
                <a:latin typeface="+mj-ea"/>
                <a:ea typeface="+mj-ea"/>
              </a:rPr>
              <a:t>部首：</a:t>
            </a:r>
            <a:r>
              <a:rPr lang="zh-CN" altLang="en-US" sz="2200" b="1" dirty="0">
                <a:latin typeface="+mj-ea"/>
                <a:ea typeface="+mj-ea"/>
              </a:rPr>
              <a:t>山</a:t>
            </a:r>
            <a:endParaRPr lang="zh-CN" altLang="en-US" sz="2200" b="1" dirty="0" smtClean="0">
              <a:latin typeface="+mj-ea"/>
              <a:ea typeface="+mj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7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7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7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7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7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7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7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7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7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38" grpId="0" animBg="1"/>
      <p:bldP spid="37939" grpId="0" animBg="1"/>
      <p:bldP spid="37940" grpId="0" animBg="1"/>
      <p:bldP spid="37941" grpId="0" animBg="1"/>
      <p:bldP spid="37942" grpId="0" animBg="1"/>
      <p:bldP spid="37943" grpId="0" animBg="1"/>
      <p:bldP spid="37944" grpId="0" animBg="1"/>
      <p:bldP spid="37945" grpId="0" animBg="1"/>
      <p:bldP spid="37948" grpId="0" animBg="1"/>
      <p:bldP spid="37946" grpId="0" animBg="1"/>
      <p:bldP spid="37947" grpId="0" animBg="1"/>
      <p:bldP spid="30" grpId="0" autoUpdateAnimBg="0"/>
      <p:bldP spid="31" grpId="0" autoUpdateAnimBg="0"/>
      <p:bldP spid="32" grpId="0" autoUpdateAnimBg="0"/>
      <p:bldP spid="33" grpId="0" autoUpdateAnimBg="0"/>
      <p:bldP spid="34" grpId="0" autoUpdateAnimBg="0"/>
      <p:bldP spid="35" grpId="0" autoUpdateAnimBg="0"/>
      <p:bldP spid="36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1785938"/>
          <a:ext cx="2590800" cy="3040062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51288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45740" marB="4574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717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45740" marB="4574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2237" name="Rectangle 24"/>
          <p:cNvSpPr>
            <a:spLocks noChangeArrowheads="1"/>
          </p:cNvSpPr>
          <p:nvPr/>
        </p:nvSpPr>
        <p:spPr bwMode="auto">
          <a:xfrm>
            <a:off x="6021388" y="2203450"/>
            <a:ext cx="3175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just" defTabSz="457200"/>
            <a:r>
              <a:rPr lang="zh-CN" altLang="en-US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9966" name="Freeform 30"/>
          <p:cNvSpPr/>
          <p:nvPr/>
        </p:nvSpPr>
        <p:spPr bwMode="auto">
          <a:xfrm>
            <a:off x="6124575" y="2455863"/>
            <a:ext cx="1392238" cy="266700"/>
          </a:xfrm>
          <a:custGeom>
            <a:avLst/>
            <a:gdLst>
              <a:gd name="T0" fmla="*/ 2147483647 w 2191"/>
              <a:gd name="T1" fmla="*/ 2147483647 h 316"/>
              <a:gd name="T2" fmla="*/ 2147483647 w 2191"/>
              <a:gd name="T3" fmla="*/ 2147483647 h 316"/>
              <a:gd name="T4" fmla="*/ 2147483647 w 2191"/>
              <a:gd name="T5" fmla="*/ 2147483647 h 316"/>
              <a:gd name="T6" fmla="*/ 2147483647 w 2191"/>
              <a:gd name="T7" fmla="*/ 2147483647 h 316"/>
              <a:gd name="T8" fmla="*/ 2147483647 w 2191"/>
              <a:gd name="T9" fmla="*/ 2147483647 h 316"/>
              <a:gd name="T10" fmla="*/ 2147483647 w 2191"/>
              <a:gd name="T11" fmla="*/ 2147483647 h 316"/>
              <a:gd name="T12" fmla="*/ 2147483647 w 2191"/>
              <a:gd name="T13" fmla="*/ 2147483647 h 316"/>
              <a:gd name="T14" fmla="*/ 2147483647 w 2191"/>
              <a:gd name="T15" fmla="*/ 2147483647 h 316"/>
              <a:gd name="T16" fmla="*/ 2147483647 w 2191"/>
              <a:gd name="T17" fmla="*/ 2147483647 h 316"/>
              <a:gd name="T18" fmla="*/ 2147483647 w 2191"/>
              <a:gd name="T19" fmla="*/ 2147483647 h 316"/>
              <a:gd name="T20" fmla="*/ 2147483647 w 2191"/>
              <a:gd name="T21" fmla="*/ 2147483647 h 316"/>
              <a:gd name="T22" fmla="*/ 2147483647 w 2191"/>
              <a:gd name="T23" fmla="*/ 2147483647 h 316"/>
              <a:gd name="T24" fmla="*/ 2147483647 w 2191"/>
              <a:gd name="T25" fmla="*/ 2147483647 h 316"/>
              <a:gd name="T26" fmla="*/ 2147483647 w 2191"/>
              <a:gd name="T27" fmla="*/ 2147483647 h 316"/>
              <a:gd name="T28" fmla="*/ 2147483647 w 2191"/>
              <a:gd name="T29" fmla="*/ 2147483647 h 316"/>
              <a:gd name="T30" fmla="*/ 2147483647 w 2191"/>
              <a:gd name="T31" fmla="*/ 2147483647 h 316"/>
              <a:gd name="T32" fmla="*/ 2147483647 w 2191"/>
              <a:gd name="T33" fmla="*/ 2147483647 h 316"/>
              <a:gd name="T34" fmla="*/ 2147483647 w 2191"/>
              <a:gd name="T35" fmla="*/ 2147483647 h 316"/>
              <a:gd name="T36" fmla="*/ 2147483647 w 2191"/>
              <a:gd name="T37" fmla="*/ 2147483647 h 316"/>
              <a:gd name="T38" fmla="*/ 2147483647 w 2191"/>
              <a:gd name="T39" fmla="*/ 2147483647 h 316"/>
              <a:gd name="T40" fmla="*/ 0 w 2191"/>
              <a:gd name="T41" fmla="*/ 2147483647 h 316"/>
              <a:gd name="T42" fmla="*/ 2147483647 w 2191"/>
              <a:gd name="T43" fmla="*/ 2147483647 h 316"/>
              <a:gd name="T44" fmla="*/ 2147483647 w 2191"/>
              <a:gd name="T45" fmla="*/ 2147483647 h 316"/>
              <a:gd name="T46" fmla="*/ 2147483647 w 2191"/>
              <a:gd name="T47" fmla="*/ 2147483647 h 316"/>
              <a:gd name="T48" fmla="*/ 2147483647 w 2191"/>
              <a:gd name="T49" fmla="*/ 2147483647 h 316"/>
              <a:gd name="T50" fmla="*/ 2147483647 w 2191"/>
              <a:gd name="T51" fmla="*/ 2147483647 h 316"/>
              <a:gd name="T52" fmla="*/ 2147483647 w 2191"/>
              <a:gd name="T53" fmla="*/ 2147483647 h 316"/>
              <a:gd name="T54" fmla="*/ 2147483647 w 2191"/>
              <a:gd name="T55" fmla="*/ 2147483647 h 316"/>
              <a:gd name="T56" fmla="*/ 2147483647 w 2191"/>
              <a:gd name="T57" fmla="*/ 2147483647 h 316"/>
              <a:gd name="T58" fmla="*/ 2147483647 w 2191"/>
              <a:gd name="T59" fmla="*/ 2147483647 h 316"/>
              <a:gd name="T60" fmla="*/ 2147483647 w 2191"/>
              <a:gd name="T61" fmla="*/ 2147483647 h 316"/>
              <a:gd name="T62" fmla="*/ 2147483647 w 2191"/>
              <a:gd name="T63" fmla="*/ 2147483647 h 316"/>
              <a:gd name="T64" fmla="*/ 2147483647 w 2191"/>
              <a:gd name="T65" fmla="*/ 0 h 316"/>
              <a:gd name="T66" fmla="*/ 2147483647 w 2191"/>
              <a:gd name="T67" fmla="*/ 0 h 316"/>
              <a:gd name="T68" fmla="*/ 2147483647 w 2191"/>
              <a:gd name="T69" fmla="*/ 0 h 316"/>
              <a:gd name="T70" fmla="*/ 2147483647 w 2191"/>
              <a:gd name="T71" fmla="*/ 0 h 316"/>
              <a:gd name="T72" fmla="*/ 2147483647 w 2191"/>
              <a:gd name="T73" fmla="*/ 2147483647 h 316"/>
              <a:gd name="T74" fmla="*/ 2147483647 w 2191"/>
              <a:gd name="T75" fmla="*/ 2147483647 h 316"/>
              <a:gd name="T76" fmla="*/ 2147483647 w 2191"/>
              <a:gd name="T77" fmla="*/ 2147483647 h 316"/>
              <a:gd name="T78" fmla="*/ 2147483647 w 2191"/>
              <a:gd name="T79" fmla="*/ 2147483647 h 316"/>
              <a:gd name="T80" fmla="*/ 2147483647 w 2191"/>
              <a:gd name="T81" fmla="*/ 2147483647 h 316"/>
              <a:gd name="T82" fmla="*/ 2147483647 w 2191"/>
              <a:gd name="T83" fmla="*/ 2147483647 h 316"/>
              <a:gd name="T84" fmla="*/ 2147483647 w 2191"/>
              <a:gd name="T85" fmla="*/ 2147483647 h 316"/>
              <a:gd name="T86" fmla="*/ 2147483647 w 2191"/>
              <a:gd name="T87" fmla="*/ 2147483647 h 316"/>
              <a:gd name="T88" fmla="*/ 2147483647 w 2191"/>
              <a:gd name="T89" fmla="*/ 2147483647 h 31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191"/>
              <a:gd name="T136" fmla="*/ 0 h 316"/>
              <a:gd name="T137" fmla="*/ 2191 w 2191"/>
              <a:gd name="T138" fmla="*/ 316 h 31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191" h="316">
                <a:moveTo>
                  <a:pt x="2038" y="173"/>
                </a:moveTo>
                <a:lnTo>
                  <a:pt x="1977" y="173"/>
                </a:lnTo>
                <a:lnTo>
                  <a:pt x="1905" y="163"/>
                </a:lnTo>
                <a:lnTo>
                  <a:pt x="1824" y="163"/>
                </a:lnTo>
                <a:lnTo>
                  <a:pt x="1732" y="153"/>
                </a:lnTo>
                <a:lnTo>
                  <a:pt x="1691" y="153"/>
                </a:lnTo>
                <a:lnTo>
                  <a:pt x="1630" y="153"/>
                </a:lnTo>
                <a:lnTo>
                  <a:pt x="1579" y="163"/>
                </a:lnTo>
                <a:lnTo>
                  <a:pt x="1518" y="163"/>
                </a:lnTo>
                <a:lnTo>
                  <a:pt x="1457" y="163"/>
                </a:lnTo>
                <a:lnTo>
                  <a:pt x="1386" y="173"/>
                </a:lnTo>
                <a:lnTo>
                  <a:pt x="1314" y="173"/>
                </a:lnTo>
                <a:lnTo>
                  <a:pt x="1233" y="173"/>
                </a:lnTo>
                <a:lnTo>
                  <a:pt x="1070" y="194"/>
                </a:lnTo>
                <a:lnTo>
                  <a:pt x="907" y="214"/>
                </a:lnTo>
                <a:lnTo>
                  <a:pt x="734" y="234"/>
                </a:lnTo>
                <a:lnTo>
                  <a:pt x="560" y="255"/>
                </a:lnTo>
                <a:lnTo>
                  <a:pt x="520" y="265"/>
                </a:lnTo>
                <a:lnTo>
                  <a:pt x="479" y="265"/>
                </a:lnTo>
                <a:lnTo>
                  <a:pt x="438" y="275"/>
                </a:lnTo>
                <a:lnTo>
                  <a:pt x="407" y="275"/>
                </a:lnTo>
                <a:lnTo>
                  <a:pt x="367" y="285"/>
                </a:lnTo>
                <a:lnTo>
                  <a:pt x="336" y="285"/>
                </a:lnTo>
                <a:lnTo>
                  <a:pt x="316" y="296"/>
                </a:lnTo>
                <a:lnTo>
                  <a:pt x="285" y="296"/>
                </a:lnTo>
                <a:lnTo>
                  <a:pt x="265" y="306"/>
                </a:lnTo>
                <a:lnTo>
                  <a:pt x="244" y="306"/>
                </a:lnTo>
                <a:lnTo>
                  <a:pt x="224" y="306"/>
                </a:lnTo>
                <a:lnTo>
                  <a:pt x="214" y="306"/>
                </a:lnTo>
                <a:lnTo>
                  <a:pt x="193" y="306"/>
                </a:lnTo>
                <a:lnTo>
                  <a:pt x="183" y="316"/>
                </a:lnTo>
                <a:lnTo>
                  <a:pt x="173" y="316"/>
                </a:lnTo>
                <a:lnTo>
                  <a:pt x="163" y="316"/>
                </a:lnTo>
                <a:lnTo>
                  <a:pt x="143" y="306"/>
                </a:lnTo>
                <a:lnTo>
                  <a:pt x="112" y="306"/>
                </a:lnTo>
                <a:lnTo>
                  <a:pt x="92" y="285"/>
                </a:lnTo>
                <a:lnTo>
                  <a:pt x="81" y="275"/>
                </a:lnTo>
                <a:lnTo>
                  <a:pt x="71" y="265"/>
                </a:lnTo>
                <a:lnTo>
                  <a:pt x="41" y="245"/>
                </a:lnTo>
                <a:lnTo>
                  <a:pt x="20" y="224"/>
                </a:lnTo>
                <a:lnTo>
                  <a:pt x="10" y="204"/>
                </a:lnTo>
                <a:lnTo>
                  <a:pt x="0" y="173"/>
                </a:lnTo>
                <a:lnTo>
                  <a:pt x="51" y="173"/>
                </a:lnTo>
                <a:lnTo>
                  <a:pt x="102" y="173"/>
                </a:lnTo>
                <a:lnTo>
                  <a:pt x="163" y="173"/>
                </a:lnTo>
                <a:lnTo>
                  <a:pt x="234" y="173"/>
                </a:lnTo>
                <a:lnTo>
                  <a:pt x="306" y="163"/>
                </a:lnTo>
                <a:lnTo>
                  <a:pt x="387" y="163"/>
                </a:lnTo>
                <a:lnTo>
                  <a:pt x="479" y="153"/>
                </a:lnTo>
                <a:lnTo>
                  <a:pt x="571" y="143"/>
                </a:lnTo>
                <a:lnTo>
                  <a:pt x="764" y="122"/>
                </a:lnTo>
                <a:lnTo>
                  <a:pt x="978" y="102"/>
                </a:lnTo>
                <a:lnTo>
                  <a:pt x="1192" y="81"/>
                </a:lnTo>
                <a:lnTo>
                  <a:pt x="1406" y="51"/>
                </a:lnTo>
                <a:lnTo>
                  <a:pt x="1467" y="51"/>
                </a:lnTo>
                <a:lnTo>
                  <a:pt x="1518" y="40"/>
                </a:lnTo>
                <a:lnTo>
                  <a:pt x="1569" y="30"/>
                </a:lnTo>
                <a:lnTo>
                  <a:pt x="1610" y="30"/>
                </a:lnTo>
                <a:lnTo>
                  <a:pt x="1651" y="20"/>
                </a:lnTo>
                <a:lnTo>
                  <a:pt x="1691" y="20"/>
                </a:lnTo>
                <a:lnTo>
                  <a:pt x="1722" y="20"/>
                </a:lnTo>
                <a:lnTo>
                  <a:pt x="1763" y="10"/>
                </a:lnTo>
                <a:lnTo>
                  <a:pt x="1783" y="10"/>
                </a:lnTo>
                <a:lnTo>
                  <a:pt x="1814" y="10"/>
                </a:lnTo>
                <a:lnTo>
                  <a:pt x="1834" y="0"/>
                </a:lnTo>
                <a:lnTo>
                  <a:pt x="1855" y="0"/>
                </a:lnTo>
                <a:lnTo>
                  <a:pt x="1875" y="0"/>
                </a:lnTo>
                <a:lnTo>
                  <a:pt x="1885" y="0"/>
                </a:lnTo>
                <a:lnTo>
                  <a:pt x="1895" y="0"/>
                </a:lnTo>
                <a:lnTo>
                  <a:pt x="1905" y="0"/>
                </a:lnTo>
                <a:lnTo>
                  <a:pt x="1926" y="0"/>
                </a:lnTo>
                <a:lnTo>
                  <a:pt x="1956" y="0"/>
                </a:lnTo>
                <a:lnTo>
                  <a:pt x="1987" y="10"/>
                </a:lnTo>
                <a:lnTo>
                  <a:pt x="2028" y="20"/>
                </a:lnTo>
                <a:lnTo>
                  <a:pt x="2058" y="30"/>
                </a:lnTo>
                <a:lnTo>
                  <a:pt x="2089" y="40"/>
                </a:lnTo>
                <a:lnTo>
                  <a:pt x="2119" y="61"/>
                </a:lnTo>
                <a:lnTo>
                  <a:pt x="2150" y="91"/>
                </a:lnTo>
                <a:lnTo>
                  <a:pt x="2170" y="112"/>
                </a:lnTo>
                <a:lnTo>
                  <a:pt x="2181" y="132"/>
                </a:lnTo>
                <a:lnTo>
                  <a:pt x="2191" y="153"/>
                </a:lnTo>
                <a:lnTo>
                  <a:pt x="2181" y="163"/>
                </a:lnTo>
                <a:lnTo>
                  <a:pt x="2181" y="173"/>
                </a:lnTo>
                <a:lnTo>
                  <a:pt x="2170" y="173"/>
                </a:lnTo>
                <a:lnTo>
                  <a:pt x="2160" y="173"/>
                </a:lnTo>
                <a:lnTo>
                  <a:pt x="2140" y="183"/>
                </a:lnTo>
                <a:lnTo>
                  <a:pt x="2119" y="183"/>
                </a:lnTo>
                <a:lnTo>
                  <a:pt x="2099" y="183"/>
                </a:lnTo>
                <a:lnTo>
                  <a:pt x="2069" y="183"/>
                </a:lnTo>
                <a:lnTo>
                  <a:pt x="2038" y="17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67" name="Freeform 31"/>
          <p:cNvSpPr/>
          <p:nvPr/>
        </p:nvSpPr>
        <p:spPr bwMode="auto">
          <a:xfrm>
            <a:off x="6713538" y="2843213"/>
            <a:ext cx="206375" cy="206375"/>
          </a:xfrm>
          <a:custGeom>
            <a:avLst/>
            <a:gdLst>
              <a:gd name="T0" fmla="*/ 0 w 326"/>
              <a:gd name="T1" fmla="*/ 2147483647 h 245"/>
              <a:gd name="T2" fmla="*/ 2147483647 w 326"/>
              <a:gd name="T3" fmla="*/ 2147483647 h 245"/>
              <a:gd name="T4" fmla="*/ 2147483647 w 326"/>
              <a:gd name="T5" fmla="*/ 0 h 245"/>
              <a:gd name="T6" fmla="*/ 2147483647 w 326"/>
              <a:gd name="T7" fmla="*/ 0 h 245"/>
              <a:gd name="T8" fmla="*/ 2147483647 w 326"/>
              <a:gd name="T9" fmla="*/ 0 h 245"/>
              <a:gd name="T10" fmla="*/ 2147483647 w 326"/>
              <a:gd name="T11" fmla="*/ 0 h 245"/>
              <a:gd name="T12" fmla="*/ 2147483647 w 326"/>
              <a:gd name="T13" fmla="*/ 0 h 245"/>
              <a:gd name="T14" fmla="*/ 2147483647 w 326"/>
              <a:gd name="T15" fmla="*/ 0 h 245"/>
              <a:gd name="T16" fmla="*/ 2147483647 w 326"/>
              <a:gd name="T17" fmla="*/ 2147483647 h 245"/>
              <a:gd name="T18" fmla="*/ 2147483647 w 326"/>
              <a:gd name="T19" fmla="*/ 2147483647 h 245"/>
              <a:gd name="T20" fmla="*/ 2147483647 w 326"/>
              <a:gd name="T21" fmla="*/ 2147483647 h 245"/>
              <a:gd name="T22" fmla="*/ 2147483647 w 326"/>
              <a:gd name="T23" fmla="*/ 2147483647 h 245"/>
              <a:gd name="T24" fmla="*/ 2147483647 w 326"/>
              <a:gd name="T25" fmla="*/ 2147483647 h 245"/>
              <a:gd name="T26" fmla="*/ 2147483647 w 326"/>
              <a:gd name="T27" fmla="*/ 2147483647 h 245"/>
              <a:gd name="T28" fmla="*/ 2147483647 w 326"/>
              <a:gd name="T29" fmla="*/ 2147483647 h 245"/>
              <a:gd name="T30" fmla="*/ 2147483647 w 326"/>
              <a:gd name="T31" fmla="*/ 2147483647 h 245"/>
              <a:gd name="T32" fmla="*/ 2147483647 w 326"/>
              <a:gd name="T33" fmla="*/ 2147483647 h 245"/>
              <a:gd name="T34" fmla="*/ 2147483647 w 326"/>
              <a:gd name="T35" fmla="*/ 2147483647 h 245"/>
              <a:gd name="T36" fmla="*/ 2147483647 w 326"/>
              <a:gd name="T37" fmla="*/ 2147483647 h 245"/>
              <a:gd name="T38" fmla="*/ 2147483647 w 326"/>
              <a:gd name="T39" fmla="*/ 2147483647 h 245"/>
              <a:gd name="T40" fmla="*/ 2147483647 w 326"/>
              <a:gd name="T41" fmla="*/ 2147483647 h 245"/>
              <a:gd name="T42" fmla="*/ 2147483647 w 326"/>
              <a:gd name="T43" fmla="*/ 2147483647 h 245"/>
              <a:gd name="T44" fmla="*/ 2147483647 w 326"/>
              <a:gd name="T45" fmla="*/ 2147483647 h 245"/>
              <a:gd name="T46" fmla="*/ 2147483647 w 326"/>
              <a:gd name="T47" fmla="*/ 2147483647 h 245"/>
              <a:gd name="T48" fmla="*/ 2147483647 w 326"/>
              <a:gd name="T49" fmla="*/ 2147483647 h 245"/>
              <a:gd name="T50" fmla="*/ 2147483647 w 326"/>
              <a:gd name="T51" fmla="*/ 2147483647 h 245"/>
              <a:gd name="T52" fmla="*/ 2147483647 w 326"/>
              <a:gd name="T53" fmla="*/ 2147483647 h 245"/>
              <a:gd name="T54" fmla="*/ 2147483647 w 326"/>
              <a:gd name="T55" fmla="*/ 2147483647 h 245"/>
              <a:gd name="T56" fmla="*/ 2147483647 w 326"/>
              <a:gd name="T57" fmla="*/ 2147483647 h 245"/>
              <a:gd name="T58" fmla="*/ 2147483647 w 326"/>
              <a:gd name="T59" fmla="*/ 2147483647 h 245"/>
              <a:gd name="T60" fmla="*/ 2147483647 w 326"/>
              <a:gd name="T61" fmla="*/ 2147483647 h 245"/>
              <a:gd name="T62" fmla="*/ 2147483647 w 326"/>
              <a:gd name="T63" fmla="*/ 2147483647 h 245"/>
              <a:gd name="T64" fmla="*/ 2147483647 w 326"/>
              <a:gd name="T65" fmla="*/ 2147483647 h 245"/>
              <a:gd name="T66" fmla="*/ 0 w 326"/>
              <a:gd name="T67" fmla="*/ 2147483647 h 245"/>
              <a:gd name="T68" fmla="*/ 0 w 326"/>
              <a:gd name="T69" fmla="*/ 2147483647 h 24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326"/>
              <a:gd name="T106" fmla="*/ 0 h 245"/>
              <a:gd name="T107" fmla="*/ 326 w 326"/>
              <a:gd name="T108" fmla="*/ 245 h 245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326" h="245">
                <a:moveTo>
                  <a:pt x="0" y="20"/>
                </a:moveTo>
                <a:lnTo>
                  <a:pt x="21" y="10"/>
                </a:lnTo>
                <a:lnTo>
                  <a:pt x="41" y="0"/>
                </a:lnTo>
                <a:lnTo>
                  <a:pt x="61" y="0"/>
                </a:lnTo>
                <a:lnTo>
                  <a:pt x="82" y="0"/>
                </a:lnTo>
                <a:lnTo>
                  <a:pt x="102" y="0"/>
                </a:lnTo>
                <a:lnTo>
                  <a:pt x="122" y="0"/>
                </a:lnTo>
                <a:lnTo>
                  <a:pt x="143" y="0"/>
                </a:lnTo>
                <a:lnTo>
                  <a:pt x="173" y="10"/>
                </a:lnTo>
                <a:lnTo>
                  <a:pt x="214" y="30"/>
                </a:lnTo>
                <a:lnTo>
                  <a:pt x="255" y="51"/>
                </a:lnTo>
                <a:lnTo>
                  <a:pt x="286" y="81"/>
                </a:lnTo>
                <a:lnTo>
                  <a:pt x="296" y="92"/>
                </a:lnTo>
                <a:lnTo>
                  <a:pt x="306" y="102"/>
                </a:lnTo>
                <a:lnTo>
                  <a:pt x="316" y="132"/>
                </a:lnTo>
                <a:lnTo>
                  <a:pt x="326" y="163"/>
                </a:lnTo>
                <a:lnTo>
                  <a:pt x="316" y="194"/>
                </a:lnTo>
                <a:lnTo>
                  <a:pt x="306" y="214"/>
                </a:lnTo>
                <a:lnTo>
                  <a:pt x="296" y="224"/>
                </a:lnTo>
                <a:lnTo>
                  <a:pt x="286" y="234"/>
                </a:lnTo>
                <a:lnTo>
                  <a:pt x="275" y="234"/>
                </a:lnTo>
                <a:lnTo>
                  <a:pt x="265" y="245"/>
                </a:lnTo>
                <a:lnTo>
                  <a:pt x="245" y="234"/>
                </a:lnTo>
                <a:lnTo>
                  <a:pt x="235" y="234"/>
                </a:lnTo>
                <a:lnTo>
                  <a:pt x="224" y="224"/>
                </a:lnTo>
                <a:lnTo>
                  <a:pt x="204" y="214"/>
                </a:lnTo>
                <a:lnTo>
                  <a:pt x="184" y="204"/>
                </a:lnTo>
                <a:lnTo>
                  <a:pt x="163" y="183"/>
                </a:lnTo>
                <a:lnTo>
                  <a:pt x="143" y="163"/>
                </a:lnTo>
                <a:lnTo>
                  <a:pt x="122" y="143"/>
                </a:lnTo>
                <a:lnTo>
                  <a:pt x="92" y="122"/>
                </a:lnTo>
                <a:lnTo>
                  <a:pt x="61" y="92"/>
                </a:lnTo>
                <a:lnTo>
                  <a:pt x="31" y="61"/>
                </a:lnTo>
                <a:lnTo>
                  <a:pt x="0" y="2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69" name="Freeform 33"/>
          <p:cNvSpPr/>
          <p:nvPr/>
        </p:nvSpPr>
        <p:spPr bwMode="auto">
          <a:xfrm>
            <a:off x="6494463" y="3024188"/>
            <a:ext cx="795337" cy="519112"/>
          </a:xfrm>
          <a:custGeom>
            <a:avLst/>
            <a:gdLst>
              <a:gd name="T0" fmla="*/ 2147483647 w 1253"/>
              <a:gd name="T1" fmla="*/ 2147483647 h 612"/>
              <a:gd name="T2" fmla="*/ 2147483647 w 1253"/>
              <a:gd name="T3" fmla="*/ 2147483647 h 612"/>
              <a:gd name="T4" fmla="*/ 2147483647 w 1253"/>
              <a:gd name="T5" fmla="*/ 2147483647 h 612"/>
              <a:gd name="T6" fmla="*/ 2147483647 w 1253"/>
              <a:gd name="T7" fmla="*/ 2147483647 h 612"/>
              <a:gd name="T8" fmla="*/ 2147483647 w 1253"/>
              <a:gd name="T9" fmla="*/ 2147483647 h 612"/>
              <a:gd name="T10" fmla="*/ 2147483647 w 1253"/>
              <a:gd name="T11" fmla="*/ 2147483647 h 612"/>
              <a:gd name="T12" fmla="*/ 2147483647 w 1253"/>
              <a:gd name="T13" fmla="*/ 2147483647 h 612"/>
              <a:gd name="T14" fmla="*/ 2147483647 w 1253"/>
              <a:gd name="T15" fmla="*/ 2147483647 h 612"/>
              <a:gd name="T16" fmla="*/ 2147483647 w 1253"/>
              <a:gd name="T17" fmla="*/ 2147483647 h 612"/>
              <a:gd name="T18" fmla="*/ 2147483647 w 1253"/>
              <a:gd name="T19" fmla="*/ 2147483647 h 612"/>
              <a:gd name="T20" fmla="*/ 2147483647 w 1253"/>
              <a:gd name="T21" fmla="*/ 2147483647 h 612"/>
              <a:gd name="T22" fmla="*/ 2147483647 w 1253"/>
              <a:gd name="T23" fmla="*/ 2147483647 h 612"/>
              <a:gd name="T24" fmla="*/ 2147483647 w 1253"/>
              <a:gd name="T25" fmla="*/ 2147483647 h 612"/>
              <a:gd name="T26" fmla="*/ 2147483647 w 1253"/>
              <a:gd name="T27" fmla="*/ 2147483647 h 612"/>
              <a:gd name="T28" fmla="*/ 2147483647 w 1253"/>
              <a:gd name="T29" fmla="*/ 2147483647 h 612"/>
              <a:gd name="T30" fmla="*/ 2147483647 w 1253"/>
              <a:gd name="T31" fmla="*/ 2147483647 h 612"/>
              <a:gd name="T32" fmla="*/ 2147483647 w 1253"/>
              <a:gd name="T33" fmla="*/ 2147483647 h 612"/>
              <a:gd name="T34" fmla="*/ 2147483647 w 1253"/>
              <a:gd name="T35" fmla="*/ 2147483647 h 612"/>
              <a:gd name="T36" fmla="*/ 2147483647 w 1253"/>
              <a:gd name="T37" fmla="*/ 2147483647 h 612"/>
              <a:gd name="T38" fmla="*/ 2147483647 w 1253"/>
              <a:gd name="T39" fmla="*/ 2147483647 h 612"/>
              <a:gd name="T40" fmla="*/ 2147483647 w 1253"/>
              <a:gd name="T41" fmla="*/ 2147483647 h 612"/>
              <a:gd name="T42" fmla="*/ 2147483647 w 1253"/>
              <a:gd name="T43" fmla="*/ 2147483647 h 612"/>
              <a:gd name="T44" fmla="*/ 2147483647 w 1253"/>
              <a:gd name="T45" fmla="*/ 2147483647 h 612"/>
              <a:gd name="T46" fmla="*/ 2147483647 w 1253"/>
              <a:gd name="T47" fmla="*/ 2147483647 h 612"/>
              <a:gd name="T48" fmla="*/ 2147483647 w 1253"/>
              <a:gd name="T49" fmla="*/ 2147483647 h 612"/>
              <a:gd name="T50" fmla="*/ 2147483647 w 1253"/>
              <a:gd name="T51" fmla="*/ 2147483647 h 612"/>
              <a:gd name="T52" fmla="*/ 2147483647 w 1253"/>
              <a:gd name="T53" fmla="*/ 2147483647 h 612"/>
              <a:gd name="T54" fmla="*/ 2147483647 w 1253"/>
              <a:gd name="T55" fmla="*/ 2147483647 h 612"/>
              <a:gd name="T56" fmla="*/ 0 w 1253"/>
              <a:gd name="T57" fmla="*/ 2147483647 h 612"/>
              <a:gd name="T58" fmla="*/ 2147483647 w 1253"/>
              <a:gd name="T59" fmla="*/ 2147483647 h 612"/>
              <a:gd name="T60" fmla="*/ 2147483647 w 1253"/>
              <a:gd name="T61" fmla="*/ 2147483647 h 612"/>
              <a:gd name="T62" fmla="*/ 2147483647 w 1253"/>
              <a:gd name="T63" fmla="*/ 2147483647 h 612"/>
              <a:gd name="T64" fmla="*/ 2147483647 w 1253"/>
              <a:gd name="T65" fmla="*/ 2147483647 h 612"/>
              <a:gd name="T66" fmla="*/ 2147483647 w 1253"/>
              <a:gd name="T67" fmla="*/ 2147483647 h 612"/>
              <a:gd name="T68" fmla="*/ 2147483647 w 1253"/>
              <a:gd name="T69" fmla="*/ 2147483647 h 612"/>
              <a:gd name="T70" fmla="*/ 2147483647 w 1253"/>
              <a:gd name="T71" fmla="*/ 2147483647 h 612"/>
              <a:gd name="T72" fmla="*/ 2147483647 w 1253"/>
              <a:gd name="T73" fmla="*/ 2147483647 h 612"/>
              <a:gd name="T74" fmla="*/ 2147483647 w 1253"/>
              <a:gd name="T75" fmla="*/ 2147483647 h 612"/>
              <a:gd name="T76" fmla="*/ 2147483647 w 1253"/>
              <a:gd name="T77" fmla="*/ 2147483647 h 612"/>
              <a:gd name="T78" fmla="*/ 2147483647 w 1253"/>
              <a:gd name="T79" fmla="*/ 2147483647 h 612"/>
              <a:gd name="T80" fmla="*/ 2147483647 w 1253"/>
              <a:gd name="T81" fmla="*/ 2147483647 h 612"/>
              <a:gd name="T82" fmla="*/ 2147483647 w 1253"/>
              <a:gd name="T83" fmla="*/ 2147483647 h 612"/>
              <a:gd name="T84" fmla="*/ 2147483647 w 1253"/>
              <a:gd name="T85" fmla="*/ 0 h 612"/>
              <a:gd name="T86" fmla="*/ 2147483647 w 1253"/>
              <a:gd name="T87" fmla="*/ 2147483647 h 612"/>
              <a:gd name="T88" fmla="*/ 2147483647 w 1253"/>
              <a:gd name="T89" fmla="*/ 2147483647 h 612"/>
              <a:gd name="T90" fmla="*/ 2147483647 w 1253"/>
              <a:gd name="T91" fmla="*/ 2147483647 h 612"/>
              <a:gd name="T92" fmla="*/ 2147483647 w 1253"/>
              <a:gd name="T93" fmla="*/ 2147483647 h 612"/>
              <a:gd name="T94" fmla="*/ 2147483647 w 1253"/>
              <a:gd name="T95" fmla="*/ 2147483647 h 612"/>
              <a:gd name="T96" fmla="*/ 2147483647 w 1253"/>
              <a:gd name="T97" fmla="*/ 2147483647 h 612"/>
              <a:gd name="T98" fmla="*/ 2147483647 w 1253"/>
              <a:gd name="T99" fmla="*/ 2147483647 h 612"/>
              <a:gd name="T100" fmla="*/ 2147483647 w 1253"/>
              <a:gd name="T101" fmla="*/ 2147483647 h 612"/>
              <a:gd name="T102" fmla="*/ 2147483647 w 1253"/>
              <a:gd name="T103" fmla="*/ 2147483647 h 612"/>
              <a:gd name="T104" fmla="*/ 2147483647 w 1253"/>
              <a:gd name="T105" fmla="*/ 2147483647 h 612"/>
              <a:gd name="T106" fmla="*/ 2147483647 w 1253"/>
              <a:gd name="T107" fmla="*/ 2147483647 h 612"/>
              <a:gd name="T108" fmla="*/ 2147483647 w 1253"/>
              <a:gd name="T109" fmla="*/ 2147483647 h 612"/>
              <a:gd name="T110" fmla="*/ 2147483647 w 1253"/>
              <a:gd name="T111" fmla="*/ 2147483647 h 612"/>
              <a:gd name="T112" fmla="*/ 2147483647 w 1253"/>
              <a:gd name="T113" fmla="*/ 2147483647 h 612"/>
              <a:gd name="T114" fmla="*/ 2147483647 w 1253"/>
              <a:gd name="T115" fmla="*/ 2147483647 h 612"/>
              <a:gd name="T116" fmla="*/ 2147483647 w 1253"/>
              <a:gd name="T117" fmla="*/ 2147483647 h 612"/>
              <a:gd name="T118" fmla="*/ 2147483647 w 1253"/>
              <a:gd name="T119" fmla="*/ 2147483647 h 612"/>
              <a:gd name="T120" fmla="*/ 2147483647 w 1253"/>
              <a:gd name="T121" fmla="*/ 2147483647 h 61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253"/>
              <a:gd name="T184" fmla="*/ 0 h 612"/>
              <a:gd name="T185" fmla="*/ 1253 w 1253"/>
              <a:gd name="T186" fmla="*/ 612 h 61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253" h="612">
                <a:moveTo>
                  <a:pt x="784" y="612"/>
                </a:moveTo>
                <a:lnTo>
                  <a:pt x="805" y="561"/>
                </a:lnTo>
                <a:lnTo>
                  <a:pt x="825" y="520"/>
                </a:lnTo>
                <a:lnTo>
                  <a:pt x="846" y="480"/>
                </a:lnTo>
                <a:lnTo>
                  <a:pt x="866" y="449"/>
                </a:lnTo>
                <a:lnTo>
                  <a:pt x="876" y="408"/>
                </a:lnTo>
                <a:lnTo>
                  <a:pt x="886" y="378"/>
                </a:lnTo>
                <a:lnTo>
                  <a:pt x="907" y="347"/>
                </a:lnTo>
                <a:lnTo>
                  <a:pt x="917" y="326"/>
                </a:lnTo>
                <a:lnTo>
                  <a:pt x="927" y="296"/>
                </a:lnTo>
                <a:lnTo>
                  <a:pt x="927" y="275"/>
                </a:lnTo>
                <a:lnTo>
                  <a:pt x="937" y="255"/>
                </a:lnTo>
                <a:lnTo>
                  <a:pt x="937" y="245"/>
                </a:lnTo>
                <a:lnTo>
                  <a:pt x="937" y="224"/>
                </a:lnTo>
                <a:lnTo>
                  <a:pt x="947" y="214"/>
                </a:lnTo>
                <a:lnTo>
                  <a:pt x="937" y="204"/>
                </a:lnTo>
                <a:lnTo>
                  <a:pt x="927" y="194"/>
                </a:lnTo>
                <a:lnTo>
                  <a:pt x="907" y="184"/>
                </a:lnTo>
                <a:lnTo>
                  <a:pt x="896" y="173"/>
                </a:lnTo>
                <a:lnTo>
                  <a:pt x="876" y="173"/>
                </a:lnTo>
                <a:lnTo>
                  <a:pt x="866" y="173"/>
                </a:lnTo>
                <a:lnTo>
                  <a:pt x="856" y="173"/>
                </a:lnTo>
                <a:lnTo>
                  <a:pt x="835" y="173"/>
                </a:lnTo>
                <a:lnTo>
                  <a:pt x="825" y="173"/>
                </a:lnTo>
                <a:lnTo>
                  <a:pt x="805" y="173"/>
                </a:lnTo>
                <a:lnTo>
                  <a:pt x="784" y="173"/>
                </a:lnTo>
                <a:lnTo>
                  <a:pt x="764" y="184"/>
                </a:lnTo>
                <a:lnTo>
                  <a:pt x="744" y="184"/>
                </a:lnTo>
                <a:lnTo>
                  <a:pt x="713" y="184"/>
                </a:lnTo>
                <a:lnTo>
                  <a:pt x="682" y="194"/>
                </a:lnTo>
                <a:lnTo>
                  <a:pt x="652" y="194"/>
                </a:lnTo>
                <a:lnTo>
                  <a:pt x="621" y="204"/>
                </a:lnTo>
                <a:lnTo>
                  <a:pt x="581" y="204"/>
                </a:lnTo>
                <a:lnTo>
                  <a:pt x="550" y="214"/>
                </a:lnTo>
                <a:lnTo>
                  <a:pt x="509" y="214"/>
                </a:lnTo>
                <a:lnTo>
                  <a:pt x="468" y="224"/>
                </a:lnTo>
                <a:lnTo>
                  <a:pt x="428" y="224"/>
                </a:lnTo>
                <a:lnTo>
                  <a:pt x="387" y="235"/>
                </a:lnTo>
                <a:lnTo>
                  <a:pt x="356" y="235"/>
                </a:lnTo>
                <a:lnTo>
                  <a:pt x="326" y="245"/>
                </a:lnTo>
                <a:lnTo>
                  <a:pt x="295" y="245"/>
                </a:lnTo>
                <a:lnTo>
                  <a:pt x="265" y="245"/>
                </a:lnTo>
                <a:lnTo>
                  <a:pt x="244" y="255"/>
                </a:lnTo>
                <a:lnTo>
                  <a:pt x="224" y="255"/>
                </a:lnTo>
                <a:lnTo>
                  <a:pt x="204" y="255"/>
                </a:lnTo>
                <a:lnTo>
                  <a:pt x="183" y="255"/>
                </a:lnTo>
                <a:lnTo>
                  <a:pt x="173" y="255"/>
                </a:lnTo>
                <a:lnTo>
                  <a:pt x="163" y="255"/>
                </a:lnTo>
                <a:lnTo>
                  <a:pt x="153" y="265"/>
                </a:lnTo>
                <a:lnTo>
                  <a:pt x="142" y="265"/>
                </a:lnTo>
                <a:lnTo>
                  <a:pt x="132" y="265"/>
                </a:lnTo>
                <a:lnTo>
                  <a:pt x="112" y="265"/>
                </a:lnTo>
                <a:lnTo>
                  <a:pt x="102" y="265"/>
                </a:lnTo>
                <a:lnTo>
                  <a:pt x="91" y="265"/>
                </a:lnTo>
                <a:lnTo>
                  <a:pt x="81" y="265"/>
                </a:lnTo>
                <a:lnTo>
                  <a:pt x="0" y="173"/>
                </a:lnTo>
                <a:lnTo>
                  <a:pt x="40" y="173"/>
                </a:lnTo>
                <a:lnTo>
                  <a:pt x="91" y="163"/>
                </a:lnTo>
                <a:lnTo>
                  <a:pt x="153" y="163"/>
                </a:lnTo>
                <a:lnTo>
                  <a:pt x="214" y="153"/>
                </a:lnTo>
                <a:lnTo>
                  <a:pt x="285" y="143"/>
                </a:lnTo>
                <a:lnTo>
                  <a:pt x="356" y="133"/>
                </a:lnTo>
                <a:lnTo>
                  <a:pt x="448" y="122"/>
                </a:lnTo>
                <a:lnTo>
                  <a:pt x="540" y="112"/>
                </a:lnTo>
                <a:lnTo>
                  <a:pt x="591" y="112"/>
                </a:lnTo>
                <a:lnTo>
                  <a:pt x="632" y="102"/>
                </a:lnTo>
                <a:lnTo>
                  <a:pt x="672" y="92"/>
                </a:lnTo>
                <a:lnTo>
                  <a:pt x="713" y="92"/>
                </a:lnTo>
                <a:lnTo>
                  <a:pt x="744" y="82"/>
                </a:lnTo>
                <a:lnTo>
                  <a:pt x="774" y="82"/>
                </a:lnTo>
                <a:lnTo>
                  <a:pt x="805" y="71"/>
                </a:lnTo>
                <a:lnTo>
                  <a:pt x="835" y="61"/>
                </a:lnTo>
                <a:lnTo>
                  <a:pt x="856" y="61"/>
                </a:lnTo>
                <a:lnTo>
                  <a:pt x="886" y="51"/>
                </a:lnTo>
                <a:lnTo>
                  <a:pt x="907" y="51"/>
                </a:lnTo>
                <a:lnTo>
                  <a:pt x="917" y="41"/>
                </a:lnTo>
                <a:lnTo>
                  <a:pt x="937" y="41"/>
                </a:lnTo>
                <a:lnTo>
                  <a:pt x="947" y="31"/>
                </a:lnTo>
                <a:lnTo>
                  <a:pt x="958" y="31"/>
                </a:lnTo>
                <a:lnTo>
                  <a:pt x="968" y="20"/>
                </a:lnTo>
                <a:lnTo>
                  <a:pt x="978" y="20"/>
                </a:lnTo>
                <a:lnTo>
                  <a:pt x="998" y="10"/>
                </a:lnTo>
                <a:lnTo>
                  <a:pt x="1019" y="0"/>
                </a:lnTo>
                <a:lnTo>
                  <a:pt x="1029" y="0"/>
                </a:lnTo>
                <a:lnTo>
                  <a:pt x="1039" y="10"/>
                </a:lnTo>
                <a:lnTo>
                  <a:pt x="1049" y="10"/>
                </a:lnTo>
                <a:lnTo>
                  <a:pt x="1080" y="31"/>
                </a:lnTo>
                <a:lnTo>
                  <a:pt x="1121" y="51"/>
                </a:lnTo>
                <a:lnTo>
                  <a:pt x="1141" y="61"/>
                </a:lnTo>
                <a:lnTo>
                  <a:pt x="1161" y="82"/>
                </a:lnTo>
                <a:lnTo>
                  <a:pt x="1182" y="102"/>
                </a:lnTo>
                <a:lnTo>
                  <a:pt x="1202" y="112"/>
                </a:lnTo>
                <a:lnTo>
                  <a:pt x="1223" y="122"/>
                </a:lnTo>
                <a:lnTo>
                  <a:pt x="1233" y="143"/>
                </a:lnTo>
                <a:lnTo>
                  <a:pt x="1243" y="153"/>
                </a:lnTo>
                <a:lnTo>
                  <a:pt x="1253" y="163"/>
                </a:lnTo>
                <a:lnTo>
                  <a:pt x="1253" y="173"/>
                </a:lnTo>
                <a:lnTo>
                  <a:pt x="1253" y="184"/>
                </a:lnTo>
                <a:lnTo>
                  <a:pt x="1253" y="204"/>
                </a:lnTo>
                <a:lnTo>
                  <a:pt x="1243" y="214"/>
                </a:lnTo>
                <a:lnTo>
                  <a:pt x="1223" y="235"/>
                </a:lnTo>
                <a:lnTo>
                  <a:pt x="1202" y="235"/>
                </a:lnTo>
                <a:lnTo>
                  <a:pt x="1192" y="245"/>
                </a:lnTo>
                <a:lnTo>
                  <a:pt x="1182" y="245"/>
                </a:lnTo>
                <a:lnTo>
                  <a:pt x="1172" y="255"/>
                </a:lnTo>
                <a:lnTo>
                  <a:pt x="1161" y="265"/>
                </a:lnTo>
                <a:lnTo>
                  <a:pt x="1141" y="286"/>
                </a:lnTo>
                <a:lnTo>
                  <a:pt x="1131" y="296"/>
                </a:lnTo>
                <a:lnTo>
                  <a:pt x="1110" y="316"/>
                </a:lnTo>
                <a:lnTo>
                  <a:pt x="1100" y="337"/>
                </a:lnTo>
                <a:lnTo>
                  <a:pt x="1080" y="367"/>
                </a:lnTo>
                <a:lnTo>
                  <a:pt x="1060" y="388"/>
                </a:lnTo>
                <a:lnTo>
                  <a:pt x="1039" y="418"/>
                </a:lnTo>
                <a:lnTo>
                  <a:pt x="1019" y="459"/>
                </a:lnTo>
                <a:lnTo>
                  <a:pt x="998" y="490"/>
                </a:lnTo>
                <a:lnTo>
                  <a:pt x="978" y="531"/>
                </a:lnTo>
                <a:lnTo>
                  <a:pt x="958" y="571"/>
                </a:lnTo>
                <a:lnTo>
                  <a:pt x="927" y="612"/>
                </a:lnTo>
                <a:lnTo>
                  <a:pt x="784" y="61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0" name="Freeform 34"/>
          <p:cNvSpPr/>
          <p:nvPr/>
        </p:nvSpPr>
        <p:spPr bwMode="auto">
          <a:xfrm>
            <a:off x="6473825" y="3473450"/>
            <a:ext cx="679450" cy="165100"/>
          </a:xfrm>
          <a:custGeom>
            <a:avLst/>
            <a:gdLst>
              <a:gd name="T0" fmla="*/ 0 w 1070"/>
              <a:gd name="T1" fmla="*/ 2147483647 h 193"/>
              <a:gd name="T2" fmla="*/ 2147483647 w 1070"/>
              <a:gd name="T3" fmla="*/ 2147483647 h 193"/>
              <a:gd name="T4" fmla="*/ 2147483647 w 1070"/>
              <a:gd name="T5" fmla="*/ 2147483647 h 193"/>
              <a:gd name="T6" fmla="*/ 2147483647 w 1070"/>
              <a:gd name="T7" fmla="*/ 2147483647 h 193"/>
              <a:gd name="T8" fmla="*/ 2147483647 w 1070"/>
              <a:gd name="T9" fmla="*/ 2147483647 h 193"/>
              <a:gd name="T10" fmla="*/ 2147483647 w 1070"/>
              <a:gd name="T11" fmla="*/ 2147483647 h 193"/>
              <a:gd name="T12" fmla="*/ 2147483647 w 1070"/>
              <a:gd name="T13" fmla="*/ 2147483647 h 193"/>
              <a:gd name="T14" fmla="*/ 2147483647 w 1070"/>
              <a:gd name="T15" fmla="*/ 2147483647 h 193"/>
              <a:gd name="T16" fmla="*/ 2147483647 w 1070"/>
              <a:gd name="T17" fmla="*/ 2147483647 h 193"/>
              <a:gd name="T18" fmla="*/ 2147483647 w 1070"/>
              <a:gd name="T19" fmla="*/ 2147483647 h 193"/>
              <a:gd name="T20" fmla="*/ 2147483647 w 1070"/>
              <a:gd name="T21" fmla="*/ 2147483647 h 193"/>
              <a:gd name="T22" fmla="*/ 2147483647 w 1070"/>
              <a:gd name="T23" fmla="*/ 2147483647 h 193"/>
              <a:gd name="T24" fmla="*/ 2147483647 w 1070"/>
              <a:gd name="T25" fmla="*/ 2147483647 h 193"/>
              <a:gd name="T26" fmla="*/ 2147483647 w 1070"/>
              <a:gd name="T27" fmla="*/ 2147483647 h 193"/>
              <a:gd name="T28" fmla="*/ 2147483647 w 1070"/>
              <a:gd name="T29" fmla="*/ 2147483647 h 193"/>
              <a:gd name="T30" fmla="*/ 2147483647 w 1070"/>
              <a:gd name="T31" fmla="*/ 2147483647 h 193"/>
              <a:gd name="T32" fmla="*/ 2147483647 w 1070"/>
              <a:gd name="T33" fmla="*/ 2147483647 h 193"/>
              <a:gd name="T34" fmla="*/ 2147483647 w 1070"/>
              <a:gd name="T35" fmla="*/ 2147483647 h 193"/>
              <a:gd name="T36" fmla="*/ 2147483647 w 1070"/>
              <a:gd name="T37" fmla="*/ 2147483647 h 193"/>
              <a:gd name="T38" fmla="*/ 2147483647 w 1070"/>
              <a:gd name="T39" fmla="*/ 2147483647 h 193"/>
              <a:gd name="T40" fmla="*/ 2147483647 w 1070"/>
              <a:gd name="T41" fmla="*/ 0 h 193"/>
              <a:gd name="T42" fmla="*/ 2147483647 w 1070"/>
              <a:gd name="T43" fmla="*/ 0 h 193"/>
              <a:gd name="T44" fmla="*/ 2147483647 w 1070"/>
              <a:gd name="T45" fmla="*/ 0 h 193"/>
              <a:gd name="T46" fmla="*/ 2147483647 w 1070"/>
              <a:gd name="T47" fmla="*/ 0 h 193"/>
              <a:gd name="T48" fmla="*/ 2147483647 w 1070"/>
              <a:gd name="T49" fmla="*/ 0 h 193"/>
              <a:gd name="T50" fmla="*/ 2147483647 w 1070"/>
              <a:gd name="T51" fmla="*/ 0 h 193"/>
              <a:gd name="T52" fmla="*/ 2147483647 w 1070"/>
              <a:gd name="T53" fmla="*/ 0 h 193"/>
              <a:gd name="T54" fmla="*/ 2147483647 w 1070"/>
              <a:gd name="T55" fmla="*/ 2147483647 h 193"/>
              <a:gd name="T56" fmla="*/ 2147483647 w 1070"/>
              <a:gd name="T57" fmla="*/ 2147483647 h 193"/>
              <a:gd name="T58" fmla="*/ 2147483647 w 1070"/>
              <a:gd name="T59" fmla="*/ 2147483647 h 193"/>
              <a:gd name="T60" fmla="*/ 2147483647 w 1070"/>
              <a:gd name="T61" fmla="*/ 2147483647 h 193"/>
              <a:gd name="T62" fmla="*/ 2147483647 w 1070"/>
              <a:gd name="T63" fmla="*/ 2147483647 h 193"/>
              <a:gd name="T64" fmla="*/ 2147483647 w 1070"/>
              <a:gd name="T65" fmla="*/ 2147483647 h 193"/>
              <a:gd name="T66" fmla="*/ 2147483647 w 1070"/>
              <a:gd name="T67" fmla="*/ 2147483647 h 193"/>
              <a:gd name="T68" fmla="*/ 2147483647 w 1070"/>
              <a:gd name="T69" fmla="*/ 2147483647 h 193"/>
              <a:gd name="T70" fmla="*/ 2147483647 w 1070"/>
              <a:gd name="T71" fmla="*/ 2147483647 h 193"/>
              <a:gd name="T72" fmla="*/ 2147483647 w 1070"/>
              <a:gd name="T73" fmla="*/ 2147483647 h 193"/>
              <a:gd name="T74" fmla="*/ 2147483647 w 1070"/>
              <a:gd name="T75" fmla="*/ 2147483647 h 193"/>
              <a:gd name="T76" fmla="*/ 2147483647 w 1070"/>
              <a:gd name="T77" fmla="*/ 2147483647 h 193"/>
              <a:gd name="T78" fmla="*/ 2147483647 w 1070"/>
              <a:gd name="T79" fmla="*/ 2147483647 h 193"/>
              <a:gd name="T80" fmla="*/ 2147483647 w 1070"/>
              <a:gd name="T81" fmla="*/ 2147483647 h 193"/>
              <a:gd name="T82" fmla="*/ 2147483647 w 1070"/>
              <a:gd name="T83" fmla="*/ 2147483647 h 193"/>
              <a:gd name="T84" fmla="*/ 2147483647 w 1070"/>
              <a:gd name="T85" fmla="*/ 2147483647 h 193"/>
              <a:gd name="T86" fmla="*/ 2147483647 w 1070"/>
              <a:gd name="T87" fmla="*/ 2147483647 h 193"/>
              <a:gd name="T88" fmla="*/ 2147483647 w 1070"/>
              <a:gd name="T89" fmla="*/ 2147483647 h 193"/>
              <a:gd name="T90" fmla="*/ 2147483647 w 1070"/>
              <a:gd name="T91" fmla="*/ 2147483647 h 193"/>
              <a:gd name="T92" fmla="*/ 2147483647 w 1070"/>
              <a:gd name="T93" fmla="*/ 2147483647 h 193"/>
              <a:gd name="T94" fmla="*/ 2147483647 w 1070"/>
              <a:gd name="T95" fmla="*/ 2147483647 h 193"/>
              <a:gd name="T96" fmla="*/ 2147483647 w 1070"/>
              <a:gd name="T97" fmla="*/ 2147483647 h 193"/>
              <a:gd name="T98" fmla="*/ 2147483647 w 1070"/>
              <a:gd name="T99" fmla="*/ 2147483647 h 193"/>
              <a:gd name="T100" fmla="*/ 2147483647 w 1070"/>
              <a:gd name="T101" fmla="*/ 2147483647 h 193"/>
              <a:gd name="T102" fmla="*/ 2147483647 w 1070"/>
              <a:gd name="T103" fmla="*/ 2147483647 h 193"/>
              <a:gd name="T104" fmla="*/ 2147483647 w 1070"/>
              <a:gd name="T105" fmla="*/ 2147483647 h 193"/>
              <a:gd name="T106" fmla="*/ 2147483647 w 1070"/>
              <a:gd name="T107" fmla="*/ 2147483647 h 193"/>
              <a:gd name="T108" fmla="*/ 2147483647 w 1070"/>
              <a:gd name="T109" fmla="*/ 2147483647 h 193"/>
              <a:gd name="T110" fmla="*/ 0 w 1070"/>
              <a:gd name="T111" fmla="*/ 2147483647 h 193"/>
              <a:gd name="T112" fmla="*/ 0 w 1070"/>
              <a:gd name="T113" fmla="*/ 2147483647 h 193"/>
              <a:gd name="T114" fmla="*/ 0 w 1070"/>
              <a:gd name="T115" fmla="*/ 2147483647 h 19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70"/>
              <a:gd name="T175" fmla="*/ 0 h 193"/>
              <a:gd name="T176" fmla="*/ 1070 w 1070"/>
              <a:gd name="T177" fmla="*/ 193 h 193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70" h="193">
                <a:moveTo>
                  <a:pt x="0" y="91"/>
                </a:moveTo>
                <a:lnTo>
                  <a:pt x="41" y="91"/>
                </a:lnTo>
                <a:lnTo>
                  <a:pt x="61" y="91"/>
                </a:lnTo>
                <a:lnTo>
                  <a:pt x="92" y="91"/>
                </a:lnTo>
                <a:lnTo>
                  <a:pt x="122" y="81"/>
                </a:lnTo>
                <a:lnTo>
                  <a:pt x="153" y="81"/>
                </a:lnTo>
                <a:lnTo>
                  <a:pt x="184" y="81"/>
                </a:lnTo>
                <a:lnTo>
                  <a:pt x="214" y="71"/>
                </a:lnTo>
                <a:lnTo>
                  <a:pt x="255" y="71"/>
                </a:lnTo>
                <a:lnTo>
                  <a:pt x="296" y="61"/>
                </a:lnTo>
                <a:lnTo>
                  <a:pt x="336" y="61"/>
                </a:lnTo>
                <a:lnTo>
                  <a:pt x="377" y="51"/>
                </a:lnTo>
                <a:lnTo>
                  <a:pt x="428" y="51"/>
                </a:lnTo>
                <a:lnTo>
                  <a:pt x="479" y="40"/>
                </a:lnTo>
                <a:lnTo>
                  <a:pt x="530" y="30"/>
                </a:lnTo>
                <a:lnTo>
                  <a:pt x="581" y="20"/>
                </a:lnTo>
                <a:lnTo>
                  <a:pt x="632" y="20"/>
                </a:lnTo>
                <a:lnTo>
                  <a:pt x="683" y="10"/>
                </a:lnTo>
                <a:lnTo>
                  <a:pt x="734" y="10"/>
                </a:lnTo>
                <a:lnTo>
                  <a:pt x="775" y="10"/>
                </a:lnTo>
                <a:lnTo>
                  <a:pt x="815" y="0"/>
                </a:lnTo>
                <a:lnTo>
                  <a:pt x="856" y="0"/>
                </a:lnTo>
                <a:lnTo>
                  <a:pt x="887" y="0"/>
                </a:lnTo>
                <a:lnTo>
                  <a:pt x="917" y="0"/>
                </a:lnTo>
                <a:lnTo>
                  <a:pt x="948" y="0"/>
                </a:lnTo>
                <a:lnTo>
                  <a:pt x="968" y="0"/>
                </a:lnTo>
                <a:lnTo>
                  <a:pt x="989" y="0"/>
                </a:lnTo>
                <a:lnTo>
                  <a:pt x="1009" y="10"/>
                </a:lnTo>
                <a:lnTo>
                  <a:pt x="1029" y="10"/>
                </a:lnTo>
                <a:lnTo>
                  <a:pt x="1040" y="10"/>
                </a:lnTo>
                <a:lnTo>
                  <a:pt x="1050" y="20"/>
                </a:lnTo>
                <a:lnTo>
                  <a:pt x="1060" y="51"/>
                </a:lnTo>
                <a:lnTo>
                  <a:pt x="1070" y="81"/>
                </a:lnTo>
                <a:lnTo>
                  <a:pt x="1070" y="91"/>
                </a:lnTo>
                <a:lnTo>
                  <a:pt x="1060" y="102"/>
                </a:lnTo>
                <a:lnTo>
                  <a:pt x="1050" y="112"/>
                </a:lnTo>
                <a:lnTo>
                  <a:pt x="1029" y="122"/>
                </a:lnTo>
                <a:lnTo>
                  <a:pt x="1009" y="122"/>
                </a:lnTo>
                <a:lnTo>
                  <a:pt x="989" y="122"/>
                </a:lnTo>
                <a:lnTo>
                  <a:pt x="978" y="122"/>
                </a:lnTo>
                <a:lnTo>
                  <a:pt x="958" y="122"/>
                </a:lnTo>
                <a:lnTo>
                  <a:pt x="938" y="132"/>
                </a:lnTo>
                <a:lnTo>
                  <a:pt x="907" y="132"/>
                </a:lnTo>
                <a:lnTo>
                  <a:pt x="866" y="132"/>
                </a:lnTo>
                <a:lnTo>
                  <a:pt x="815" y="132"/>
                </a:lnTo>
                <a:lnTo>
                  <a:pt x="764" y="142"/>
                </a:lnTo>
                <a:lnTo>
                  <a:pt x="713" y="142"/>
                </a:lnTo>
                <a:lnTo>
                  <a:pt x="642" y="142"/>
                </a:lnTo>
                <a:lnTo>
                  <a:pt x="571" y="153"/>
                </a:lnTo>
                <a:lnTo>
                  <a:pt x="489" y="153"/>
                </a:lnTo>
                <a:lnTo>
                  <a:pt x="408" y="163"/>
                </a:lnTo>
                <a:lnTo>
                  <a:pt x="316" y="173"/>
                </a:lnTo>
                <a:lnTo>
                  <a:pt x="214" y="173"/>
                </a:lnTo>
                <a:lnTo>
                  <a:pt x="112" y="183"/>
                </a:lnTo>
                <a:lnTo>
                  <a:pt x="0" y="193"/>
                </a:lnTo>
                <a:lnTo>
                  <a:pt x="0" y="9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64" name="Freeform 28"/>
          <p:cNvSpPr/>
          <p:nvPr/>
        </p:nvSpPr>
        <p:spPr bwMode="auto">
          <a:xfrm>
            <a:off x="6488113" y="2265363"/>
            <a:ext cx="180975" cy="638175"/>
          </a:xfrm>
          <a:custGeom>
            <a:avLst/>
            <a:gdLst>
              <a:gd name="T0" fmla="*/ 2147483647 w 285"/>
              <a:gd name="T1" fmla="*/ 2147483647 h 755"/>
              <a:gd name="T2" fmla="*/ 2147483647 w 285"/>
              <a:gd name="T3" fmla="*/ 2147483647 h 755"/>
              <a:gd name="T4" fmla="*/ 2147483647 w 285"/>
              <a:gd name="T5" fmla="*/ 2147483647 h 755"/>
              <a:gd name="T6" fmla="*/ 2147483647 w 285"/>
              <a:gd name="T7" fmla="*/ 2147483647 h 755"/>
              <a:gd name="T8" fmla="*/ 2147483647 w 285"/>
              <a:gd name="T9" fmla="*/ 2147483647 h 755"/>
              <a:gd name="T10" fmla="*/ 2147483647 w 285"/>
              <a:gd name="T11" fmla="*/ 2147483647 h 755"/>
              <a:gd name="T12" fmla="*/ 2147483647 w 285"/>
              <a:gd name="T13" fmla="*/ 2147483647 h 755"/>
              <a:gd name="T14" fmla="*/ 0 w 285"/>
              <a:gd name="T15" fmla="*/ 2147483647 h 755"/>
              <a:gd name="T16" fmla="*/ 2147483647 w 285"/>
              <a:gd name="T17" fmla="*/ 2147483647 h 755"/>
              <a:gd name="T18" fmla="*/ 2147483647 w 285"/>
              <a:gd name="T19" fmla="*/ 0 h 755"/>
              <a:gd name="T20" fmla="*/ 2147483647 w 285"/>
              <a:gd name="T21" fmla="*/ 0 h 755"/>
              <a:gd name="T22" fmla="*/ 2147483647 w 285"/>
              <a:gd name="T23" fmla="*/ 2147483647 h 755"/>
              <a:gd name="T24" fmla="*/ 2147483647 w 285"/>
              <a:gd name="T25" fmla="*/ 2147483647 h 755"/>
              <a:gd name="T26" fmla="*/ 2147483647 w 285"/>
              <a:gd name="T27" fmla="*/ 2147483647 h 755"/>
              <a:gd name="T28" fmla="*/ 2147483647 w 285"/>
              <a:gd name="T29" fmla="*/ 2147483647 h 755"/>
              <a:gd name="T30" fmla="*/ 2147483647 w 285"/>
              <a:gd name="T31" fmla="*/ 2147483647 h 755"/>
              <a:gd name="T32" fmla="*/ 2147483647 w 285"/>
              <a:gd name="T33" fmla="*/ 2147483647 h 755"/>
              <a:gd name="T34" fmla="*/ 2147483647 w 285"/>
              <a:gd name="T35" fmla="*/ 2147483647 h 755"/>
              <a:gd name="T36" fmla="*/ 2147483647 w 285"/>
              <a:gd name="T37" fmla="*/ 2147483647 h 755"/>
              <a:gd name="T38" fmla="*/ 2147483647 w 285"/>
              <a:gd name="T39" fmla="*/ 2147483647 h 755"/>
              <a:gd name="T40" fmla="*/ 2147483647 w 285"/>
              <a:gd name="T41" fmla="*/ 2147483647 h 755"/>
              <a:gd name="T42" fmla="*/ 2147483647 w 285"/>
              <a:gd name="T43" fmla="*/ 2147483647 h 755"/>
              <a:gd name="T44" fmla="*/ 2147483647 w 285"/>
              <a:gd name="T45" fmla="*/ 2147483647 h 755"/>
              <a:gd name="T46" fmla="*/ 2147483647 w 285"/>
              <a:gd name="T47" fmla="*/ 2147483647 h 755"/>
              <a:gd name="T48" fmla="*/ 2147483647 w 285"/>
              <a:gd name="T49" fmla="*/ 2147483647 h 755"/>
              <a:gd name="T50" fmla="*/ 2147483647 w 285"/>
              <a:gd name="T51" fmla="*/ 2147483647 h 755"/>
              <a:gd name="T52" fmla="*/ 2147483647 w 285"/>
              <a:gd name="T53" fmla="*/ 2147483647 h 755"/>
              <a:gd name="T54" fmla="*/ 2147483647 w 285"/>
              <a:gd name="T55" fmla="*/ 2147483647 h 755"/>
              <a:gd name="T56" fmla="*/ 2147483647 w 285"/>
              <a:gd name="T57" fmla="*/ 2147483647 h 755"/>
              <a:gd name="T58" fmla="*/ 2147483647 w 285"/>
              <a:gd name="T59" fmla="*/ 2147483647 h 755"/>
              <a:gd name="T60" fmla="*/ 2147483647 w 285"/>
              <a:gd name="T61" fmla="*/ 2147483647 h 755"/>
              <a:gd name="T62" fmla="*/ 2147483647 w 285"/>
              <a:gd name="T63" fmla="*/ 2147483647 h 755"/>
              <a:gd name="T64" fmla="*/ 2147483647 w 285"/>
              <a:gd name="T65" fmla="*/ 2147483647 h 755"/>
              <a:gd name="T66" fmla="*/ 2147483647 w 285"/>
              <a:gd name="T67" fmla="*/ 2147483647 h 755"/>
              <a:gd name="T68" fmla="*/ 2147483647 w 285"/>
              <a:gd name="T69" fmla="*/ 2147483647 h 755"/>
              <a:gd name="T70" fmla="*/ 2147483647 w 285"/>
              <a:gd name="T71" fmla="*/ 2147483647 h 75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85"/>
              <a:gd name="T109" fmla="*/ 0 h 755"/>
              <a:gd name="T110" fmla="*/ 285 w 285"/>
              <a:gd name="T111" fmla="*/ 755 h 755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85" h="755">
                <a:moveTo>
                  <a:pt x="173" y="572"/>
                </a:moveTo>
                <a:lnTo>
                  <a:pt x="152" y="480"/>
                </a:lnTo>
                <a:lnTo>
                  <a:pt x="132" y="398"/>
                </a:lnTo>
                <a:lnTo>
                  <a:pt x="122" y="316"/>
                </a:lnTo>
                <a:lnTo>
                  <a:pt x="112" y="245"/>
                </a:lnTo>
                <a:lnTo>
                  <a:pt x="112" y="214"/>
                </a:lnTo>
                <a:lnTo>
                  <a:pt x="101" y="194"/>
                </a:lnTo>
                <a:lnTo>
                  <a:pt x="91" y="163"/>
                </a:lnTo>
                <a:lnTo>
                  <a:pt x="81" y="143"/>
                </a:lnTo>
                <a:lnTo>
                  <a:pt x="71" y="123"/>
                </a:lnTo>
                <a:lnTo>
                  <a:pt x="61" y="112"/>
                </a:lnTo>
                <a:lnTo>
                  <a:pt x="50" y="92"/>
                </a:lnTo>
                <a:lnTo>
                  <a:pt x="30" y="82"/>
                </a:lnTo>
                <a:lnTo>
                  <a:pt x="10" y="72"/>
                </a:lnTo>
                <a:lnTo>
                  <a:pt x="0" y="51"/>
                </a:lnTo>
                <a:lnTo>
                  <a:pt x="0" y="31"/>
                </a:lnTo>
                <a:lnTo>
                  <a:pt x="0" y="21"/>
                </a:lnTo>
                <a:lnTo>
                  <a:pt x="10" y="10"/>
                </a:lnTo>
                <a:lnTo>
                  <a:pt x="30" y="0"/>
                </a:lnTo>
                <a:lnTo>
                  <a:pt x="40" y="0"/>
                </a:lnTo>
                <a:lnTo>
                  <a:pt x="61" y="0"/>
                </a:lnTo>
                <a:lnTo>
                  <a:pt x="81" y="10"/>
                </a:lnTo>
                <a:lnTo>
                  <a:pt x="112" y="10"/>
                </a:lnTo>
                <a:lnTo>
                  <a:pt x="132" y="21"/>
                </a:lnTo>
                <a:lnTo>
                  <a:pt x="163" y="31"/>
                </a:lnTo>
                <a:lnTo>
                  <a:pt x="183" y="31"/>
                </a:lnTo>
                <a:lnTo>
                  <a:pt x="203" y="41"/>
                </a:lnTo>
                <a:lnTo>
                  <a:pt x="224" y="51"/>
                </a:lnTo>
                <a:lnTo>
                  <a:pt x="244" y="61"/>
                </a:lnTo>
                <a:lnTo>
                  <a:pt x="254" y="61"/>
                </a:lnTo>
                <a:lnTo>
                  <a:pt x="264" y="72"/>
                </a:lnTo>
                <a:lnTo>
                  <a:pt x="275" y="92"/>
                </a:lnTo>
                <a:lnTo>
                  <a:pt x="275" y="112"/>
                </a:lnTo>
                <a:lnTo>
                  <a:pt x="275" y="123"/>
                </a:lnTo>
                <a:lnTo>
                  <a:pt x="275" y="143"/>
                </a:lnTo>
                <a:lnTo>
                  <a:pt x="275" y="153"/>
                </a:lnTo>
                <a:lnTo>
                  <a:pt x="275" y="174"/>
                </a:lnTo>
                <a:lnTo>
                  <a:pt x="275" y="204"/>
                </a:lnTo>
                <a:lnTo>
                  <a:pt x="275" y="225"/>
                </a:lnTo>
                <a:lnTo>
                  <a:pt x="275" y="255"/>
                </a:lnTo>
                <a:lnTo>
                  <a:pt x="285" y="286"/>
                </a:lnTo>
                <a:lnTo>
                  <a:pt x="285" y="316"/>
                </a:lnTo>
                <a:lnTo>
                  <a:pt x="285" y="347"/>
                </a:lnTo>
                <a:lnTo>
                  <a:pt x="285" y="388"/>
                </a:lnTo>
                <a:lnTo>
                  <a:pt x="285" y="429"/>
                </a:lnTo>
                <a:lnTo>
                  <a:pt x="285" y="459"/>
                </a:lnTo>
                <a:lnTo>
                  <a:pt x="275" y="500"/>
                </a:lnTo>
                <a:lnTo>
                  <a:pt x="275" y="531"/>
                </a:lnTo>
                <a:lnTo>
                  <a:pt x="275" y="561"/>
                </a:lnTo>
                <a:lnTo>
                  <a:pt x="275" y="592"/>
                </a:lnTo>
                <a:lnTo>
                  <a:pt x="275" y="623"/>
                </a:lnTo>
                <a:lnTo>
                  <a:pt x="275" y="643"/>
                </a:lnTo>
                <a:lnTo>
                  <a:pt x="275" y="663"/>
                </a:lnTo>
                <a:lnTo>
                  <a:pt x="264" y="684"/>
                </a:lnTo>
                <a:lnTo>
                  <a:pt x="264" y="704"/>
                </a:lnTo>
                <a:lnTo>
                  <a:pt x="264" y="714"/>
                </a:lnTo>
                <a:lnTo>
                  <a:pt x="264" y="725"/>
                </a:lnTo>
                <a:lnTo>
                  <a:pt x="254" y="735"/>
                </a:lnTo>
                <a:lnTo>
                  <a:pt x="254" y="745"/>
                </a:lnTo>
                <a:lnTo>
                  <a:pt x="244" y="755"/>
                </a:lnTo>
                <a:lnTo>
                  <a:pt x="234" y="755"/>
                </a:lnTo>
                <a:lnTo>
                  <a:pt x="234" y="745"/>
                </a:lnTo>
                <a:lnTo>
                  <a:pt x="224" y="735"/>
                </a:lnTo>
                <a:lnTo>
                  <a:pt x="214" y="714"/>
                </a:lnTo>
                <a:lnTo>
                  <a:pt x="203" y="684"/>
                </a:lnTo>
                <a:lnTo>
                  <a:pt x="193" y="653"/>
                </a:lnTo>
                <a:lnTo>
                  <a:pt x="183" y="612"/>
                </a:lnTo>
                <a:lnTo>
                  <a:pt x="173" y="57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65" name="Freeform 29"/>
          <p:cNvSpPr/>
          <p:nvPr/>
        </p:nvSpPr>
        <p:spPr bwMode="auto">
          <a:xfrm>
            <a:off x="6959600" y="2211388"/>
            <a:ext cx="246063" cy="614362"/>
          </a:xfrm>
          <a:custGeom>
            <a:avLst/>
            <a:gdLst>
              <a:gd name="T0" fmla="*/ 2147483647 w 388"/>
              <a:gd name="T1" fmla="*/ 2147483647 h 724"/>
              <a:gd name="T2" fmla="*/ 2147483647 w 388"/>
              <a:gd name="T3" fmla="*/ 2147483647 h 724"/>
              <a:gd name="T4" fmla="*/ 2147483647 w 388"/>
              <a:gd name="T5" fmla="*/ 2147483647 h 724"/>
              <a:gd name="T6" fmla="*/ 2147483647 w 388"/>
              <a:gd name="T7" fmla="*/ 2147483647 h 724"/>
              <a:gd name="T8" fmla="*/ 2147483647 w 388"/>
              <a:gd name="T9" fmla="*/ 2147483647 h 724"/>
              <a:gd name="T10" fmla="*/ 2147483647 w 388"/>
              <a:gd name="T11" fmla="*/ 2147483647 h 724"/>
              <a:gd name="T12" fmla="*/ 2147483647 w 388"/>
              <a:gd name="T13" fmla="*/ 2147483647 h 724"/>
              <a:gd name="T14" fmla="*/ 2147483647 w 388"/>
              <a:gd name="T15" fmla="*/ 2147483647 h 724"/>
              <a:gd name="T16" fmla="*/ 2147483647 w 388"/>
              <a:gd name="T17" fmla="*/ 2147483647 h 724"/>
              <a:gd name="T18" fmla="*/ 2147483647 w 388"/>
              <a:gd name="T19" fmla="*/ 0 h 724"/>
              <a:gd name="T20" fmla="*/ 2147483647 w 388"/>
              <a:gd name="T21" fmla="*/ 0 h 724"/>
              <a:gd name="T22" fmla="*/ 2147483647 w 388"/>
              <a:gd name="T23" fmla="*/ 2147483647 h 724"/>
              <a:gd name="T24" fmla="*/ 2147483647 w 388"/>
              <a:gd name="T25" fmla="*/ 2147483647 h 724"/>
              <a:gd name="T26" fmla="*/ 2147483647 w 388"/>
              <a:gd name="T27" fmla="*/ 2147483647 h 724"/>
              <a:gd name="T28" fmla="*/ 2147483647 w 388"/>
              <a:gd name="T29" fmla="*/ 2147483647 h 724"/>
              <a:gd name="T30" fmla="*/ 2147483647 w 388"/>
              <a:gd name="T31" fmla="*/ 2147483647 h 724"/>
              <a:gd name="T32" fmla="*/ 2147483647 w 388"/>
              <a:gd name="T33" fmla="*/ 2147483647 h 724"/>
              <a:gd name="T34" fmla="*/ 2147483647 w 388"/>
              <a:gd name="T35" fmla="*/ 2147483647 h 724"/>
              <a:gd name="T36" fmla="*/ 2147483647 w 388"/>
              <a:gd name="T37" fmla="*/ 2147483647 h 724"/>
              <a:gd name="T38" fmla="*/ 2147483647 w 388"/>
              <a:gd name="T39" fmla="*/ 2147483647 h 724"/>
              <a:gd name="T40" fmla="*/ 2147483647 w 388"/>
              <a:gd name="T41" fmla="*/ 2147483647 h 724"/>
              <a:gd name="T42" fmla="*/ 2147483647 w 388"/>
              <a:gd name="T43" fmla="*/ 2147483647 h 724"/>
              <a:gd name="T44" fmla="*/ 2147483647 w 388"/>
              <a:gd name="T45" fmla="*/ 2147483647 h 724"/>
              <a:gd name="T46" fmla="*/ 2147483647 w 388"/>
              <a:gd name="T47" fmla="*/ 2147483647 h 724"/>
              <a:gd name="T48" fmla="*/ 2147483647 w 388"/>
              <a:gd name="T49" fmla="*/ 2147483647 h 724"/>
              <a:gd name="T50" fmla="*/ 2147483647 w 388"/>
              <a:gd name="T51" fmla="*/ 2147483647 h 724"/>
              <a:gd name="T52" fmla="*/ 2147483647 w 388"/>
              <a:gd name="T53" fmla="*/ 2147483647 h 724"/>
              <a:gd name="T54" fmla="*/ 2147483647 w 388"/>
              <a:gd name="T55" fmla="*/ 2147483647 h 724"/>
              <a:gd name="T56" fmla="*/ 2147483647 w 388"/>
              <a:gd name="T57" fmla="*/ 2147483647 h 724"/>
              <a:gd name="T58" fmla="*/ 0 w 388"/>
              <a:gd name="T59" fmla="*/ 2147483647 h 724"/>
              <a:gd name="T60" fmla="*/ 0 w 388"/>
              <a:gd name="T61" fmla="*/ 2147483647 h 724"/>
              <a:gd name="T62" fmla="*/ 2147483647 w 388"/>
              <a:gd name="T63" fmla="*/ 2147483647 h 724"/>
              <a:gd name="T64" fmla="*/ 2147483647 w 388"/>
              <a:gd name="T65" fmla="*/ 2147483647 h 724"/>
              <a:gd name="T66" fmla="*/ 2147483647 w 388"/>
              <a:gd name="T67" fmla="*/ 2147483647 h 72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88"/>
              <a:gd name="T103" fmla="*/ 0 h 724"/>
              <a:gd name="T104" fmla="*/ 388 w 388"/>
              <a:gd name="T105" fmla="*/ 724 h 724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88" h="724">
                <a:moveTo>
                  <a:pt x="51" y="541"/>
                </a:moveTo>
                <a:lnTo>
                  <a:pt x="72" y="500"/>
                </a:lnTo>
                <a:lnTo>
                  <a:pt x="92" y="449"/>
                </a:lnTo>
                <a:lnTo>
                  <a:pt x="102" y="408"/>
                </a:lnTo>
                <a:lnTo>
                  <a:pt x="123" y="377"/>
                </a:lnTo>
                <a:lnTo>
                  <a:pt x="143" y="296"/>
                </a:lnTo>
                <a:lnTo>
                  <a:pt x="163" y="235"/>
                </a:lnTo>
                <a:lnTo>
                  <a:pt x="174" y="184"/>
                </a:lnTo>
                <a:lnTo>
                  <a:pt x="174" y="133"/>
                </a:lnTo>
                <a:lnTo>
                  <a:pt x="174" y="112"/>
                </a:lnTo>
                <a:lnTo>
                  <a:pt x="163" y="92"/>
                </a:lnTo>
                <a:lnTo>
                  <a:pt x="163" y="71"/>
                </a:lnTo>
                <a:lnTo>
                  <a:pt x="153" y="61"/>
                </a:lnTo>
                <a:lnTo>
                  <a:pt x="143" y="41"/>
                </a:lnTo>
                <a:lnTo>
                  <a:pt x="133" y="31"/>
                </a:lnTo>
                <a:lnTo>
                  <a:pt x="133" y="20"/>
                </a:lnTo>
                <a:lnTo>
                  <a:pt x="133" y="10"/>
                </a:lnTo>
                <a:lnTo>
                  <a:pt x="143" y="0"/>
                </a:lnTo>
                <a:lnTo>
                  <a:pt x="153" y="0"/>
                </a:lnTo>
                <a:lnTo>
                  <a:pt x="184" y="0"/>
                </a:lnTo>
                <a:lnTo>
                  <a:pt x="214" y="0"/>
                </a:lnTo>
                <a:lnTo>
                  <a:pt x="235" y="10"/>
                </a:lnTo>
                <a:lnTo>
                  <a:pt x="255" y="10"/>
                </a:lnTo>
                <a:lnTo>
                  <a:pt x="276" y="20"/>
                </a:lnTo>
                <a:lnTo>
                  <a:pt x="296" y="31"/>
                </a:lnTo>
                <a:lnTo>
                  <a:pt x="316" y="51"/>
                </a:lnTo>
                <a:lnTo>
                  <a:pt x="337" y="61"/>
                </a:lnTo>
                <a:lnTo>
                  <a:pt x="347" y="71"/>
                </a:lnTo>
                <a:lnTo>
                  <a:pt x="367" y="82"/>
                </a:lnTo>
                <a:lnTo>
                  <a:pt x="377" y="92"/>
                </a:lnTo>
                <a:lnTo>
                  <a:pt x="377" y="102"/>
                </a:lnTo>
                <a:lnTo>
                  <a:pt x="388" y="112"/>
                </a:lnTo>
                <a:lnTo>
                  <a:pt x="388" y="122"/>
                </a:lnTo>
                <a:lnTo>
                  <a:pt x="388" y="143"/>
                </a:lnTo>
                <a:lnTo>
                  <a:pt x="377" y="153"/>
                </a:lnTo>
                <a:lnTo>
                  <a:pt x="377" y="184"/>
                </a:lnTo>
                <a:lnTo>
                  <a:pt x="367" y="204"/>
                </a:lnTo>
                <a:lnTo>
                  <a:pt x="347" y="235"/>
                </a:lnTo>
                <a:lnTo>
                  <a:pt x="327" y="275"/>
                </a:lnTo>
                <a:lnTo>
                  <a:pt x="306" y="306"/>
                </a:lnTo>
                <a:lnTo>
                  <a:pt x="286" y="347"/>
                </a:lnTo>
                <a:lnTo>
                  <a:pt x="265" y="398"/>
                </a:lnTo>
                <a:lnTo>
                  <a:pt x="235" y="439"/>
                </a:lnTo>
                <a:lnTo>
                  <a:pt x="214" y="480"/>
                </a:lnTo>
                <a:lnTo>
                  <a:pt x="194" y="510"/>
                </a:lnTo>
                <a:lnTo>
                  <a:pt x="174" y="551"/>
                </a:lnTo>
                <a:lnTo>
                  <a:pt x="153" y="582"/>
                </a:lnTo>
                <a:lnTo>
                  <a:pt x="133" y="602"/>
                </a:lnTo>
                <a:lnTo>
                  <a:pt x="113" y="633"/>
                </a:lnTo>
                <a:lnTo>
                  <a:pt x="92" y="653"/>
                </a:lnTo>
                <a:lnTo>
                  <a:pt x="72" y="673"/>
                </a:lnTo>
                <a:lnTo>
                  <a:pt x="51" y="694"/>
                </a:lnTo>
                <a:lnTo>
                  <a:pt x="41" y="704"/>
                </a:lnTo>
                <a:lnTo>
                  <a:pt x="31" y="714"/>
                </a:lnTo>
                <a:lnTo>
                  <a:pt x="21" y="724"/>
                </a:lnTo>
                <a:lnTo>
                  <a:pt x="11" y="724"/>
                </a:lnTo>
                <a:lnTo>
                  <a:pt x="0" y="714"/>
                </a:lnTo>
                <a:lnTo>
                  <a:pt x="0" y="704"/>
                </a:lnTo>
                <a:lnTo>
                  <a:pt x="0" y="694"/>
                </a:lnTo>
                <a:lnTo>
                  <a:pt x="0" y="673"/>
                </a:lnTo>
                <a:lnTo>
                  <a:pt x="11" y="643"/>
                </a:lnTo>
                <a:lnTo>
                  <a:pt x="21" y="612"/>
                </a:lnTo>
                <a:lnTo>
                  <a:pt x="31" y="582"/>
                </a:lnTo>
                <a:lnTo>
                  <a:pt x="51" y="54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68" name="Freeform 32"/>
          <p:cNvSpPr/>
          <p:nvPr/>
        </p:nvSpPr>
        <p:spPr bwMode="auto">
          <a:xfrm>
            <a:off x="6040438" y="3111500"/>
            <a:ext cx="511175" cy="1390650"/>
          </a:xfrm>
          <a:custGeom>
            <a:avLst/>
            <a:gdLst>
              <a:gd name="T0" fmla="*/ 2147483647 w 805"/>
              <a:gd name="T1" fmla="*/ 2147483647 h 1643"/>
              <a:gd name="T2" fmla="*/ 2147483647 w 805"/>
              <a:gd name="T3" fmla="*/ 2147483647 h 1643"/>
              <a:gd name="T4" fmla="*/ 2147483647 w 805"/>
              <a:gd name="T5" fmla="*/ 2147483647 h 1643"/>
              <a:gd name="T6" fmla="*/ 2147483647 w 805"/>
              <a:gd name="T7" fmla="*/ 2147483647 h 1643"/>
              <a:gd name="T8" fmla="*/ 2147483647 w 805"/>
              <a:gd name="T9" fmla="*/ 2147483647 h 1643"/>
              <a:gd name="T10" fmla="*/ 2147483647 w 805"/>
              <a:gd name="T11" fmla="*/ 2147483647 h 1643"/>
              <a:gd name="T12" fmla="*/ 2147483647 w 805"/>
              <a:gd name="T13" fmla="*/ 0 h 1643"/>
              <a:gd name="T14" fmla="*/ 2147483647 w 805"/>
              <a:gd name="T15" fmla="*/ 0 h 1643"/>
              <a:gd name="T16" fmla="*/ 2147483647 w 805"/>
              <a:gd name="T17" fmla="*/ 2147483647 h 1643"/>
              <a:gd name="T18" fmla="*/ 2147483647 w 805"/>
              <a:gd name="T19" fmla="*/ 2147483647 h 1643"/>
              <a:gd name="T20" fmla="*/ 2147483647 w 805"/>
              <a:gd name="T21" fmla="*/ 2147483647 h 1643"/>
              <a:gd name="T22" fmla="*/ 2147483647 w 805"/>
              <a:gd name="T23" fmla="*/ 2147483647 h 1643"/>
              <a:gd name="T24" fmla="*/ 2147483647 w 805"/>
              <a:gd name="T25" fmla="*/ 2147483647 h 1643"/>
              <a:gd name="T26" fmla="*/ 2147483647 w 805"/>
              <a:gd name="T27" fmla="*/ 2147483647 h 1643"/>
              <a:gd name="T28" fmla="*/ 2147483647 w 805"/>
              <a:gd name="T29" fmla="*/ 2147483647 h 1643"/>
              <a:gd name="T30" fmla="*/ 2147483647 w 805"/>
              <a:gd name="T31" fmla="*/ 2147483647 h 1643"/>
              <a:gd name="T32" fmla="*/ 2147483647 w 805"/>
              <a:gd name="T33" fmla="*/ 2147483647 h 1643"/>
              <a:gd name="T34" fmla="*/ 2147483647 w 805"/>
              <a:gd name="T35" fmla="*/ 2147483647 h 1643"/>
              <a:gd name="T36" fmla="*/ 2147483647 w 805"/>
              <a:gd name="T37" fmla="*/ 2147483647 h 1643"/>
              <a:gd name="T38" fmla="*/ 2147483647 w 805"/>
              <a:gd name="T39" fmla="*/ 2147483647 h 1643"/>
              <a:gd name="T40" fmla="*/ 2147483647 w 805"/>
              <a:gd name="T41" fmla="*/ 2147483647 h 1643"/>
              <a:gd name="T42" fmla="*/ 2147483647 w 805"/>
              <a:gd name="T43" fmla="*/ 2147483647 h 1643"/>
              <a:gd name="T44" fmla="*/ 2147483647 w 805"/>
              <a:gd name="T45" fmla="*/ 2147483647 h 1643"/>
              <a:gd name="T46" fmla="*/ 2147483647 w 805"/>
              <a:gd name="T47" fmla="*/ 2147483647 h 1643"/>
              <a:gd name="T48" fmla="*/ 2147483647 w 805"/>
              <a:gd name="T49" fmla="*/ 2147483647 h 1643"/>
              <a:gd name="T50" fmla="*/ 2147483647 w 805"/>
              <a:gd name="T51" fmla="*/ 2147483647 h 1643"/>
              <a:gd name="T52" fmla="*/ 2147483647 w 805"/>
              <a:gd name="T53" fmla="*/ 2147483647 h 1643"/>
              <a:gd name="T54" fmla="*/ 2147483647 w 805"/>
              <a:gd name="T55" fmla="*/ 2147483647 h 1643"/>
              <a:gd name="T56" fmla="*/ 0 w 805"/>
              <a:gd name="T57" fmla="*/ 2147483647 h 1643"/>
              <a:gd name="T58" fmla="*/ 0 w 805"/>
              <a:gd name="T59" fmla="*/ 2147483647 h 1643"/>
              <a:gd name="T60" fmla="*/ 2147483647 w 805"/>
              <a:gd name="T61" fmla="*/ 2147483647 h 1643"/>
              <a:gd name="T62" fmla="*/ 2147483647 w 805"/>
              <a:gd name="T63" fmla="*/ 2147483647 h 1643"/>
              <a:gd name="T64" fmla="*/ 2147483647 w 805"/>
              <a:gd name="T65" fmla="*/ 2147483647 h 1643"/>
              <a:gd name="T66" fmla="*/ 2147483647 w 805"/>
              <a:gd name="T67" fmla="*/ 2147483647 h 1643"/>
              <a:gd name="T68" fmla="*/ 2147483647 w 805"/>
              <a:gd name="T69" fmla="*/ 2147483647 h 1643"/>
              <a:gd name="T70" fmla="*/ 2147483647 w 805"/>
              <a:gd name="T71" fmla="*/ 2147483647 h 1643"/>
              <a:gd name="T72" fmla="*/ 2147483647 w 805"/>
              <a:gd name="T73" fmla="*/ 2147483647 h 1643"/>
              <a:gd name="T74" fmla="*/ 2147483647 w 805"/>
              <a:gd name="T75" fmla="*/ 2147483647 h 1643"/>
              <a:gd name="T76" fmla="*/ 2147483647 w 805"/>
              <a:gd name="T77" fmla="*/ 2147483647 h 1643"/>
              <a:gd name="T78" fmla="*/ 2147483647 w 805"/>
              <a:gd name="T79" fmla="*/ 2147483647 h 1643"/>
              <a:gd name="T80" fmla="*/ 2147483647 w 805"/>
              <a:gd name="T81" fmla="*/ 2147483647 h 164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805"/>
              <a:gd name="T124" fmla="*/ 0 h 1643"/>
              <a:gd name="T125" fmla="*/ 805 w 805"/>
              <a:gd name="T126" fmla="*/ 1643 h 164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805" h="1643">
                <a:moveTo>
                  <a:pt x="602" y="469"/>
                </a:moveTo>
                <a:lnTo>
                  <a:pt x="612" y="388"/>
                </a:lnTo>
                <a:lnTo>
                  <a:pt x="612" y="327"/>
                </a:lnTo>
                <a:lnTo>
                  <a:pt x="622" y="265"/>
                </a:lnTo>
                <a:lnTo>
                  <a:pt x="622" y="214"/>
                </a:lnTo>
                <a:lnTo>
                  <a:pt x="622" y="173"/>
                </a:lnTo>
                <a:lnTo>
                  <a:pt x="622" y="143"/>
                </a:lnTo>
                <a:lnTo>
                  <a:pt x="622" y="112"/>
                </a:lnTo>
                <a:lnTo>
                  <a:pt x="612" y="92"/>
                </a:lnTo>
                <a:lnTo>
                  <a:pt x="612" y="61"/>
                </a:lnTo>
                <a:lnTo>
                  <a:pt x="602" y="41"/>
                </a:lnTo>
                <a:lnTo>
                  <a:pt x="612" y="20"/>
                </a:lnTo>
                <a:lnTo>
                  <a:pt x="612" y="0"/>
                </a:lnTo>
                <a:lnTo>
                  <a:pt x="622" y="0"/>
                </a:lnTo>
                <a:lnTo>
                  <a:pt x="632" y="0"/>
                </a:lnTo>
                <a:lnTo>
                  <a:pt x="653" y="0"/>
                </a:lnTo>
                <a:lnTo>
                  <a:pt x="673" y="10"/>
                </a:lnTo>
                <a:lnTo>
                  <a:pt x="693" y="20"/>
                </a:lnTo>
                <a:lnTo>
                  <a:pt x="734" y="31"/>
                </a:lnTo>
                <a:lnTo>
                  <a:pt x="765" y="51"/>
                </a:lnTo>
                <a:lnTo>
                  <a:pt x="805" y="71"/>
                </a:lnTo>
                <a:lnTo>
                  <a:pt x="805" y="92"/>
                </a:lnTo>
                <a:lnTo>
                  <a:pt x="805" y="122"/>
                </a:lnTo>
                <a:lnTo>
                  <a:pt x="805" y="143"/>
                </a:lnTo>
                <a:lnTo>
                  <a:pt x="805" y="173"/>
                </a:lnTo>
                <a:lnTo>
                  <a:pt x="805" y="214"/>
                </a:lnTo>
                <a:lnTo>
                  <a:pt x="795" y="245"/>
                </a:lnTo>
                <a:lnTo>
                  <a:pt x="795" y="286"/>
                </a:lnTo>
                <a:lnTo>
                  <a:pt x="795" y="327"/>
                </a:lnTo>
                <a:lnTo>
                  <a:pt x="785" y="418"/>
                </a:lnTo>
                <a:lnTo>
                  <a:pt x="765" y="510"/>
                </a:lnTo>
                <a:lnTo>
                  <a:pt x="744" y="612"/>
                </a:lnTo>
                <a:lnTo>
                  <a:pt x="724" y="724"/>
                </a:lnTo>
                <a:lnTo>
                  <a:pt x="714" y="786"/>
                </a:lnTo>
                <a:lnTo>
                  <a:pt x="693" y="837"/>
                </a:lnTo>
                <a:lnTo>
                  <a:pt x="673" y="898"/>
                </a:lnTo>
                <a:lnTo>
                  <a:pt x="653" y="959"/>
                </a:lnTo>
                <a:lnTo>
                  <a:pt x="622" y="1010"/>
                </a:lnTo>
                <a:lnTo>
                  <a:pt x="602" y="1061"/>
                </a:lnTo>
                <a:lnTo>
                  <a:pt x="571" y="1122"/>
                </a:lnTo>
                <a:lnTo>
                  <a:pt x="540" y="1173"/>
                </a:lnTo>
                <a:lnTo>
                  <a:pt x="500" y="1235"/>
                </a:lnTo>
                <a:lnTo>
                  <a:pt x="459" y="1286"/>
                </a:lnTo>
                <a:lnTo>
                  <a:pt x="418" y="1337"/>
                </a:lnTo>
                <a:lnTo>
                  <a:pt x="377" y="1377"/>
                </a:lnTo>
                <a:lnTo>
                  <a:pt x="337" y="1418"/>
                </a:lnTo>
                <a:lnTo>
                  <a:pt x="296" y="1459"/>
                </a:lnTo>
                <a:lnTo>
                  <a:pt x="255" y="1500"/>
                </a:lnTo>
                <a:lnTo>
                  <a:pt x="214" y="1530"/>
                </a:lnTo>
                <a:lnTo>
                  <a:pt x="163" y="1551"/>
                </a:lnTo>
                <a:lnTo>
                  <a:pt x="133" y="1581"/>
                </a:lnTo>
                <a:lnTo>
                  <a:pt x="92" y="1602"/>
                </a:lnTo>
                <a:lnTo>
                  <a:pt x="72" y="1622"/>
                </a:lnTo>
                <a:lnTo>
                  <a:pt x="41" y="1632"/>
                </a:lnTo>
                <a:lnTo>
                  <a:pt x="31" y="1643"/>
                </a:lnTo>
                <a:lnTo>
                  <a:pt x="21" y="1643"/>
                </a:lnTo>
                <a:lnTo>
                  <a:pt x="11" y="1643"/>
                </a:lnTo>
                <a:lnTo>
                  <a:pt x="0" y="1632"/>
                </a:lnTo>
                <a:lnTo>
                  <a:pt x="0" y="1622"/>
                </a:lnTo>
                <a:lnTo>
                  <a:pt x="11" y="1612"/>
                </a:lnTo>
                <a:lnTo>
                  <a:pt x="21" y="1602"/>
                </a:lnTo>
                <a:lnTo>
                  <a:pt x="31" y="1592"/>
                </a:lnTo>
                <a:lnTo>
                  <a:pt x="41" y="1571"/>
                </a:lnTo>
                <a:lnTo>
                  <a:pt x="62" y="1561"/>
                </a:lnTo>
                <a:lnTo>
                  <a:pt x="112" y="1520"/>
                </a:lnTo>
                <a:lnTo>
                  <a:pt x="153" y="1469"/>
                </a:lnTo>
                <a:lnTo>
                  <a:pt x="184" y="1439"/>
                </a:lnTo>
                <a:lnTo>
                  <a:pt x="214" y="1408"/>
                </a:lnTo>
                <a:lnTo>
                  <a:pt x="235" y="1367"/>
                </a:lnTo>
                <a:lnTo>
                  <a:pt x="265" y="1337"/>
                </a:lnTo>
                <a:lnTo>
                  <a:pt x="326" y="1255"/>
                </a:lnTo>
                <a:lnTo>
                  <a:pt x="377" y="1173"/>
                </a:lnTo>
                <a:lnTo>
                  <a:pt x="408" y="1122"/>
                </a:lnTo>
                <a:lnTo>
                  <a:pt x="428" y="1081"/>
                </a:lnTo>
                <a:lnTo>
                  <a:pt x="459" y="1030"/>
                </a:lnTo>
                <a:lnTo>
                  <a:pt x="479" y="969"/>
                </a:lnTo>
                <a:lnTo>
                  <a:pt x="520" y="857"/>
                </a:lnTo>
                <a:lnTo>
                  <a:pt x="551" y="735"/>
                </a:lnTo>
                <a:lnTo>
                  <a:pt x="581" y="602"/>
                </a:lnTo>
                <a:lnTo>
                  <a:pt x="591" y="531"/>
                </a:lnTo>
                <a:lnTo>
                  <a:pt x="602" y="46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20"/>
          <p:cNvGrpSpPr/>
          <p:nvPr/>
        </p:nvGrpSpPr>
        <p:grpSpPr>
          <a:xfrm>
            <a:off x="703806" y="988154"/>
            <a:ext cx="1464632" cy="708279"/>
            <a:chOff x="846681" y="1213040"/>
            <a:chExt cx="1464632" cy="531209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3" name="圆角矩形 22"/>
            <p:cNvSpPr/>
            <p:nvPr/>
          </p:nvSpPr>
          <p:spPr>
            <a:xfrm>
              <a:off x="906463" y="1213040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457200">
                <a:defRPr/>
              </a:pPr>
              <a:endParaRPr lang="zh-CN" altLang="en-US"/>
            </a:p>
          </p:txBody>
        </p:sp>
      </p:grpSp>
      <p:sp>
        <p:nvSpPr>
          <p:cNvPr id="52246" name="TextBox 2"/>
          <p:cNvSpPr txBox="1">
            <a:spLocks noChangeArrowheads="1"/>
          </p:cNvSpPr>
          <p:nvPr/>
        </p:nvSpPr>
        <p:spPr bwMode="auto">
          <a:xfrm>
            <a:off x="604838" y="2336800"/>
            <a:ext cx="2043112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芦</a:t>
            </a:r>
            <a:r>
              <a:rPr lang="zh-CN" altLang="en-US" sz="6000">
                <a:latin typeface="楷体" panose="02010609060101010101" pitchFamily="49" charset="-122"/>
                <a:ea typeface="楷体" panose="02010609060101010101" pitchFamily="49" charset="-122"/>
              </a:rPr>
              <a:t>芽</a:t>
            </a:r>
            <a:endParaRPr lang="zh-CN" altLang="en-US" sz="6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"/>
          <p:cNvSpPr>
            <a:spLocks noChangeArrowheads="1"/>
          </p:cNvSpPr>
          <p:nvPr/>
        </p:nvSpPr>
        <p:spPr bwMode="auto">
          <a:xfrm>
            <a:off x="5070475" y="4872038"/>
            <a:ext cx="3683000" cy="1477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defTabSz="457200">
              <a:defRPr/>
            </a:pPr>
            <a:r>
              <a:rPr lang="zh-CN" altLang="en-US" sz="2200" b="1" dirty="0">
                <a:solidFill>
                  <a:srgbClr val="0000FF"/>
                </a:solidFill>
                <a:latin typeface="+mj-ea"/>
                <a:ea typeface="+mj-ea"/>
              </a:rPr>
              <a:t>书写指导：</a:t>
            </a:r>
            <a:r>
              <a:rPr lang="zh-CN" altLang="en-US" sz="2200" b="1" dirty="0">
                <a:solidFill>
                  <a:schemeClr val="tx1"/>
                </a:solidFill>
                <a:latin typeface="+mj-ea"/>
                <a:ea typeface="+mj-ea"/>
              </a:rPr>
              <a:t>艹的横要长，户字稍窄、左框要扁、位置靠上、竖撇要直一些。</a:t>
            </a:r>
            <a:endParaRPr lang="zh-CN" altLang="en-US" sz="2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7" name="矩形 4"/>
          <p:cNvSpPr>
            <a:spLocks noChangeArrowheads="1"/>
          </p:cNvSpPr>
          <p:nvPr/>
        </p:nvSpPr>
        <p:spPr bwMode="auto">
          <a:xfrm>
            <a:off x="2628900" y="2552700"/>
            <a:ext cx="1216025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/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芦</a:t>
            </a:r>
            <a:endParaRPr lang="zh-CN" altLang="en-US" sz="8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774950" y="1585913"/>
            <a:ext cx="2232025" cy="110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/>
            <a:r>
              <a:rPr lang="en-US" altLang="zh-CN" sz="4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lú</a:t>
            </a:r>
            <a:endParaRPr lang="en-US" altLang="zh-CN" sz="48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715963" y="4013200"/>
            <a:ext cx="2339975" cy="5730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457200" eaLnBrk="1" hangingPunct="1">
              <a:defRPr/>
            </a:pPr>
            <a:r>
              <a:rPr lang="zh-CN" altLang="en-US" sz="2200" b="1" dirty="0" smtClean="0">
                <a:solidFill>
                  <a:srgbClr val="0000FF"/>
                </a:solidFill>
                <a:latin typeface="+mj-ea"/>
                <a:ea typeface="+mj-ea"/>
              </a:rPr>
              <a:t>结构：</a:t>
            </a:r>
            <a:r>
              <a:rPr lang="zh-CN" altLang="en-US" sz="2200" b="1" dirty="0">
                <a:latin typeface="+mj-ea"/>
                <a:ea typeface="+mj-ea"/>
              </a:rPr>
              <a:t>上下</a:t>
            </a:r>
            <a:endParaRPr lang="zh-CN" altLang="en-US" sz="2200" b="1" dirty="0" smtClean="0">
              <a:latin typeface="+mj-ea"/>
              <a:ea typeface="+mj-ea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715963" y="5122863"/>
            <a:ext cx="3497262" cy="5730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457200" eaLnBrk="1" hangingPunct="1">
              <a:defRPr/>
            </a:pPr>
            <a:r>
              <a:rPr lang="zh-CN" altLang="en-US" sz="2200" b="1" dirty="0" smtClean="0">
                <a:solidFill>
                  <a:srgbClr val="0000FF"/>
                </a:solidFill>
                <a:latin typeface="+mj-ea"/>
                <a:ea typeface="+mj-ea"/>
              </a:rPr>
              <a:t>组词：</a:t>
            </a:r>
            <a:r>
              <a:rPr lang="zh-CN" altLang="en-US" sz="2200" b="1" dirty="0" smtClean="0">
                <a:latin typeface="+mj-ea"/>
                <a:ea typeface="+mj-ea"/>
              </a:rPr>
              <a:t>芦苇  踏芦渡江</a:t>
            </a:r>
            <a:endParaRPr lang="zh-CN" altLang="en-US" sz="2200" b="1" dirty="0" smtClean="0">
              <a:latin typeface="+mj-ea"/>
              <a:ea typeface="+mj-ea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715963" y="5676900"/>
            <a:ext cx="4167187" cy="5730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457200" eaLnBrk="1" hangingPunct="1">
              <a:defRPr/>
            </a:pPr>
            <a:r>
              <a:rPr lang="zh-CN" altLang="en-US" sz="2200" b="1" dirty="0" smtClean="0">
                <a:solidFill>
                  <a:srgbClr val="0000FF"/>
                </a:solidFill>
                <a:latin typeface="+mj-ea"/>
                <a:ea typeface="+mj-ea"/>
              </a:rPr>
              <a:t>造句：</a:t>
            </a:r>
            <a:r>
              <a:rPr lang="zh-CN" altLang="en-US" sz="2200" b="1" dirty="0" smtClean="0">
                <a:latin typeface="+mj-ea"/>
                <a:ea typeface="+mj-ea"/>
              </a:rPr>
              <a:t>芦苇</a:t>
            </a:r>
            <a:r>
              <a:rPr lang="zh-CN" altLang="en-US" sz="2200" b="1" dirty="0">
                <a:latin typeface="+mj-ea"/>
                <a:ea typeface="+mj-ea"/>
              </a:rPr>
              <a:t>长出了嫩嫩的芦芽。 </a:t>
            </a:r>
            <a:endParaRPr lang="zh-CN" altLang="en-US" sz="2200" b="1" dirty="0" smtClean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715963" y="4567238"/>
            <a:ext cx="2905125" cy="5746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457200" eaLnBrk="1" hangingPunct="1">
              <a:defRPr/>
            </a:pPr>
            <a:r>
              <a:rPr lang="zh-CN" altLang="en-US" sz="2200" b="1" dirty="0" smtClean="0">
                <a:solidFill>
                  <a:srgbClr val="0000FF"/>
                </a:solidFill>
                <a:latin typeface="+mj-ea"/>
                <a:ea typeface="+mj-ea"/>
              </a:rPr>
              <a:t>音序：</a:t>
            </a:r>
            <a:r>
              <a:rPr lang="en-US" altLang="zh-CN" sz="2200" b="1" dirty="0" smtClean="0">
                <a:latin typeface="+mj-ea"/>
                <a:ea typeface="+mj-ea"/>
              </a:rPr>
              <a:t>L   </a:t>
            </a:r>
            <a:r>
              <a:rPr lang="zh-CN" altLang="en-US" sz="2200" b="1" dirty="0" smtClean="0">
                <a:solidFill>
                  <a:srgbClr val="0000FF"/>
                </a:solidFill>
                <a:latin typeface="+mj-ea"/>
                <a:ea typeface="+mj-ea"/>
              </a:rPr>
              <a:t>部首：</a:t>
            </a:r>
            <a:r>
              <a:rPr lang="zh-CN" altLang="en-US" sz="2200" b="1" dirty="0">
                <a:latin typeface="+mj-ea"/>
                <a:ea typeface="+mj-ea"/>
              </a:rPr>
              <a:t>艹</a:t>
            </a:r>
            <a:endParaRPr lang="zh-CN" altLang="en-US" sz="2200" b="1" dirty="0" smtClean="0">
              <a:latin typeface="+mj-ea"/>
              <a:ea typeface="+mj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9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9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9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9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9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9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9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66" grpId="0" animBg="1"/>
      <p:bldP spid="39967" grpId="0" animBg="1"/>
      <p:bldP spid="39969" grpId="0" animBg="1"/>
      <p:bldP spid="39970" grpId="0" animBg="1"/>
      <p:bldP spid="39964" grpId="0" animBg="1"/>
      <p:bldP spid="39965" grpId="0" animBg="1"/>
      <p:bldP spid="39968" grpId="0" animBg="1"/>
      <p:bldP spid="26" grpId="0" autoUpdateAnimBg="0"/>
      <p:bldP spid="27" grpId="0" autoUpdateAnimBg="0"/>
      <p:bldP spid="30" grpId="0" autoUpdateAnimBg="0"/>
      <p:bldP spid="31" grpId="0" autoUpdateAnimBg="0"/>
      <p:bldP spid="32" grpId="0" autoUpdateAnimBg="0"/>
      <p:bldP spid="33" grpId="0" autoUpdateAnimBg="0"/>
      <p:bldP spid="34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1785938"/>
          <a:ext cx="2590800" cy="3040062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51288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45740" marB="4574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717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45740" marB="4574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2019" name="Freeform 35"/>
          <p:cNvSpPr/>
          <p:nvPr/>
        </p:nvSpPr>
        <p:spPr bwMode="auto">
          <a:xfrm>
            <a:off x="6149975" y="2484438"/>
            <a:ext cx="1371600" cy="284162"/>
          </a:xfrm>
          <a:custGeom>
            <a:avLst/>
            <a:gdLst>
              <a:gd name="T0" fmla="*/ 0 w 2160"/>
              <a:gd name="T1" fmla="*/ 2147483647 h 336"/>
              <a:gd name="T2" fmla="*/ 2147483647 w 2160"/>
              <a:gd name="T3" fmla="*/ 2147483647 h 336"/>
              <a:gd name="T4" fmla="*/ 2147483647 w 2160"/>
              <a:gd name="T5" fmla="*/ 2147483647 h 336"/>
              <a:gd name="T6" fmla="*/ 2147483647 w 2160"/>
              <a:gd name="T7" fmla="*/ 2147483647 h 336"/>
              <a:gd name="T8" fmla="*/ 2147483647 w 2160"/>
              <a:gd name="T9" fmla="*/ 2147483647 h 336"/>
              <a:gd name="T10" fmla="*/ 2147483647 w 2160"/>
              <a:gd name="T11" fmla="*/ 2147483647 h 336"/>
              <a:gd name="T12" fmla="*/ 2147483647 w 2160"/>
              <a:gd name="T13" fmla="*/ 2147483647 h 336"/>
              <a:gd name="T14" fmla="*/ 2147483647 w 2160"/>
              <a:gd name="T15" fmla="*/ 2147483647 h 336"/>
              <a:gd name="T16" fmla="*/ 2147483647 w 2160"/>
              <a:gd name="T17" fmla="*/ 2147483647 h 336"/>
              <a:gd name="T18" fmla="*/ 2147483647 w 2160"/>
              <a:gd name="T19" fmla="*/ 2147483647 h 336"/>
              <a:gd name="T20" fmla="*/ 2147483647 w 2160"/>
              <a:gd name="T21" fmla="*/ 2147483647 h 336"/>
              <a:gd name="T22" fmla="*/ 2147483647 w 2160"/>
              <a:gd name="T23" fmla="*/ 2147483647 h 336"/>
              <a:gd name="T24" fmla="*/ 2147483647 w 2160"/>
              <a:gd name="T25" fmla="*/ 2147483647 h 336"/>
              <a:gd name="T26" fmla="*/ 2147483647 w 2160"/>
              <a:gd name="T27" fmla="*/ 2147483647 h 336"/>
              <a:gd name="T28" fmla="*/ 2147483647 w 2160"/>
              <a:gd name="T29" fmla="*/ 2147483647 h 336"/>
              <a:gd name="T30" fmla="*/ 2147483647 w 2160"/>
              <a:gd name="T31" fmla="*/ 2147483647 h 336"/>
              <a:gd name="T32" fmla="*/ 2147483647 w 2160"/>
              <a:gd name="T33" fmla="*/ 2147483647 h 336"/>
              <a:gd name="T34" fmla="*/ 2147483647 w 2160"/>
              <a:gd name="T35" fmla="*/ 2147483647 h 336"/>
              <a:gd name="T36" fmla="*/ 2147483647 w 2160"/>
              <a:gd name="T37" fmla="*/ 2147483647 h 336"/>
              <a:gd name="T38" fmla="*/ 2147483647 w 2160"/>
              <a:gd name="T39" fmla="*/ 2147483647 h 336"/>
              <a:gd name="T40" fmla="*/ 2147483647 w 2160"/>
              <a:gd name="T41" fmla="*/ 0 h 336"/>
              <a:gd name="T42" fmla="*/ 2147483647 w 2160"/>
              <a:gd name="T43" fmla="*/ 0 h 336"/>
              <a:gd name="T44" fmla="*/ 2147483647 w 2160"/>
              <a:gd name="T45" fmla="*/ 0 h 336"/>
              <a:gd name="T46" fmla="*/ 2147483647 w 2160"/>
              <a:gd name="T47" fmla="*/ 0 h 336"/>
              <a:gd name="T48" fmla="*/ 2147483647 w 2160"/>
              <a:gd name="T49" fmla="*/ 2147483647 h 336"/>
              <a:gd name="T50" fmla="*/ 2147483647 w 2160"/>
              <a:gd name="T51" fmla="*/ 2147483647 h 336"/>
              <a:gd name="T52" fmla="*/ 2147483647 w 2160"/>
              <a:gd name="T53" fmla="*/ 2147483647 h 336"/>
              <a:gd name="T54" fmla="*/ 2147483647 w 2160"/>
              <a:gd name="T55" fmla="*/ 2147483647 h 336"/>
              <a:gd name="T56" fmla="*/ 2147483647 w 2160"/>
              <a:gd name="T57" fmla="*/ 2147483647 h 336"/>
              <a:gd name="T58" fmla="*/ 2147483647 w 2160"/>
              <a:gd name="T59" fmla="*/ 2147483647 h 336"/>
              <a:gd name="T60" fmla="*/ 2147483647 w 2160"/>
              <a:gd name="T61" fmla="*/ 2147483647 h 336"/>
              <a:gd name="T62" fmla="*/ 2147483647 w 2160"/>
              <a:gd name="T63" fmla="*/ 2147483647 h 336"/>
              <a:gd name="T64" fmla="*/ 2147483647 w 2160"/>
              <a:gd name="T65" fmla="*/ 2147483647 h 336"/>
              <a:gd name="T66" fmla="*/ 2147483647 w 2160"/>
              <a:gd name="T67" fmla="*/ 2147483647 h 336"/>
              <a:gd name="T68" fmla="*/ 2147483647 w 2160"/>
              <a:gd name="T69" fmla="*/ 2147483647 h 336"/>
              <a:gd name="T70" fmla="*/ 2147483647 w 2160"/>
              <a:gd name="T71" fmla="*/ 2147483647 h 336"/>
              <a:gd name="T72" fmla="*/ 2147483647 w 2160"/>
              <a:gd name="T73" fmla="*/ 2147483647 h 336"/>
              <a:gd name="T74" fmla="*/ 2147483647 w 2160"/>
              <a:gd name="T75" fmla="*/ 2147483647 h 336"/>
              <a:gd name="T76" fmla="*/ 2147483647 w 2160"/>
              <a:gd name="T77" fmla="*/ 2147483647 h 336"/>
              <a:gd name="T78" fmla="*/ 2147483647 w 2160"/>
              <a:gd name="T79" fmla="*/ 2147483647 h 336"/>
              <a:gd name="T80" fmla="*/ 2147483647 w 2160"/>
              <a:gd name="T81" fmla="*/ 2147483647 h 336"/>
              <a:gd name="T82" fmla="*/ 2147483647 w 2160"/>
              <a:gd name="T83" fmla="*/ 2147483647 h 336"/>
              <a:gd name="T84" fmla="*/ 2147483647 w 2160"/>
              <a:gd name="T85" fmla="*/ 2147483647 h 336"/>
              <a:gd name="T86" fmla="*/ 2147483647 w 2160"/>
              <a:gd name="T87" fmla="*/ 2147483647 h 336"/>
              <a:gd name="T88" fmla="*/ 2147483647 w 2160"/>
              <a:gd name="T89" fmla="*/ 2147483647 h 336"/>
              <a:gd name="T90" fmla="*/ 2147483647 w 2160"/>
              <a:gd name="T91" fmla="*/ 2147483647 h 336"/>
              <a:gd name="T92" fmla="*/ 2147483647 w 2160"/>
              <a:gd name="T93" fmla="*/ 2147483647 h 336"/>
              <a:gd name="T94" fmla="*/ 2147483647 w 2160"/>
              <a:gd name="T95" fmla="*/ 2147483647 h 336"/>
              <a:gd name="T96" fmla="*/ 2147483647 w 2160"/>
              <a:gd name="T97" fmla="*/ 2147483647 h 336"/>
              <a:gd name="T98" fmla="*/ 2147483647 w 2160"/>
              <a:gd name="T99" fmla="*/ 2147483647 h 336"/>
              <a:gd name="T100" fmla="*/ 2147483647 w 2160"/>
              <a:gd name="T101" fmla="*/ 2147483647 h 336"/>
              <a:gd name="T102" fmla="*/ 0 w 2160"/>
              <a:gd name="T103" fmla="*/ 2147483647 h 3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2160"/>
              <a:gd name="T157" fmla="*/ 0 h 336"/>
              <a:gd name="T158" fmla="*/ 2160 w 2160"/>
              <a:gd name="T159" fmla="*/ 336 h 3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2160" h="336">
                <a:moveTo>
                  <a:pt x="0" y="214"/>
                </a:moveTo>
                <a:lnTo>
                  <a:pt x="0" y="204"/>
                </a:lnTo>
                <a:lnTo>
                  <a:pt x="0" y="194"/>
                </a:lnTo>
                <a:lnTo>
                  <a:pt x="20" y="194"/>
                </a:lnTo>
                <a:lnTo>
                  <a:pt x="41" y="194"/>
                </a:lnTo>
                <a:lnTo>
                  <a:pt x="51" y="183"/>
                </a:lnTo>
                <a:lnTo>
                  <a:pt x="71" y="183"/>
                </a:lnTo>
                <a:lnTo>
                  <a:pt x="102" y="183"/>
                </a:lnTo>
                <a:lnTo>
                  <a:pt x="132" y="183"/>
                </a:lnTo>
                <a:lnTo>
                  <a:pt x="173" y="183"/>
                </a:lnTo>
                <a:lnTo>
                  <a:pt x="214" y="173"/>
                </a:lnTo>
                <a:lnTo>
                  <a:pt x="255" y="173"/>
                </a:lnTo>
                <a:lnTo>
                  <a:pt x="305" y="163"/>
                </a:lnTo>
                <a:lnTo>
                  <a:pt x="367" y="163"/>
                </a:lnTo>
                <a:lnTo>
                  <a:pt x="438" y="153"/>
                </a:lnTo>
                <a:lnTo>
                  <a:pt x="509" y="153"/>
                </a:lnTo>
                <a:lnTo>
                  <a:pt x="591" y="143"/>
                </a:lnTo>
                <a:lnTo>
                  <a:pt x="683" y="132"/>
                </a:lnTo>
                <a:lnTo>
                  <a:pt x="784" y="122"/>
                </a:lnTo>
                <a:lnTo>
                  <a:pt x="886" y="112"/>
                </a:lnTo>
                <a:lnTo>
                  <a:pt x="998" y="102"/>
                </a:lnTo>
                <a:lnTo>
                  <a:pt x="1060" y="91"/>
                </a:lnTo>
                <a:lnTo>
                  <a:pt x="1121" y="81"/>
                </a:lnTo>
                <a:lnTo>
                  <a:pt x="1172" y="81"/>
                </a:lnTo>
                <a:lnTo>
                  <a:pt x="1223" y="71"/>
                </a:lnTo>
                <a:lnTo>
                  <a:pt x="1263" y="71"/>
                </a:lnTo>
                <a:lnTo>
                  <a:pt x="1314" y="61"/>
                </a:lnTo>
                <a:lnTo>
                  <a:pt x="1355" y="61"/>
                </a:lnTo>
                <a:lnTo>
                  <a:pt x="1396" y="51"/>
                </a:lnTo>
                <a:lnTo>
                  <a:pt x="1437" y="51"/>
                </a:lnTo>
                <a:lnTo>
                  <a:pt x="1467" y="40"/>
                </a:lnTo>
                <a:lnTo>
                  <a:pt x="1508" y="40"/>
                </a:lnTo>
                <a:lnTo>
                  <a:pt x="1538" y="40"/>
                </a:lnTo>
                <a:lnTo>
                  <a:pt x="1559" y="30"/>
                </a:lnTo>
                <a:lnTo>
                  <a:pt x="1589" y="30"/>
                </a:lnTo>
                <a:lnTo>
                  <a:pt x="1610" y="20"/>
                </a:lnTo>
                <a:lnTo>
                  <a:pt x="1630" y="20"/>
                </a:lnTo>
                <a:lnTo>
                  <a:pt x="1671" y="10"/>
                </a:lnTo>
                <a:lnTo>
                  <a:pt x="1702" y="10"/>
                </a:lnTo>
                <a:lnTo>
                  <a:pt x="1732" y="10"/>
                </a:lnTo>
                <a:lnTo>
                  <a:pt x="1763" y="0"/>
                </a:lnTo>
                <a:lnTo>
                  <a:pt x="1793" y="0"/>
                </a:lnTo>
                <a:lnTo>
                  <a:pt x="1814" y="0"/>
                </a:lnTo>
                <a:lnTo>
                  <a:pt x="1834" y="0"/>
                </a:lnTo>
                <a:lnTo>
                  <a:pt x="1854" y="0"/>
                </a:lnTo>
                <a:lnTo>
                  <a:pt x="1865" y="0"/>
                </a:lnTo>
                <a:lnTo>
                  <a:pt x="1885" y="0"/>
                </a:lnTo>
                <a:lnTo>
                  <a:pt x="1905" y="0"/>
                </a:lnTo>
                <a:lnTo>
                  <a:pt x="1926" y="10"/>
                </a:lnTo>
                <a:lnTo>
                  <a:pt x="1977" y="20"/>
                </a:lnTo>
                <a:lnTo>
                  <a:pt x="2007" y="30"/>
                </a:lnTo>
                <a:lnTo>
                  <a:pt x="2038" y="40"/>
                </a:lnTo>
                <a:lnTo>
                  <a:pt x="2058" y="51"/>
                </a:lnTo>
                <a:lnTo>
                  <a:pt x="2089" y="61"/>
                </a:lnTo>
                <a:lnTo>
                  <a:pt x="2109" y="71"/>
                </a:lnTo>
                <a:lnTo>
                  <a:pt x="2130" y="81"/>
                </a:lnTo>
                <a:lnTo>
                  <a:pt x="2140" y="91"/>
                </a:lnTo>
                <a:lnTo>
                  <a:pt x="2150" y="102"/>
                </a:lnTo>
                <a:lnTo>
                  <a:pt x="2160" y="112"/>
                </a:lnTo>
                <a:lnTo>
                  <a:pt x="2160" y="122"/>
                </a:lnTo>
                <a:lnTo>
                  <a:pt x="2150" y="132"/>
                </a:lnTo>
                <a:lnTo>
                  <a:pt x="2130" y="132"/>
                </a:lnTo>
                <a:lnTo>
                  <a:pt x="2109" y="143"/>
                </a:lnTo>
                <a:lnTo>
                  <a:pt x="2079" y="153"/>
                </a:lnTo>
                <a:lnTo>
                  <a:pt x="2058" y="153"/>
                </a:lnTo>
                <a:lnTo>
                  <a:pt x="2038" y="153"/>
                </a:lnTo>
                <a:lnTo>
                  <a:pt x="2017" y="153"/>
                </a:lnTo>
                <a:lnTo>
                  <a:pt x="1987" y="153"/>
                </a:lnTo>
                <a:lnTo>
                  <a:pt x="1966" y="163"/>
                </a:lnTo>
                <a:lnTo>
                  <a:pt x="1936" y="163"/>
                </a:lnTo>
                <a:lnTo>
                  <a:pt x="1905" y="163"/>
                </a:lnTo>
                <a:lnTo>
                  <a:pt x="1865" y="163"/>
                </a:lnTo>
                <a:lnTo>
                  <a:pt x="1793" y="173"/>
                </a:lnTo>
                <a:lnTo>
                  <a:pt x="1712" y="173"/>
                </a:lnTo>
                <a:lnTo>
                  <a:pt x="1630" y="183"/>
                </a:lnTo>
                <a:lnTo>
                  <a:pt x="1549" y="183"/>
                </a:lnTo>
                <a:lnTo>
                  <a:pt x="1447" y="194"/>
                </a:lnTo>
                <a:lnTo>
                  <a:pt x="1355" y="194"/>
                </a:lnTo>
                <a:lnTo>
                  <a:pt x="1253" y="204"/>
                </a:lnTo>
                <a:lnTo>
                  <a:pt x="1141" y="214"/>
                </a:lnTo>
                <a:lnTo>
                  <a:pt x="1029" y="224"/>
                </a:lnTo>
                <a:lnTo>
                  <a:pt x="927" y="224"/>
                </a:lnTo>
                <a:lnTo>
                  <a:pt x="825" y="234"/>
                </a:lnTo>
                <a:lnTo>
                  <a:pt x="733" y="245"/>
                </a:lnTo>
                <a:lnTo>
                  <a:pt x="652" y="255"/>
                </a:lnTo>
                <a:lnTo>
                  <a:pt x="570" y="265"/>
                </a:lnTo>
                <a:lnTo>
                  <a:pt x="509" y="275"/>
                </a:lnTo>
                <a:lnTo>
                  <a:pt x="448" y="285"/>
                </a:lnTo>
                <a:lnTo>
                  <a:pt x="387" y="306"/>
                </a:lnTo>
                <a:lnTo>
                  <a:pt x="336" y="316"/>
                </a:lnTo>
                <a:lnTo>
                  <a:pt x="295" y="316"/>
                </a:lnTo>
                <a:lnTo>
                  <a:pt x="255" y="326"/>
                </a:lnTo>
                <a:lnTo>
                  <a:pt x="224" y="326"/>
                </a:lnTo>
                <a:lnTo>
                  <a:pt x="204" y="336"/>
                </a:lnTo>
                <a:lnTo>
                  <a:pt x="183" y="336"/>
                </a:lnTo>
                <a:lnTo>
                  <a:pt x="173" y="336"/>
                </a:lnTo>
                <a:lnTo>
                  <a:pt x="153" y="336"/>
                </a:lnTo>
                <a:lnTo>
                  <a:pt x="132" y="316"/>
                </a:lnTo>
                <a:lnTo>
                  <a:pt x="102" y="306"/>
                </a:lnTo>
                <a:lnTo>
                  <a:pt x="71" y="275"/>
                </a:lnTo>
                <a:lnTo>
                  <a:pt x="41" y="255"/>
                </a:lnTo>
                <a:lnTo>
                  <a:pt x="20" y="234"/>
                </a:lnTo>
                <a:lnTo>
                  <a:pt x="10" y="224"/>
                </a:lnTo>
                <a:lnTo>
                  <a:pt x="0" y="21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20" name="Freeform 36"/>
          <p:cNvSpPr/>
          <p:nvPr/>
        </p:nvSpPr>
        <p:spPr bwMode="auto">
          <a:xfrm>
            <a:off x="6894513" y="2208213"/>
            <a:ext cx="257175" cy="663575"/>
          </a:xfrm>
          <a:custGeom>
            <a:avLst/>
            <a:gdLst>
              <a:gd name="T0" fmla="*/ 2147483647 w 407"/>
              <a:gd name="T1" fmla="*/ 2147483647 h 786"/>
              <a:gd name="T2" fmla="*/ 2147483647 w 407"/>
              <a:gd name="T3" fmla="*/ 2147483647 h 786"/>
              <a:gd name="T4" fmla="*/ 2147483647 w 407"/>
              <a:gd name="T5" fmla="*/ 2147483647 h 786"/>
              <a:gd name="T6" fmla="*/ 2147483647 w 407"/>
              <a:gd name="T7" fmla="*/ 2147483647 h 786"/>
              <a:gd name="T8" fmla="*/ 2147483647 w 407"/>
              <a:gd name="T9" fmla="*/ 2147483647 h 786"/>
              <a:gd name="T10" fmla="*/ 2147483647 w 407"/>
              <a:gd name="T11" fmla="*/ 2147483647 h 786"/>
              <a:gd name="T12" fmla="*/ 2147483647 w 407"/>
              <a:gd name="T13" fmla="*/ 2147483647 h 786"/>
              <a:gd name="T14" fmla="*/ 2147483647 w 407"/>
              <a:gd name="T15" fmla="*/ 2147483647 h 786"/>
              <a:gd name="T16" fmla="*/ 2147483647 w 407"/>
              <a:gd name="T17" fmla="*/ 2147483647 h 786"/>
              <a:gd name="T18" fmla="*/ 2147483647 w 407"/>
              <a:gd name="T19" fmla="*/ 2147483647 h 786"/>
              <a:gd name="T20" fmla="*/ 2147483647 w 407"/>
              <a:gd name="T21" fmla="*/ 0 h 786"/>
              <a:gd name="T22" fmla="*/ 2147483647 w 407"/>
              <a:gd name="T23" fmla="*/ 0 h 786"/>
              <a:gd name="T24" fmla="*/ 2147483647 w 407"/>
              <a:gd name="T25" fmla="*/ 2147483647 h 786"/>
              <a:gd name="T26" fmla="*/ 2147483647 w 407"/>
              <a:gd name="T27" fmla="*/ 2147483647 h 786"/>
              <a:gd name="T28" fmla="*/ 2147483647 w 407"/>
              <a:gd name="T29" fmla="*/ 2147483647 h 786"/>
              <a:gd name="T30" fmla="*/ 2147483647 w 407"/>
              <a:gd name="T31" fmla="*/ 2147483647 h 786"/>
              <a:gd name="T32" fmla="*/ 2147483647 w 407"/>
              <a:gd name="T33" fmla="*/ 2147483647 h 786"/>
              <a:gd name="T34" fmla="*/ 2147483647 w 407"/>
              <a:gd name="T35" fmla="*/ 2147483647 h 786"/>
              <a:gd name="T36" fmla="*/ 2147483647 w 407"/>
              <a:gd name="T37" fmla="*/ 2147483647 h 786"/>
              <a:gd name="T38" fmla="*/ 2147483647 w 407"/>
              <a:gd name="T39" fmla="*/ 2147483647 h 786"/>
              <a:gd name="T40" fmla="*/ 2147483647 w 407"/>
              <a:gd name="T41" fmla="*/ 2147483647 h 786"/>
              <a:gd name="T42" fmla="*/ 2147483647 w 407"/>
              <a:gd name="T43" fmla="*/ 2147483647 h 786"/>
              <a:gd name="T44" fmla="*/ 2147483647 w 407"/>
              <a:gd name="T45" fmla="*/ 2147483647 h 786"/>
              <a:gd name="T46" fmla="*/ 2147483647 w 407"/>
              <a:gd name="T47" fmla="*/ 2147483647 h 786"/>
              <a:gd name="T48" fmla="*/ 2147483647 w 407"/>
              <a:gd name="T49" fmla="*/ 2147483647 h 786"/>
              <a:gd name="T50" fmla="*/ 2147483647 w 407"/>
              <a:gd name="T51" fmla="*/ 2147483647 h 786"/>
              <a:gd name="T52" fmla="*/ 2147483647 w 407"/>
              <a:gd name="T53" fmla="*/ 2147483647 h 786"/>
              <a:gd name="T54" fmla="*/ 2147483647 w 407"/>
              <a:gd name="T55" fmla="*/ 2147483647 h 786"/>
              <a:gd name="T56" fmla="*/ 0 w 407"/>
              <a:gd name="T57" fmla="*/ 2147483647 h 786"/>
              <a:gd name="T58" fmla="*/ 0 w 407"/>
              <a:gd name="T59" fmla="*/ 2147483647 h 786"/>
              <a:gd name="T60" fmla="*/ 2147483647 w 407"/>
              <a:gd name="T61" fmla="*/ 2147483647 h 786"/>
              <a:gd name="T62" fmla="*/ 2147483647 w 407"/>
              <a:gd name="T63" fmla="*/ 2147483647 h 786"/>
              <a:gd name="T64" fmla="*/ 2147483647 w 407"/>
              <a:gd name="T65" fmla="*/ 2147483647 h 78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07"/>
              <a:gd name="T100" fmla="*/ 0 h 786"/>
              <a:gd name="T101" fmla="*/ 407 w 407"/>
              <a:gd name="T102" fmla="*/ 786 h 78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07" h="786">
                <a:moveTo>
                  <a:pt x="71" y="551"/>
                </a:moveTo>
                <a:lnTo>
                  <a:pt x="91" y="490"/>
                </a:lnTo>
                <a:lnTo>
                  <a:pt x="102" y="439"/>
                </a:lnTo>
                <a:lnTo>
                  <a:pt x="122" y="388"/>
                </a:lnTo>
                <a:lnTo>
                  <a:pt x="142" y="347"/>
                </a:lnTo>
                <a:lnTo>
                  <a:pt x="152" y="306"/>
                </a:lnTo>
                <a:lnTo>
                  <a:pt x="163" y="265"/>
                </a:lnTo>
                <a:lnTo>
                  <a:pt x="173" y="235"/>
                </a:lnTo>
                <a:lnTo>
                  <a:pt x="183" y="204"/>
                </a:lnTo>
                <a:lnTo>
                  <a:pt x="183" y="174"/>
                </a:lnTo>
                <a:lnTo>
                  <a:pt x="183" y="143"/>
                </a:lnTo>
                <a:lnTo>
                  <a:pt x="183" y="123"/>
                </a:lnTo>
                <a:lnTo>
                  <a:pt x="183" y="102"/>
                </a:lnTo>
                <a:lnTo>
                  <a:pt x="183" y="72"/>
                </a:lnTo>
                <a:lnTo>
                  <a:pt x="183" y="41"/>
                </a:lnTo>
                <a:lnTo>
                  <a:pt x="173" y="31"/>
                </a:lnTo>
                <a:lnTo>
                  <a:pt x="163" y="31"/>
                </a:lnTo>
                <a:lnTo>
                  <a:pt x="163" y="21"/>
                </a:lnTo>
                <a:lnTo>
                  <a:pt x="163" y="10"/>
                </a:lnTo>
                <a:lnTo>
                  <a:pt x="173" y="0"/>
                </a:lnTo>
                <a:lnTo>
                  <a:pt x="183" y="0"/>
                </a:lnTo>
                <a:lnTo>
                  <a:pt x="193" y="0"/>
                </a:lnTo>
                <a:lnTo>
                  <a:pt x="214" y="0"/>
                </a:lnTo>
                <a:lnTo>
                  <a:pt x="234" y="10"/>
                </a:lnTo>
                <a:lnTo>
                  <a:pt x="275" y="21"/>
                </a:lnTo>
                <a:lnTo>
                  <a:pt x="295" y="31"/>
                </a:lnTo>
                <a:lnTo>
                  <a:pt x="316" y="41"/>
                </a:lnTo>
                <a:lnTo>
                  <a:pt x="336" y="51"/>
                </a:lnTo>
                <a:lnTo>
                  <a:pt x="346" y="61"/>
                </a:lnTo>
                <a:lnTo>
                  <a:pt x="366" y="72"/>
                </a:lnTo>
                <a:lnTo>
                  <a:pt x="377" y="82"/>
                </a:lnTo>
                <a:lnTo>
                  <a:pt x="387" y="92"/>
                </a:lnTo>
                <a:lnTo>
                  <a:pt x="397" y="102"/>
                </a:lnTo>
                <a:lnTo>
                  <a:pt x="397" y="112"/>
                </a:lnTo>
                <a:lnTo>
                  <a:pt x="407" y="123"/>
                </a:lnTo>
                <a:lnTo>
                  <a:pt x="397" y="133"/>
                </a:lnTo>
                <a:lnTo>
                  <a:pt x="397" y="153"/>
                </a:lnTo>
                <a:lnTo>
                  <a:pt x="397" y="174"/>
                </a:lnTo>
                <a:lnTo>
                  <a:pt x="387" y="194"/>
                </a:lnTo>
                <a:lnTo>
                  <a:pt x="377" y="225"/>
                </a:lnTo>
                <a:lnTo>
                  <a:pt x="356" y="255"/>
                </a:lnTo>
                <a:lnTo>
                  <a:pt x="346" y="296"/>
                </a:lnTo>
                <a:lnTo>
                  <a:pt x="326" y="337"/>
                </a:lnTo>
                <a:lnTo>
                  <a:pt x="305" y="378"/>
                </a:lnTo>
                <a:lnTo>
                  <a:pt x="285" y="429"/>
                </a:lnTo>
                <a:lnTo>
                  <a:pt x="234" y="510"/>
                </a:lnTo>
                <a:lnTo>
                  <a:pt x="183" y="582"/>
                </a:lnTo>
                <a:lnTo>
                  <a:pt x="132" y="663"/>
                </a:lnTo>
                <a:lnTo>
                  <a:pt x="102" y="694"/>
                </a:lnTo>
                <a:lnTo>
                  <a:pt x="81" y="725"/>
                </a:lnTo>
                <a:lnTo>
                  <a:pt x="61" y="745"/>
                </a:lnTo>
                <a:lnTo>
                  <a:pt x="40" y="765"/>
                </a:lnTo>
                <a:lnTo>
                  <a:pt x="30" y="776"/>
                </a:lnTo>
                <a:lnTo>
                  <a:pt x="10" y="786"/>
                </a:lnTo>
                <a:lnTo>
                  <a:pt x="0" y="786"/>
                </a:lnTo>
                <a:lnTo>
                  <a:pt x="0" y="776"/>
                </a:lnTo>
                <a:lnTo>
                  <a:pt x="0" y="765"/>
                </a:lnTo>
                <a:lnTo>
                  <a:pt x="0" y="745"/>
                </a:lnTo>
                <a:lnTo>
                  <a:pt x="10" y="714"/>
                </a:lnTo>
                <a:lnTo>
                  <a:pt x="20" y="684"/>
                </a:lnTo>
                <a:lnTo>
                  <a:pt x="30" y="643"/>
                </a:lnTo>
                <a:lnTo>
                  <a:pt x="51" y="602"/>
                </a:lnTo>
                <a:lnTo>
                  <a:pt x="71" y="55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21" name="Freeform 37"/>
          <p:cNvSpPr/>
          <p:nvPr/>
        </p:nvSpPr>
        <p:spPr bwMode="auto">
          <a:xfrm>
            <a:off x="6478588" y="2311400"/>
            <a:ext cx="220662" cy="577850"/>
          </a:xfrm>
          <a:custGeom>
            <a:avLst/>
            <a:gdLst>
              <a:gd name="T0" fmla="*/ 2147483647 w 347"/>
              <a:gd name="T1" fmla="*/ 2147483647 h 683"/>
              <a:gd name="T2" fmla="*/ 0 w 347"/>
              <a:gd name="T3" fmla="*/ 2147483647 h 683"/>
              <a:gd name="T4" fmla="*/ 0 w 347"/>
              <a:gd name="T5" fmla="*/ 2147483647 h 683"/>
              <a:gd name="T6" fmla="*/ 2147483647 w 347"/>
              <a:gd name="T7" fmla="*/ 2147483647 h 683"/>
              <a:gd name="T8" fmla="*/ 2147483647 w 347"/>
              <a:gd name="T9" fmla="*/ 2147483647 h 683"/>
              <a:gd name="T10" fmla="*/ 2147483647 w 347"/>
              <a:gd name="T11" fmla="*/ 2147483647 h 683"/>
              <a:gd name="T12" fmla="*/ 2147483647 w 347"/>
              <a:gd name="T13" fmla="*/ 2147483647 h 683"/>
              <a:gd name="T14" fmla="*/ 2147483647 w 347"/>
              <a:gd name="T15" fmla="*/ 2147483647 h 683"/>
              <a:gd name="T16" fmla="*/ 2147483647 w 347"/>
              <a:gd name="T17" fmla="*/ 2147483647 h 683"/>
              <a:gd name="T18" fmla="*/ 2147483647 w 347"/>
              <a:gd name="T19" fmla="*/ 2147483647 h 683"/>
              <a:gd name="T20" fmla="*/ 2147483647 w 347"/>
              <a:gd name="T21" fmla="*/ 2147483647 h 683"/>
              <a:gd name="T22" fmla="*/ 2147483647 w 347"/>
              <a:gd name="T23" fmla="*/ 2147483647 h 683"/>
              <a:gd name="T24" fmla="*/ 2147483647 w 347"/>
              <a:gd name="T25" fmla="*/ 2147483647 h 683"/>
              <a:gd name="T26" fmla="*/ 2147483647 w 347"/>
              <a:gd name="T27" fmla="*/ 2147483647 h 683"/>
              <a:gd name="T28" fmla="*/ 2147483647 w 347"/>
              <a:gd name="T29" fmla="*/ 2147483647 h 683"/>
              <a:gd name="T30" fmla="*/ 2147483647 w 347"/>
              <a:gd name="T31" fmla="*/ 2147483647 h 683"/>
              <a:gd name="T32" fmla="*/ 2147483647 w 347"/>
              <a:gd name="T33" fmla="*/ 2147483647 h 683"/>
              <a:gd name="T34" fmla="*/ 2147483647 w 347"/>
              <a:gd name="T35" fmla="*/ 2147483647 h 683"/>
              <a:gd name="T36" fmla="*/ 2147483647 w 347"/>
              <a:gd name="T37" fmla="*/ 2147483647 h 683"/>
              <a:gd name="T38" fmla="*/ 2147483647 w 347"/>
              <a:gd name="T39" fmla="*/ 2147483647 h 683"/>
              <a:gd name="T40" fmla="*/ 2147483647 w 347"/>
              <a:gd name="T41" fmla="*/ 2147483647 h 683"/>
              <a:gd name="T42" fmla="*/ 2147483647 w 347"/>
              <a:gd name="T43" fmla="*/ 2147483647 h 683"/>
              <a:gd name="T44" fmla="*/ 2147483647 w 347"/>
              <a:gd name="T45" fmla="*/ 2147483647 h 683"/>
              <a:gd name="T46" fmla="*/ 2147483647 w 347"/>
              <a:gd name="T47" fmla="*/ 2147483647 h 683"/>
              <a:gd name="T48" fmla="*/ 2147483647 w 347"/>
              <a:gd name="T49" fmla="*/ 2147483647 h 683"/>
              <a:gd name="T50" fmla="*/ 2147483647 w 347"/>
              <a:gd name="T51" fmla="*/ 2147483647 h 683"/>
              <a:gd name="T52" fmla="*/ 2147483647 w 347"/>
              <a:gd name="T53" fmla="*/ 2147483647 h 683"/>
              <a:gd name="T54" fmla="*/ 2147483647 w 347"/>
              <a:gd name="T55" fmla="*/ 2147483647 h 683"/>
              <a:gd name="T56" fmla="*/ 2147483647 w 347"/>
              <a:gd name="T57" fmla="*/ 2147483647 h 683"/>
              <a:gd name="T58" fmla="*/ 2147483647 w 347"/>
              <a:gd name="T59" fmla="*/ 2147483647 h 683"/>
              <a:gd name="T60" fmla="*/ 2147483647 w 347"/>
              <a:gd name="T61" fmla="*/ 2147483647 h 683"/>
              <a:gd name="T62" fmla="*/ 2147483647 w 347"/>
              <a:gd name="T63" fmla="*/ 2147483647 h 68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47"/>
              <a:gd name="T97" fmla="*/ 0 h 683"/>
              <a:gd name="T98" fmla="*/ 347 w 347"/>
              <a:gd name="T99" fmla="*/ 683 h 68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47" h="683">
                <a:moveTo>
                  <a:pt x="51" y="102"/>
                </a:moveTo>
                <a:lnTo>
                  <a:pt x="31" y="91"/>
                </a:lnTo>
                <a:lnTo>
                  <a:pt x="11" y="81"/>
                </a:lnTo>
                <a:lnTo>
                  <a:pt x="0" y="61"/>
                </a:lnTo>
                <a:lnTo>
                  <a:pt x="0" y="40"/>
                </a:lnTo>
                <a:lnTo>
                  <a:pt x="0" y="30"/>
                </a:lnTo>
                <a:lnTo>
                  <a:pt x="11" y="20"/>
                </a:lnTo>
                <a:lnTo>
                  <a:pt x="21" y="10"/>
                </a:lnTo>
                <a:lnTo>
                  <a:pt x="31" y="10"/>
                </a:lnTo>
                <a:lnTo>
                  <a:pt x="51" y="10"/>
                </a:lnTo>
                <a:lnTo>
                  <a:pt x="72" y="0"/>
                </a:lnTo>
                <a:lnTo>
                  <a:pt x="102" y="10"/>
                </a:lnTo>
                <a:lnTo>
                  <a:pt x="123" y="10"/>
                </a:lnTo>
                <a:lnTo>
                  <a:pt x="153" y="10"/>
                </a:lnTo>
                <a:lnTo>
                  <a:pt x="174" y="20"/>
                </a:lnTo>
                <a:lnTo>
                  <a:pt x="204" y="20"/>
                </a:lnTo>
                <a:lnTo>
                  <a:pt x="225" y="30"/>
                </a:lnTo>
                <a:lnTo>
                  <a:pt x="235" y="30"/>
                </a:lnTo>
                <a:lnTo>
                  <a:pt x="255" y="30"/>
                </a:lnTo>
                <a:lnTo>
                  <a:pt x="265" y="40"/>
                </a:lnTo>
                <a:lnTo>
                  <a:pt x="276" y="40"/>
                </a:lnTo>
                <a:lnTo>
                  <a:pt x="276" y="51"/>
                </a:lnTo>
                <a:lnTo>
                  <a:pt x="286" y="61"/>
                </a:lnTo>
                <a:lnTo>
                  <a:pt x="286" y="81"/>
                </a:lnTo>
                <a:lnTo>
                  <a:pt x="296" y="112"/>
                </a:lnTo>
                <a:lnTo>
                  <a:pt x="296" y="142"/>
                </a:lnTo>
                <a:lnTo>
                  <a:pt x="306" y="173"/>
                </a:lnTo>
                <a:lnTo>
                  <a:pt x="316" y="214"/>
                </a:lnTo>
                <a:lnTo>
                  <a:pt x="316" y="255"/>
                </a:lnTo>
                <a:lnTo>
                  <a:pt x="327" y="347"/>
                </a:lnTo>
                <a:lnTo>
                  <a:pt x="327" y="428"/>
                </a:lnTo>
                <a:lnTo>
                  <a:pt x="337" y="500"/>
                </a:lnTo>
                <a:lnTo>
                  <a:pt x="337" y="561"/>
                </a:lnTo>
                <a:lnTo>
                  <a:pt x="337" y="591"/>
                </a:lnTo>
                <a:lnTo>
                  <a:pt x="347" y="612"/>
                </a:lnTo>
                <a:lnTo>
                  <a:pt x="347" y="632"/>
                </a:lnTo>
                <a:lnTo>
                  <a:pt x="337" y="653"/>
                </a:lnTo>
                <a:lnTo>
                  <a:pt x="337" y="673"/>
                </a:lnTo>
                <a:lnTo>
                  <a:pt x="327" y="683"/>
                </a:lnTo>
                <a:lnTo>
                  <a:pt x="316" y="683"/>
                </a:lnTo>
                <a:lnTo>
                  <a:pt x="306" y="683"/>
                </a:lnTo>
                <a:lnTo>
                  <a:pt x="296" y="683"/>
                </a:lnTo>
                <a:lnTo>
                  <a:pt x="286" y="673"/>
                </a:lnTo>
                <a:lnTo>
                  <a:pt x="286" y="653"/>
                </a:lnTo>
                <a:lnTo>
                  <a:pt x="276" y="632"/>
                </a:lnTo>
                <a:lnTo>
                  <a:pt x="265" y="612"/>
                </a:lnTo>
                <a:lnTo>
                  <a:pt x="245" y="591"/>
                </a:lnTo>
                <a:lnTo>
                  <a:pt x="235" y="561"/>
                </a:lnTo>
                <a:lnTo>
                  <a:pt x="214" y="500"/>
                </a:lnTo>
                <a:lnTo>
                  <a:pt x="194" y="428"/>
                </a:lnTo>
                <a:lnTo>
                  <a:pt x="184" y="398"/>
                </a:lnTo>
                <a:lnTo>
                  <a:pt x="174" y="357"/>
                </a:lnTo>
                <a:lnTo>
                  <a:pt x="164" y="316"/>
                </a:lnTo>
                <a:lnTo>
                  <a:pt x="143" y="265"/>
                </a:lnTo>
                <a:lnTo>
                  <a:pt x="133" y="224"/>
                </a:lnTo>
                <a:lnTo>
                  <a:pt x="123" y="193"/>
                </a:lnTo>
                <a:lnTo>
                  <a:pt x="113" y="163"/>
                </a:lnTo>
                <a:lnTo>
                  <a:pt x="102" y="142"/>
                </a:lnTo>
                <a:lnTo>
                  <a:pt x="82" y="122"/>
                </a:lnTo>
                <a:lnTo>
                  <a:pt x="72" y="112"/>
                </a:lnTo>
                <a:lnTo>
                  <a:pt x="62" y="102"/>
                </a:lnTo>
                <a:lnTo>
                  <a:pt x="51" y="10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22" name="Freeform 38"/>
          <p:cNvSpPr/>
          <p:nvPr/>
        </p:nvSpPr>
        <p:spPr bwMode="auto">
          <a:xfrm>
            <a:off x="6486525" y="2863850"/>
            <a:ext cx="744538" cy="215900"/>
          </a:xfrm>
          <a:custGeom>
            <a:avLst/>
            <a:gdLst>
              <a:gd name="T0" fmla="*/ 2147483647 w 1172"/>
              <a:gd name="T1" fmla="*/ 2147483647 h 255"/>
              <a:gd name="T2" fmla="*/ 2147483647 w 1172"/>
              <a:gd name="T3" fmla="*/ 2147483647 h 255"/>
              <a:gd name="T4" fmla="*/ 2147483647 w 1172"/>
              <a:gd name="T5" fmla="*/ 2147483647 h 255"/>
              <a:gd name="T6" fmla="*/ 2147483647 w 1172"/>
              <a:gd name="T7" fmla="*/ 0 h 255"/>
              <a:gd name="T8" fmla="*/ 2147483647 w 1172"/>
              <a:gd name="T9" fmla="*/ 0 h 255"/>
              <a:gd name="T10" fmla="*/ 2147483647 w 1172"/>
              <a:gd name="T11" fmla="*/ 2147483647 h 255"/>
              <a:gd name="T12" fmla="*/ 2147483647 w 1172"/>
              <a:gd name="T13" fmla="*/ 2147483647 h 255"/>
              <a:gd name="T14" fmla="*/ 2147483647 w 1172"/>
              <a:gd name="T15" fmla="*/ 2147483647 h 255"/>
              <a:gd name="T16" fmla="*/ 2147483647 w 1172"/>
              <a:gd name="T17" fmla="*/ 2147483647 h 255"/>
              <a:gd name="T18" fmla="*/ 2147483647 w 1172"/>
              <a:gd name="T19" fmla="*/ 2147483647 h 255"/>
              <a:gd name="T20" fmla="*/ 2147483647 w 1172"/>
              <a:gd name="T21" fmla="*/ 2147483647 h 255"/>
              <a:gd name="T22" fmla="*/ 2147483647 w 1172"/>
              <a:gd name="T23" fmla="*/ 2147483647 h 255"/>
              <a:gd name="T24" fmla="*/ 2147483647 w 1172"/>
              <a:gd name="T25" fmla="*/ 2147483647 h 255"/>
              <a:gd name="T26" fmla="*/ 2147483647 w 1172"/>
              <a:gd name="T27" fmla="*/ 2147483647 h 255"/>
              <a:gd name="T28" fmla="*/ 2147483647 w 1172"/>
              <a:gd name="T29" fmla="*/ 2147483647 h 255"/>
              <a:gd name="T30" fmla="*/ 2147483647 w 1172"/>
              <a:gd name="T31" fmla="*/ 2147483647 h 255"/>
              <a:gd name="T32" fmla="*/ 2147483647 w 1172"/>
              <a:gd name="T33" fmla="*/ 2147483647 h 255"/>
              <a:gd name="T34" fmla="*/ 2147483647 w 1172"/>
              <a:gd name="T35" fmla="*/ 2147483647 h 255"/>
              <a:gd name="T36" fmla="*/ 2147483647 w 1172"/>
              <a:gd name="T37" fmla="*/ 2147483647 h 255"/>
              <a:gd name="T38" fmla="*/ 2147483647 w 1172"/>
              <a:gd name="T39" fmla="*/ 2147483647 h 255"/>
              <a:gd name="T40" fmla="*/ 2147483647 w 1172"/>
              <a:gd name="T41" fmla="*/ 2147483647 h 255"/>
              <a:gd name="T42" fmla="*/ 2147483647 w 1172"/>
              <a:gd name="T43" fmla="*/ 2147483647 h 255"/>
              <a:gd name="T44" fmla="*/ 2147483647 w 1172"/>
              <a:gd name="T45" fmla="*/ 2147483647 h 255"/>
              <a:gd name="T46" fmla="*/ 2147483647 w 1172"/>
              <a:gd name="T47" fmla="*/ 2147483647 h 255"/>
              <a:gd name="T48" fmla="*/ 2147483647 w 1172"/>
              <a:gd name="T49" fmla="*/ 2147483647 h 255"/>
              <a:gd name="T50" fmla="*/ 2147483647 w 1172"/>
              <a:gd name="T51" fmla="*/ 2147483647 h 255"/>
              <a:gd name="T52" fmla="*/ 2147483647 w 1172"/>
              <a:gd name="T53" fmla="*/ 2147483647 h 255"/>
              <a:gd name="T54" fmla="*/ 2147483647 w 1172"/>
              <a:gd name="T55" fmla="*/ 2147483647 h 255"/>
              <a:gd name="T56" fmla="*/ 2147483647 w 1172"/>
              <a:gd name="T57" fmla="*/ 2147483647 h 255"/>
              <a:gd name="T58" fmla="*/ 2147483647 w 1172"/>
              <a:gd name="T59" fmla="*/ 2147483647 h 255"/>
              <a:gd name="T60" fmla="*/ 2147483647 w 1172"/>
              <a:gd name="T61" fmla="*/ 2147483647 h 255"/>
              <a:gd name="T62" fmla="*/ 2147483647 w 1172"/>
              <a:gd name="T63" fmla="*/ 2147483647 h 255"/>
              <a:gd name="T64" fmla="*/ 0 w 1172"/>
              <a:gd name="T65" fmla="*/ 2147483647 h 255"/>
              <a:gd name="T66" fmla="*/ 0 w 1172"/>
              <a:gd name="T67" fmla="*/ 2147483647 h 255"/>
              <a:gd name="T68" fmla="*/ 2147483647 w 1172"/>
              <a:gd name="T69" fmla="*/ 2147483647 h 255"/>
              <a:gd name="T70" fmla="*/ 2147483647 w 1172"/>
              <a:gd name="T71" fmla="*/ 2147483647 h 255"/>
              <a:gd name="T72" fmla="*/ 2147483647 w 1172"/>
              <a:gd name="T73" fmla="*/ 2147483647 h 255"/>
              <a:gd name="T74" fmla="*/ 2147483647 w 1172"/>
              <a:gd name="T75" fmla="*/ 2147483647 h 255"/>
              <a:gd name="T76" fmla="*/ 2147483647 w 1172"/>
              <a:gd name="T77" fmla="*/ 2147483647 h 255"/>
              <a:gd name="T78" fmla="*/ 2147483647 w 1172"/>
              <a:gd name="T79" fmla="*/ 2147483647 h 255"/>
              <a:gd name="T80" fmla="*/ 2147483647 w 1172"/>
              <a:gd name="T81" fmla="*/ 2147483647 h 255"/>
              <a:gd name="T82" fmla="*/ 2147483647 w 1172"/>
              <a:gd name="T83" fmla="*/ 2147483647 h 255"/>
              <a:gd name="T84" fmla="*/ 2147483647 w 1172"/>
              <a:gd name="T85" fmla="*/ 2147483647 h 25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172"/>
              <a:gd name="T130" fmla="*/ 0 h 255"/>
              <a:gd name="T131" fmla="*/ 1172 w 1172"/>
              <a:gd name="T132" fmla="*/ 255 h 255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172" h="255">
                <a:moveTo>
                  <a:pt x="672" y="40"/>
                </a:moveTo>
                <a:lnTo>
                  <a:pt x="733" y="30"/>
                </a:lnTo>
                <a:lnTo>
                  <a:pt x="784" y="20"/>
                </a:lnTo>
                <a:lnTo>
                  <a:pt x="835" y="20"/>
                </a:lnTo>
                <a:lnTo>
                  <a:pt x="876" y="10"/>
                </a:lnTo>
                <a:lnTo>
                  <a:pt x="907" y="10"/>
                </a:lnTo>
                <a:lnTo>
                  <a:pt x="937" y="0"/>
                </a:lnTo>
                <a:lnTo>
                  <a:pt x="958" y="0"/>
                </a:lnTo>
                <a:lnTo>
                  <a:pt x="968" y="0"/>
                </a:lnTo>
                <a:lnTo>
                  <a:pt x="988" y="0"/>
                </a:lnTo>
                <a:lnTo>
                  <a:pt x="1019" y="10"/>
                </a:lnTo>
                <a:lnTo>
                  <a:pt x="1049" y="20"/>
                </a:lnTo>
                <a:lnTo>
                  <a:pt x="1090" y="30"/>
                </a:lnTo>
                <a:lnTo>
                  <a:pt x="1110" y="40"/>
                </a:lnTo>
                <a:lnTo>
                  <a:pt x="1121" y="51"/>
                </a:lnTo>
                <a:lnTo>
                  <a:pt x="1141" y="61"/>
                </a:lnTo>
                <a:lnTo>
                  <a:pt x="1151" y="71"/>
                </a:lnTo>
                <a:lnTo>
                  <a:pt x="1161" y="71"/>
                </a:lnTo>
                <a:lnTo>
                  <a:pt x="1161" y="81"/>
                </a:lnTo>
                <a:lnTo>
                  <a:pt x="1172" y="81"/>
                </a:lnTo>
                <a:lnTo>
                  <a:pt x="1172" y="91"/>
                </a:lnTo>
                <a:lnTo>
                  <a:pt x="1161" y="102"/>
                </a:lnTo>
                <a:lnTo>
                  <a:pt x="1161" y="112"/>
                </a:lnTo>
                <a:lnTo>
                  <a:pt x="1141" y="122"/>
                </a:lnTo>
                <a:lnTo>
                  <a:pt x="1121" y="132"/>
                </a:lnTo>
                <a:lnTo>
                  <a:pt x="1100" y="142"/>
                </a:lnTo>
                <a:lnTo>
                  <a:pt x="1059" y="142"/>
                </a:lnTo>
                <a:lnTo>
                  <a:pt x="1039" y="142"/>
                </a:lnTo>
                <a:lnTo>
                  <a:pt x="1019" y="142"/>
                </a:lnTo>
                <a:lnTo>
                  <a:pt x="998" y="142"/>
                </a:lnTo>
                <a:lnTo>
                  <a:pt x="968" y="142"/>
                </a:lnTo>
                <a:lnTo>
                  <a:pt x="937" y="142"/>
                </a:lnTo>
                <a:lnTo>
                  <a:pt x="896" y="153"/>
                </a:lnTo>
                <a:lnTo>
                  <a:pt x="856" y="153"/>
                </a:lnTo>
                <a:lnTo>
                  <a:pt x="815" y="153"/>
                </a:lnTo>
                <a:lnTo>
                  <a:pt x="774" y="163"/>
                </a:lnTo>
                <a:lnTo>
                  <a:pt x="723" y="163"/>
                </a:lnTo>
                <a:lnTo>
                  <a:pt x="672" y="173"/>
                </a:lnTo>
                <a:lnTo>
                  <a:pt x="621" y="183"/>
                </a:lnTo>
                <a:lnTo>
                  <a:pt x="560" y="193"/>
                </a:lnTo>
                <a:lnTo>
                  <a:pt x="509" y="204"/>
                </a:lnTo>
                <a:lnTo>
                  <a:pt x="458" y="214"/>
                </a:lnTo>
                <a:lnTo>
                  <a:pt x="417" y="214"/>
                </a:lnTo>
                <a:lnTo>
                  <a:pt x="377" y="224"/>
                </a:lnTo>
                <a:lnTo>
                  <a:pt x="346" y="224"/>
                </a:lnTo>
                <a:lnTo>
                  <a:pt x="316" y="234"/>
                </a:lnTo>
                <a:lnTo>
                  <a:pt x="295" y="234"/>
                </a:lnTo>
                <a:lnTo>
                  <a:pt x="275" y="244"/>
                </a:lnTo>
                <a:lnTo>
                  <a:pt x="244" y="244"/>
                </a:lnTo>
                <a:lnTo>
                  <a:pt x="224" y="244"/>
                </a:lnTo>
                <a:lnTo>
                  <a:pt x="214" y="255"/>
                </a:lnTo>
                <a:lnTo>
                  <a:pt x="193" y="255"/>
                </a:lnTo>
                <a:lnTo>
                  <a:pt x="183" y="255"/>
                </a:lnTo>
                <a:lnTo>
                  <a:pt x="173" y="255"/>
                </a:lnTo>
                <a:lnTo>
                  <a:pt x="163" y="255"/>
                </a:lnTo>
                <a:lnTo>
                  <a:pt x="142" y="255"/>
                </a:lnTo>
                <a:lnTo>
                  <a:pt x="112" y="244"/>
                </a:lnTo>
                <a:lnTo>
                  <a:pt x="81" y="224"/>
                </a:lnTo>
                <a:lnTo>
                  <a:pt x="61" y="214"/>
                </a:lnTo>
                <a:lnTo>
                  <a:pt x="40" y="204"/>
                </a:lnTo>
                <a:lnTo>
                  <a:pt x="30" y="204"/>
                </a:lnTo>
                <a:lnTo>
                  <a:pt x="20" y="193"/>
                </a:lnTo>
                <a:lnTo>
                  <a:pt x="10" y="183"/>
                </a:lnTo>
                <a:lnTo>
                  <a:pt x="0" y="173"/>
                </a:lnTo>
                <a:lnTo>
                  <a:pt x="0" y="163"/>
                </a:lnTo>
                <a:lnTo>
                  <a:pt x="10" y="163"/>
                </a:lnTo>
                <a:lnTo>
                  <a:pt x="20" y="163"/>
                </a:lnTo>
                <a:lnTo>
                  <a:pt x="30" y="163"/>
                </a:lnTo>
                <a:lnTo>
                  <a:pt x="40" y="153"/>
                </a:lnTo>
                <a:lnTo>
                  <a:pt x="61" y="153"/>
                </a:lnTo>
                <a:lnTo>
                  <a:pt x="91" y="153"/>
                </a:lnTo>
                <a:lnTo>
                  <a:pt x="112" y="142"/>
                </a:lnTo>
                <a:lnTo>
                  <a:pt x="214" y="132"/>
                </a:lnTo>
                <a:lnTo>
                  <a:pt x="275" y="122"/>
                </a:lnTo>
                <a:lnTo>
                  <a:pt x="326" y="112"/>
                </a:lnTo>
                <a:lnTo>
                  <a:pt x="356" y="112"/>
                </a:lnTo>
                <a:lnTo>
                  <a:pt x="387" y="102"/>
                </a:lnTo>
                <a:lnTo>
                  <a:pt x="428" y="91"/>
                </a:lnTo>
                <a:lnTo>
                  <a:pt x="468" y="91"/>
                </a:lnTo>
                <a:lnTo>
                  <a:pt x="509" y="81"/>
                </a:lnTo>
                <a:lnTo>
                  <a:pt x="560" y="71"/>
                </a:lnTo>
                <a:lnTo>
                  <a:pt x="611" y="61"/>
                </a:lnTo>
                <a:lnTo>
                  <a:pt x="672" y="4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23" name="Freeform 39"/>
          <p:cNvSpPr/>
          <p:nvPr/>
        </p:nvSpPr>
        <p:spPr bwMode="auto">
          <a:xfrm>
            <a:off x="6311900" y="3105150"/>
            <a:ext cx="1163638" cy="509588"/>
          </a:xfrm>
          <a:custGeom>
            <a:avLst/>
            <a:gdLst>
              <a:gd name="T0" fmla="*/ 2147483647 w 1834"/>
              <a:gd name="T1" fmla="*/ 2147483647 h 602"/>
              <a:gd name="T2" fmla="*/ 2147483647 w 1834"/>
              <a:gd name="T3" fmla="*/ 0 h 602"/>
              <a:gd name="T4" fmla="*/ 2147483647 w 1834"/>
              <a:gd name="T5" fmla="*/ 2147483647 h 602"/>
              <a:gd name="T6" fmla="*/ 2147483647 w 1834"/>
              <a:gd name="T7" fmla="*/ 2147483647 h 602"/>
              <a:gd name="T8" fmla="*/ 2147483647 w 1834"/>
              <a:gd name="T9" fmla="*/ 2147483647 h 602"/>
              <a:gd name="T10" fmla="*/ 2147483647 w 1834"/>
              <a:gd name="T11" fmla="*/ 2147483647 h 602"/>
              <a:gd name="T12" fmla="*/ 2147483647 w 1834"/>
              <a:gd name="T13" fmla="*/ 2147483647 h 602"/>
              <a:gd name="T14" fmla="*/ 2147483647 w 1834"/>
              <a:gd name="T15" fmla="*/ 2147483647 h 602"/>
              <a:gd name="T16" fmla="*/ 2147483647 w 1834"/>
              <a:gd name="T17" fmla="*/ 2147483647 h 602"/>
              <a:gd name="T18" fmla="*/ 2147483647 w 1834"/>
              <a:gd name="T19" fmla="*/ 2147483647 h 602"/>
              <a:gd name="T20" fmla="*/ 2147483647 w 1834"/>
              <a:gd name="T21" fmla="*/ 2147483647 h 602"/>
              <a:gd name="T22" fmla="*/ 2147483647 w 1834"/>
              <a:gd name="T23" fmla="*/ 2147483647 h 602"/>
              <a:gd name="T24" fmla="*/ 2147483647 w 1834"/>
              <a:gd name="T25" fmla="*/ 2147483647 h 602"/>
              <a:gd name="T26" fmla="*/ 2147483647 w 1834"/>
              <a:gd name="T27" fmla="*/ 2147483647 h 602"/>
              <a:gd name="T28" fmla="*/ 2147483647 w 1834"/>
              <a:gd name="T29" fmla="*/ 2147483647 h 602"/>
              <a:gd name="T30" fmla="*/ 2147483647 w 1834"/>
              <a:gd name="T31" fmla="*/ 2147483647 h 602"/>
              <a:gd name="T32" fmla="*/ 2147483647 w 1834"/>
              <a:gd name="T33" fmla="*/ 2147483647 h 602"/>
              <a:gd name="T34" fmla="*/ 2147483647 w 1834"/>
              <a:gd name="T35" fmla="*/ 2147483647 h 602"/>
              <a:gd name="T36" fmla="*/ 2147483647 w 1834"/>
              <a:gd name="T37" fmla="*/ 2147483647 h 602"/>
              <a:gd name="T38" fmla="*/ 2147483647 w 1834"/>
              <a:gd name="T39" fmla="*/ 2147483647 h 602"/>
              <a:gd name="T40" fmla="*/ 2147483647 w 1834"/>
              <a:gd name="T41" fmla="*/ 2147483647 h 602"/>
              <a:gd name="T42" fmla="*/ 2147483647 w 1834"/>
              <a:gd name="T43" fmla="*/ 2147483647 h 602"/>
              <a:gd name="T44" fmla="*/ 2147483647 w 1834"/>
              <a:gd name="T45" fmla="*/ 2147483647 h 602"/>
              <a:gd name="T46" fmla="*/ 2147483647 w 1834"/>
              <a:gd name="T47" fmla="*/ 2147483647 h 602"/>
              <a:gd name="T48" fmla="*/ 2147483647 w 1834"/>
              <a:gd name="T49" fmla="*/ 2147483647 h 602"/>
              <a:gd name="T50" fmla="*/ 2147483647 w 1834"/>
              <a:gd name="T51" fmla="*/ 2147483647 h 602"/>
              <a:gd name="T52" fmla="*/ 2147483647 w 1834"/>
              <a:gd name="T53" fmla="*/ 2147483647 h 602"/>
              <a:gd name="T54" fmla="*/ 2147483647 w 1834"/>
              <a:gd name="T55" fmla="*/ 2147483647 h 602"/>
              <a:gd name="T56" fmla="*/ 2147483647 w 1834"/>
              <a:gd name="T57" fmla="*/ 2147483647 h 602"/>
              <a:gd name="T58" fmla="*/ 2147483647 w 1834"/>
              <a:gd name="T59" fmla="*/ 2147483647 h 602"/>
              <a:gd name="T60" fmla="*/ 2147483647 w 1834"/>
              <a:gd name="T61" fmla="*/ 2147483647 h 602"/>
              <a:gd name="T62" fmla="*/ 2147483647 w 1834"/>
              <a:gd name="T63" fmla="*/ 2147483647 h 602"/>
              <a:gd name="T64" fmla="*/ 2147483647 w 1834"/>
              <a:gd name="T65" fmla="*/ 2147483647 h 602"/>
              <a:gd name="T66" fmla="*/ 2147483647 w 1834"/>
              <a:gd name="T67" fmla="*/ 2147483647 h 602"/>
              <a:gd name="T68" fmla="*/ 2147483647 w 1834"/>
              <a:gd name="T69" fmla="*/ 2147483647 h 602"/>
              <a:gd name="T70" fmla="*/ 2147483647 w 1834"/>
              <a:gd name="T71" fmla="*/ 2147483647 h 602"/>
              <a:gd name="T72" fmla="*/ 2147483647 w 1834"/>
              <a:gd name="T73" fmla="*/ 2147483647 h 602"/>
              <a:gd name="T74" fmla="*/ 2147483647 w 1834"/>
              <a:gd name="T75" fmla="*/ 2147483647 h 602"/>
              <a:gd name="T76" fmla="*/ 2147483647 w 1834"/>
              <a:gd name="T77" fmla="*/ 2147483647 h 602"/>
              <a:gd name="T78" fmla="*/ 2147483647 w 1834"/>
              <a:gd name="T79" fmla="*/ 2147483647 h 602"/>
              <a:gd name="T80" fmla="*/ 2147483647 w 1834"/>
              <a:gd name="T81" fmla="*/ 2147483647 h 602"/>
              <a:gd name="T82" fmla="*/ 0 w 1834"/>
              <a:gd name="T83" fmla="*/ 2147483647 h 602"/>
              <a:gd name="T84" fmla="*/ 2147483647 w 1834"/>
              <a:gd name="T85" fmla="*/ 2147483647 h 602"/>
              <a:gd name="T86" fmla="*/ 2147483647 w 1834"/>
              <a:gd name="T87" fmla="*/ 2147483647 h 602"/>
              <a:gd name="T88" fmla="*/ 2147483647 w 1834"/>
              <a:gd name="T89" fmla="*/ 2147483647 h 602"/>
              <a:gd name="T90" fmla="*/ 2147483647 w 1834"/>
              <a:gd name="T91" fmla="*/ 2147483647 h 602"/>
              <a:gd name="T92" fmla="*/ 2147483647 w 1834"/>
              <a:gd name="T93" fmla="*/ 2147483647 h 602"/>
              <a:gd name="T94" fmla="*/ 2147483647 w 1834"/>
              <a:gd name="T95" fmla="*/ 2147483647 h 602"/>
              <a:gd name="T96" fmla="*/ 2147483647 w 1834"/>
              <a:gd name="T97" fmla="*/ 2147483647 h 60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834"/>
              <a:gd name="T148" fmla="*/ 0 h 602"/>
              <a:gd name="T149" fmla="*/ 1834 w 1834"/>
              <a:gd name="T150" fmla="*/ 602 h 602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834" h="602">
                <a:moveTo>
                  <a:pt x="112" y="92"/>
                </a:moveTo>
                <a:lnTo>
                  <a:pt x="101" y="61"/>
                </a:lnTo>
                <a:lnTo>
                  <a:pt x="101" y="41"/>
                </a:lnTo>
                <a:lnTo>
                  <a:pt x="101" y="21"/>
                </a:lnTo>
                <a:lnTo>
                  <a:pt x="112" y="10"/>
                </a:lnTo>
                <a:lnTo>
                  <a:pt x="112" y="0"/>
                </a:lnTo>
                <a:lnTo>
                  <a:pt x="122" y="0"/>
                </a:lnTo>
                <a:lnTo>
                  <a:pt x="132" y="0"/>
                </a:lnTo>
                <a:lnTo>
                  <a:pt x="152" y="10"/>
                </a:lnTo>
                <a:lnTo>
                  <a:pt x="163" y="10"/>
                </a:lnTo>
                <a:lnTo>
                  <a:pt x="183" y="21"/>
                </a:lnTo>
                <a:lnTo>
                  <a:pt x="203" y="31"/>
                </a:lnTo>
                <a:lnTo>
                  <a:pt x="224" y="41"/>
                </a:lnTo>
                <a:lnTo>
                  <a:pt x="244" y="61"/>
                </a:lnTo>
                <a:lnTo>
                  <a:pt x="254" y="82"/>
                </a:lnTo>
                <a:lnTo>
                  <a:pt x="264" y="102"/>
                </a:lnTo>
                <a:lnTo>
                  <a:pt x="275" y="123"/>
                </a:lnTo>
                <a:lnTo>
                  <a:pt x="285" y="143"/>
                </a:lnTo>
                <a:lnTo>
                  <a:pt x="285" y="163"/>
                </a:lnTo>
                <a:lnTo>
                  <a:pt x="275" y="194"/>
                </a:lnTo>
                <a:lnTo>
                  <a:pt x="264" y="225"/>
                </a:lnTo>
                <a:lnTo>
                  <a:pt x="254" y="255"/>
                </a:lnTo>
                <a:lnTo>
                  <a:pt x="244" y="276"/>
                </a:lnTo>
                <a:lnTo>
                  <a:pt x="234" y="296"/>
                </a:lnTo>
                <a:lnTo>
                  <a:pt x="234" y="317"/>
                </a:lnTo>
                <a:lnTo>
                  <a:pt x="234" y="327"/>
                </a:lnTo>
                <a:lnTo>
                  <a:pt x="224" y="347"/>
                </a:lnTo>
                <a:lnTo>
                  <a:pt x="234" y="357"/>
                </a:lnTo>
                <a:lnTo>
                  <a:pt x="244" y="368"/>
                </a:lnTo>
                <a:lnTo>
                  <a:pt x="254" y="368"/>
                </a:lnTo>
                <a:lnTo>
                  <a:pt x="264" y="368"/>
                </a:lnTo>
                <a:lnTo>
                  <a:pt x="285" y="368"/>
                </a:lnTo>
                <a:lnTo>
                  <a:pt x="305" y="368"/>
                </a:lnTo>
                <a:lnTo>
                  <a:pt x="326" y="357"/>
                </a:lnTo>
                <a:lnTo>
                  <a:pt x="356" y="357"/>
                </a:lnTo>
                <a:lnTo>
                  <a:pt x="387" y="357"/>
                </a:lnTo>
                <a:lnTo>
                  <a:pt x="407" y="347"/>
                </a:lnTo>
                <a:lnTo>
                  <a:pt x="428" y="347"/>
                </a:lnTo>
                <a:lnTo>
                  <a:pt x="448" y="347"/>
                </a:lnTo>
                <a:lnTo>
                  <a:pt x="468" y="337"/>
                </a:lnTo>
                <a:lnTo>
                  <a:pt x="499" y="337"/>
                </a:lnTo>
                <a:lnTo>
                  <a:pt x="529" y="337"/>
                </a:lnTo>
                <a:lnTo>
                  <a:pt x="560" y="327"/>
                </a:lnTo>
                <a:lnTo>
                  <a:pt x="591" y="327"/>
                </a:lnTo>
                <a:lnTo>
                  <a:pt x="621" y="317"/>
                </a:lnTo>
                <a:lnTo>
                  <a:pt x="662" y="306"/>
                </a:lnTo>
                <a:lnTo>
                  <a:pt x="703" y="306"/>
                </a:lnTo>
                <a:lnTo>
                  <a:pt x="743" y="296"/>
                </a:lnTo>
                <a:lnTo>
                  <a:pt x="794" y="286"/>
                </a:lnTo>
                <a:lnTo>
                  <a:pt x="835" y="276"/>
                </a:lnTo>
                <a:lnTo>
                  <a:pt x="927" y="265"/>
                </a:lnTo>
                <a:lnTo>
                  <a:pt x="1008" y="255"/>
                </a:lnTo>
                <a:lnTo>
                  <a:pt x="1090" y="245"/>
                </a:lnTo>
                <a:lnTo>
                  <a:pt x="1161" y="225"/>
                </a:lnTo>
                <a:lnTo>
                  <a:pt x="1222" y="214"/>
                </a:lnTo>
                <a:lnTo>
                  <a:pt x="1283" y="204"/>
                </a:lnTo>
                <a:lnTo>
                  <a:pt x="1334" y="194"/>
                </a:lnTo>
                <a:lnTo>
                  <a:pt x="1375" y="174"/>
                </a:lnTo>
                <a:lnTo>
                  <a:pt x="1416" y="174"/>
                </a:lnTo>
                <a:lnTo>
                  <a:pt x="1447" y="163"/>
                </a:lnTo>
                <a:lnTo>
                  <a:pt x="1487" y="153"/>
                </a:lnTo>
                <a:lnTo>
                  <a:pt x="1508" y="153"/>
                </a:lnTo>
                <a:lnTo>
                  <a:pt x="1538" y="153"/>
                </a:lnTo>
                <a:lnTo>
                  <a:pt x="1559" y="143"/>
                </a:lnTo>
                <a:lnTo>
                  <a:pt x="1579" y="143"/>
                </a:lnTo>
                <a:lnTo>
                  <a:pt x="1589" y="143"/>
                </a:lnTo>
                <a:lnTo>
                  <a:pt x="1610" y="143"/>
                </a:lnTo>
                <a:lnTo>
                  <a:pt x="1640" y="163"/>
                </a:lnTo>
                <a:lnTo>
                  <a:pt x="1681" y="174"/>
                </a:lnTo>
                <a:lnTo>
                  <a:pt x="1722" y="204"/>
                </a:lnTo>
                <a:lnTo>
                  <a:pt x="1742" y="214"/>
                </a:lnTo>
                <a:lnTo>
                  <a:pt x="1762" y="235"/>
                </a:lnTo>
                <a:lnTo>
                  <a:pt x="1783" y="245"/>
                </a:lnTo>
                <a:lnTo>
                  <a:pt x="1803" y="255"/>
                </a:lnTo>
                <a:lnTo>
                  <a:pt x="1813" y="265"/>
                </a:lnTo>
                <a:lnTo>
                  <a:pt x="1824" y="276"/>
                </a:lnTo>
                <a:lnTo>
                  <a:pt x="1834" y="286"/>
                </a:lnTo>
                <a:lnTo>
                  <a:pt x="1834" y="296"/>
                </a:lnTo>
                <a:lnTo>
                  <a:pt x="1824" y="296"/>
                </a:lnTo>
                <a:lnTo>
                  <a:pt x="1803" y="306"/>
                </a:lnTo>
                <a:lnTo>
                  <a:pt x="1773" y="306"/>
                </a:lnTo>
                <a:lnTo>
                  <a:pt x="1742" y="306"/>
                </a:lnTo>
                <a:lnTo>
                  <a:pt x="1711" y="306"/>
                </a:lnTo>
                <a:lnTo>
                  <a:pt x="1661" y="317"/>
                </a:lnTo>
                <a:lnTo>
                  <a:pt x="1610" y="317"/>
                </a:lnTo>
                <a:lnTo>
                  <a:pt x="1559" y="317"/>
                </a:lnTo>
                <a:lnTo>
                  <a:pt x="1497" y="317"/>
                </a:lnTo>
                <a:lnTo>
                  <a:pt x="1426" y="317"/>
                </a:lnTo>
                <a:lnTo>
                  <a:pt x="1365" y="327"/>
                </a:lnTo>
                <a:lnTo>
                  <a:pt x="1294" y="327"/>
                </a:lnTo>
                <a:lnTo>
                  <a:pt x="1212" y="337"/>
                </a:lnTo>
                <a:lnTo>
                  <a:pt x="1141" y="347"/>
                </a:lnTo>
                <a:lnTo>
                  <a:pt x="1059" y="357"/>
                </a:lnTo>
                <a:lnTo>
                  <a:pt x="978" y="368"/>
                </a:lnTo>
                <a:lnTo>
                  <a:pt x="896" y="388"/>
                </a:lnTo>
                <a:lnTo>
                  <a:pt x="825" y="398"/>
                </a:lnTo>
                <a:lnTo>
                  <a:pt x="754" y="408"/>
                </a:lnTo>
                <a:lnTo>
                  <a:pt x="682" y="419"/>
                </a:lnTo>
                <a:lnTo>
                  <a:pt x="611" y="439"/>
                </a:lnTo>
                <a:lnTo>
                  <a:pt x="550" y="449"/>
                </a:lnTo>
                <a:lnTo>
                  <a:pt x="489" y="459"/>
                </a:lnTo>
                <a:lnTo>
                  <a:pt x="428" y="470"/>
                </a:lnTo>
                <a:lnTo>
                  <a:pt x="377" y="490"/>
                </a:lnTo>
                <a:lnTo>
                  <a:pt x="336" y="500"/>
                </a:lnTo>
                <a:lnTo>
                  <a:pt x="295" y="510"/>
                </a:lnTo>
                <a:lnTo>
                  <a:pt x="264" y="521"/>
                </a:lnTo>
                <a:lnTo>
                  <a:pt x="234" y="541"/>
                </a:lnTo>
                <a:lnTo>
                  <a:pt x="214" y="551"/>
                </a:lnTo>
                <a:lnTo>
                  <a:pt x="203" y="561"/>
                </a:lnTo>
                <a:lnTo>
                  <a:pt x="183" y="572"/>
                </a:lnTo>
                <a:lnTo>
                  <a:pt x="173" y="582"/>
                </a:lnTo>
                <a:lnTo>
                  <a:pt x="152" y="602"/>
                </a:lnTo>
                <a:lnTo>
                  <a:pt x="132" y="602"/>
                </a:lnTo>
                <a:lnTo>
                  <a:pt x="122" y="602"/>
                </a:lnTo>
                <a:lnTo>
                  <a:pt x="101" y="602"/>
                </a:lnTo>
                <a:lnTo>
                  <a:pt x="81" y="592"/>
                </a:lnTo>
                <a:lnTo>
                  <a:pt x="61" y="572"/>
                </a:lnTo>
                <a:lnTo>
                  <a:pt x="40" y="551"/>
                </a:lnTo>
                <a:lnTo>
                  <a:pt x="20" y="531"/>
                </a:lnTo>
                <a:lnTo>
                  <a:pt x="10" y="510"/>
                </a:lnTo>
                <a:lnTo>
                  <a:pt x="0" y="490"/>
                </a:lnTo>
                <a:lnTo>
                  <a:pt x="0" y="470"/>
                </a:lnTo>
                <a:lnTo>
                  <a:pt x="0" y="459"/>
                </a:lnTo>
                <a:lnTo>
                  <a:pt x="10" y="449"/>
                </a:lnTo>
                <a:lnTo>
                  <a:pt x="30" y="429"/>
                </a:lnTo>
                <a:lnTo>
                  <a:pt x="50" y="419"/>
                </a:lnTo>
                <a:lnTo>
                  <a:pt x="61" y="408"/>
                </a:lnTo>
                <a:lnTo>
                  <a:pt x="81" y="398"/>
                </a:lnTo>
                <a:lnTo>
                  <a:pt x="91" y="388"/>
                </a:lnTo>
                <a:lnTo>
                  <a:pt x="91" y="368"/>
                </a:lnTo>
                <a:lnTo>
                  <a:pt x="101" y="347"/>
                </a:lnTo>
                <a:lnTo>
                  <a:pt x="112" y="317"/>
                </a:lnTo>
                <a:lnTo>
                  <a:pt x="112" y="286"/>
                </a:lnTo>
                <a:lnTo>
                  <a:pt x="122" y="255"/>
                </a:lnTo>
                <a:lnTo>
                  <a:pt x="122" y="225"/>
                </a:lnTo>
                <a:lnTo>
                  <a:pt x="122" y="194"/>
                </a:lnTo>
                <a:lnTo>
                  <a:pt x="122" y="174"/>
                </a:lnTo>
                <a:lnTo>
                  <a:pt x="122" y="143"/>
                </a:lnTo>
                <a:lnTo>
                  <a:pt x="122" y="123"/>
                </a:lnTo>
                <a:lnTo>
                  <a:pt x="122" y="112"/>
                </a:lnTo>
                <a:lnTo>
                  <a:pt x="112" y="102"/>
                </a:lnTo>
                <a:lnTo>
                  <a:pt x="112" y="9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24" name="Freeform 40"/>
          <p:cNvSpPr/>
          <p:nvPr/>
        </p:nvSpPr>
        <p:spPr bwMode="auto">
          <a:xfrm>
            <a:off x="6097588" y="3382963"/>
            <a:ext cx="860425" cy="898525"/>
          </a:xfrm>
          <a:custGeom>
            <a:avLst/>
            <a:gdLst>
              <a:gd name="T0" fmla="*/ 2147483647 w 1356"/>
              <a:gd name="T1" fmla="*/ 2147483647 h 1061"/>
              <a:gd name="T2" fmla="*/ 2147483647 w 1356"/>
              <a:gd name="T3" fmla="*/ 2147483647 h 1061"/>
              <a:gd name="T4" fmla="*/ 2147483647 w 1356"/>
              <a:gd name="T5" fmla="*/ 2147483647 h 1061"/>
              <a:gd name="T6" fmla="*/ 2147483647 w 1356"/>
              <a:gd name="T7" fmla="*/ 2147483647 h 1061"/>
              <a:gd name="T8" fmla="*/ 2147483647 w 1356"/>
              <a:gd name="T9" fmla="*/ 2147483647 h 1061"/>
              <a:gd name="T10" fmla="*/ 2147483647 w 1356"/>
              <a:gd name="T11" fmla="*/ 2147483647 h 1061"/>
              <a:gd name="T12" fmla="*/ 2147483647 w 1356"/>
              <a:gd name="T13" fmla="*/ 2147483647 h 1061"/>
              <a:gd name="T14" fmla="*/ 2147483647 w 1356"/>
              <a:gd name="T15" fmla="*/ 2147483647 h 1061"/>
              <a:gd name="T16" fmla="*/ 2147483647 w 1356"/>
              <a:gd name="T17" fmla="*/ 0 h 1061"/>
              <a:gd name="T18" fmla="*/ 2147483647 w 1356"/>
              <a:gd name="T19" fmla="*/ 0 h 1061"/>
              <a:gd name="T20" fmla="*/ 2147483647 w 1356"/>
              <a:gd name="T21" fmla="*/ 2147483647 h 1061"/>
              <a:gd name="T22" fmla="*/ 2147483647 w 1356"/>
              <a:gd name="T23" fmla="*/ 2147483647 h 1061"/>
              <a:gd name="T24" fmla="*/ 2147483647 w 1356"/>
              <a:gd name="T25" fmla="*/ 2147483647 h 1061"/>
              <a:gd name="T26" fmla="*/ 2147483647 w 1356"/>
              <a:gd name="T27" fmla="*/ 2147483647 h 1061"/>
              <a:gd name="T28" fmla="*/ 2147483647 w 1356"/>
              <a:gd name="T29" fmla="*/ 2147483647 h 1061"/>
              <a:gd name="T30" fmla="*/ 2147483647 w 1356"/>
              <a:gd name="T31" fmla="*/ 2147483647 h 1061"/>
              <a:gd name="T32" fmla="*/ 2147483647 w 1356"/>
              <a:gd name="T33" fmla="*/ 2147483647 h 1061"/>
              <a:gd name="T34" fmla="*/ 2147483647 w 1356"/>
              <a:gd name="T35" fmla="*/ 2147483647 h 1061"/>
              <a:gd name="T36" fmla="*/ 2147483647 w 1356"/>
              <a:gd name="T37" fmla="*/ 2147483647 h 1061"/>
              <a:gd name="T38" fmla="*/ 2147483647 w 1356"/>
              <a:gd name="T39" fmla="*/ 2147483647 h 1061"/>
              <a:gd name="T40" fmla="*/ 2147483647 w 1356"/>
              <a:gd name="T41" fmla="*/ 2147483647 h 1061"/>
              <a:gd name="T42" fmla="*/ 2147483647 w 1356"/>
              <a:gd name="T43" fmla="*/ 2147483647 h 1061"/>
              <a:gd name="T44" fmla="*/ 2147483647 w 1356"/>
              <a:gd name="T45" fmla="*/ 2147483647 h 1061"/>
              <a:gd name="T46" fmla="*/ 2147483647 w 1356"/>
              <a:gd name="T47" fmla="*/ 2147483647 h 1061"/>
              <a:gd name="T48" fmla="*/ 2147483647 w 1356"/>
              <a:gd name="T49" fmla="*/ 2147483647 h 1061"/>
              <a:gd name="T50" fmla="*/ 2147483647 w 1356"/>
              <a:gd name="T51" fmla="*/ 2147483647 h 1061"/>
              <a:gd name="T52" fmla="*/ 2147483647 w 1356"/>
              <a:gd name="T53" fmla="*/ 2147483647 h 1061"/>
              <a:gd name="T54" fmla="*/ 2147483647 w 1356"/>
              <a:gd name="T55" fmla="*/ 2147483647 h 1061"/>
              <a:gd name="T56" fmla="*/ 2147483647 w 1356"/>
              <a:gd name="T57" fmla="*/ 2147483647 h 1061"/>
              <a:gd name="T58" fmla="*/ 2147483647 w 1356"/>
              <a:gd name="T59" fmla="*/ 2147483647 h 1061"/>
              <a:gd name="T60" fmla="*/ 2147483647 w 1356"/>
              <a:gd name="T61" fmla="*/ 2147483647 h 1061"/>
              <a:gd name="T62" fmla="*/ 2147483647 w 1356"/>
              <a:gd name="T63" fmla="*/ 2147483647 h 1061"/>
              <a:gd name="T64" fmla="*/ 2147483647 w 1356"/>
              <a:gd name="T65" fmla="*/ 2147483647 h 1061"/>
              <a:gd name="T66" fmla="*/ 2147483647 w 1356"/>
              <a:gd name="T67" fmla="*/ 2147483647 h 1061"/>
              <a:gd name="T68" fmla="*/ 2147483647 w 1356"/>
              <a:gd name="T69" fmla="*/ 2147483647 h 1061"/>
              <a:gd name="T70" fmla="*/ 0 w 1356"/>
              <a:gd name="T71" fmla="*/ 2147483647 h 1061"/>
              <a:gd name="T72" fmla="*/ 0 w 1356"/>
              <a:gd name="T73" fmla="*/ 2147483647 h 1061"/>
              <a:gd name="T74" fmla="*/ 0 w 1356"/>
              <a:gd name="T75" fmla="*/ 2147483647 h 1061"/>
              <a:gd name="T76" fmla="*/ 0 w 1356"/>
              <a:gd name="T77" fmla="*/ 2147483647 h 1061"/>
              <a:gd name="T78" fmla="*/ 2147483647 w 1356"/>
              <a:gd name="T79" fmla="*/ 2147483647 h 1061"/>
              <a:gd name="T80" fmla="*/ 2147483647 w 1356"/>
              <a:gd name="T81" fmla="*/ 2147483647 h 1061"/>
              <a:gd name="T82" fmla="*/ 2147483647 w 1356"/>
              <a:gd name="T83" fmla="*/ 2147483647 h 1061"/>
              <a:gd name="T84" fmla="*/ 2147483647 w 1356"/>
              <a:gd name="T85" fmla="*/ 2147483647 h 1061"/>
              <a:gd name="T86" fmla="*/ 2147483647 w 1356"/>
              <a:gd name="T87" fmla="*/ 2147483647 h 1061"/>
              <a:gd name="T88" fmla="*/ 2147483647 w 1356"/>
              <a:gd name="T89" fmla="*/ 2147483647 h 1061"/>
              <a:gd name="T90" fmla="*/ 2147483647 w 1356"/>
              <a:gd name="T91" fmla="*/ 2147483647 h 1061"/>
              <a:gd name="T92" fmla="*/ 2147483647 w 1356"/>
              <a:gd name="T93" fmla="*/ 2147483647 h 1061"/>
              <a:gd name="T94" fmla="*/ 2147483647 w 1356"/>
              <a:gd name="T95" fmla="*/ 2147483647 h 1061"/>
              <a:gd name="T96" fmla="*/ 2147483647 w 1356"/>
              <a:gd name="T97" fmla="*/ 2147483647 h 1061"/>
              <a:gd name="T98" fmla="*/ 2147483647 w 1356"/>
              <a:gd name="T99" fmla="*/ 2147483647 h 1061"/>
              <a:gd name="T100" fmla="*/ 2147483647 w 1356"/>
              <a:gd name="T101" fmla="*/ 2147483647 h 1061"/>
              <a:gd name="T102" fmla="*/ 2147483647 w 1356"/>
              <a:gd name="T103" fmla="*/ 2147483647 h 1061"/>
              <a:gd name="T104" fmla="*/ 2147483647 w 1356"/>
              <a:gd name="T105" fmla="*/ 2147483647 h 1061"/>
              <a:gd name="T106" fmla="*/ 2147483647 w 1356"/>
              <a:gd name="T107" fmla="*/ 2147483647 h 106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356"/>
              <a:gd name="T163" fmla="*/ 0 h 1061"/>
              <a:gd name="T164" fmla="*/ 1356 w 1356"/>
              <a:gd name="T165" fmla="*/ 1061 h 1061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356" h="1061">
                <a:moveTo>
                  <a:pt x="805" y="469"/>
                </a:moveTo>
                <a:lnTo>
                  <a:pt x="846" y="428"/>
                </a:lnTo>
                <a:lnTo>
                  <a:pt x="887" y="387"/>
                </a:lnTo>
                <a:lnTo>
                  <a:pt x="938" y="336"/>
                </a:lnTo>
                <a:lnTo>
                  <a:pt x="979" y="275"/>
                </a:lnTo>
                <a:lnTo>
                  <a:pt x="1029" y="214"/>
                </a:lnTo>
                <a:lnTo>
                  <a:pt x="1080" y="153"/>
                </a:lnTo>
                <a:lnTo>
                  <a:pt x="1131" y="71"/>
                </a:lnTo>
                <a:lnTo>
                  <a:pt x="1182" y="0"/>
                </a:lnTo>
                <a:lnTo>
                  <a:pt x="1356" y="0"/>
                </a:lnTo>
                <a:lnTo>
                  <a:pt x="1315" y="61"/>
                </a:lnTo>
                <a:lnTo>
                  <a:pt x="1274" y="122"/>
                </a:lnTo>
                <a:lnTo>
                  <a:pt x="1233" y="183"/>
                </a:lnTo>
                <a:lnTo>
                  <a:pt x="1193" y="234"/>
                </a:lnTo>
                <a:lnTo>
                  <a:pt x="1162" y="285"/>
                </a:lnTo>
                <a:lnTo>
                  <a:pt x="1121" y="336"/>
                </a:lnTo>
                <a:lnTo>
                  <a:pt x="1080" y="387"/>
                </a:lnTo>
                <a:lnTo>
                  <a:pt x="1040" y="428"/>
                </a:lnTo>
                <a:lnTo>
                  <a:pt x="999" y="469"/>
                </a:lnTo>
                <a:lnTo>
                  <a:pt x="958" y="520"/>
                </a:lnTo>
                <a:lnTo>
                  <a:pt x="866" y="602"/>
                </a:lnTo>
                <a:lnTo>
                  <a:pt x="765" y="673"/>
                </a:lnTo>
                <a:lnTo>
                  <a:pt x="663" y="744"/>
                </a:lnTo>
                <a:lnTo>
                  <a:pt x="601" y="785"/>
                </a:lnTo>
                <a:lnTo>
                  <a:pt x="551" y="816"/>
                </a:lnTo>
                <a:lnTo>
                  <a:pt x="500" y="846"/>
                </a:lnTo>
                <a:lnTo>
                  <a:pt x="438" y="877"/>
                </a:lnTo>
                <a:lnTo>
                  <a:pt x="337" y="938"/>
                </a:lnTo>
                <a:lnTo>
                  <a:pt x="224" y="979"/>
                </a:lnTo>
                <a:lnTo>
                  <a:pt x="173" y="1000"/>
                </a:lnTo>
                <a:lnTo>
                  <a:pt x="123" y="1020"/>
                </a:lnTo>
                <a:lnTo>
                  <a:pt x="92" y="1030"/>
                </a:lnTo>
                <a:lnTo>
                  <a:pt x="51" y="1051"/>
                </a:lnTo>
                <a:lnTo>
                  <a:pt x="31" y="1051"/>
                </a:lnTo>
                <a:lnTo>
                  <a:pt x="10" y="1061"/>
                </a:lnTo>
                <a:lnTo>
                  <a:pt x="0" y="1061"/>
                </a:lnTo>
                <a:lnTo>
                  <a:pt x="0" y="1051"/>
                </a:lnTo>
                <a:lnTo>
                  <a:pt x="0" y="1040"/>
                </a:lnTo>
                <a:lnTo>
                  <a:pt x="10" y="1030"/>
                </a:lnTo>
                <a:lnTo>
                  <a:pt x="31" y="1020"/>
                </a:lnTo>
                <a:lnTo>
                  <a:pt x="61" y="1000"/>
                </a:lnTo>
                <a:lnTo>
                  <a:pt x="92" y="979"/>
                </a:lnTo>
                <a:lnTo>
                  <a:pt x="123" y="959"/>
                </a:lnTo>
                <a:lnTo>
                  <a:pt x="163" y="938"/>
                </a:lnTo>
                <a:lnTo>
                  <a:pt x="255" y="887"/>
                </a:lnTo>
                <a:lnTo>
                  <a:pt x="337" y="846"/>
                </a:lnTo>
                <a:lnTo>
                  <a:pt x="418" y="785"/>
                </a:lnTo>
                <a:lnTo>
                  <a:pt x="489" y="734"/>
                </a:lnTo>
                <a:lnTo>
                  <a:pt x="571" y="673"/>
                </a:lnTo>
                <a:lnTo>
                  <a:pt x="642" y="612"/>
                </a:lnTo>
                <a:lnTo>
                  <a:pt x="724" y="551"/>
                </a:lnTo>
                <a:lnTo>
                  <a:pt x="805" y="46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25" name="Freeform 41"/>
          <p:cNvSpPr/>
          <p:nvPr/>
        </p:nvSpPr>
        <p:spPr bwMode="auto">
          <a:xfrm>
            <a:off x="6686550" y="3003550"/>
            <a:ext cx="330200" cy="1528763"/>
          </a:xfrm>
          <a:custGeom>
            <a:avLst/>
            <a:gdLst>
              <a:gd name="T0" fmla="*/ 2147483647 w 519"/>
              <a:gd name="T1" fmla="*/ 2147483647 h 1806"/>
              <a:gd name="T2" fmla="*/ 2147483647 w 519"/>
              <a:gd name="T3" fmla="*/ 2147483647 h 1806"/>
              <a:gd name="T4" fmla="*/ 2147483647 w 519"/>
              <a:gd name="T5" fmla="*/ 2147483647 h 1806"/>
              <a:gd name="T6" fmla="*/ 2147483647 w 519"/>
              <a:gd name="T7" fmla="*/ 2147483647 h 1806"/>
              <a:gd name="T8" fmla="*/ 0 w 519"/>
              <a:gd name="T9" fmla="*/ 2147483647 h 1806"/>
              <a:gd name="T10" fmla="*/ 2147483647 w 519"/>
              <a:gd name="T11" fmla="*/ 2147483647 h 1806"/>
              <a:gd name="T12" fmla="*/ 2147483647 w 519"/>
              <a:gd name="T13" fmla="*/ 2147483647 h 1806"/>
              <a:gd name="T14" fmla="*/ 2147483647 w 519"/>
              <a:gd name="T15" fmla="*/ 2147483647 h 1806"/>
              <a:gd name="T16" fmla="*/ 2147483647 w 519"/>
              <a:gd name="T17" fmla="*/ 2147483647 h 1806"/>
              <a:gd name="T18" fmla="*/ 2147483647 w 519"/>
              <a:gd name="T19" fmla="*/ 2147483647 h 1806"/>
              <a:gd name="T20" fmla="*/ 2147483647 w 519"/>
              <a:gd name="T21" fmla="*/ 2147483647 h 1806"/>
              <a:gd name="T22" fmla="*/ 2147483647 w 519"/>
              <a:gd name="T23" fmla="*/ 2147483647 h 1806"/>
              <a:gd name="T24" fmla="*/ 2147483647 w 519"/>
              <a:gd name="T25" fmla="*/ 2147483647 h 1806"/>
              <a:gd name="T26" fmla="*/ 2147483647 w 519"/>
              <a:gd name="T27" fmla="*/ 2147483647 h 1806"/>
              <a:gd name="T28" fmla="*/ 2147483647 w 519"/>
              <a:gd name="T29" fmla="*/ 2147483647 h 1806"/>
              <a:gd name="T30" fmla="*/ 2147483647 w 519"/>
              <a:gd name="T31" fmla="*/ 2147483647 h 1806"/>
              <a:gd name="T32" fmla="*/ 2147483647 w 519"/>
              <a:gd name="T33" fmla="*/ 2147483647 h 1806"/>
              <a:gd name="T34" fmla="*/ 2147483647 w 519"/>
              <a:gd name="T35" fmla="*/ 2147483647 h 1806"/>
              <a:gd name="T36" fmla="*/ 2147483647 w 519"/>
              <a:gd name="T37" fmla="*/ 2147483647 h 1806"/>
              <a:gd name="T38" fmla="*/ 2147483647 w 519"/>
              <a:gd name="T39" fmla="*/ 2147483647 h 1806"/>
              <a:gd name="T40" fmla="*/ 2147483647 w 519"/>
              <a:gd name="T41" fmla="*/ 2147483647 h 1806"/>
              <a:gd name="T42" fmla="*/ 2147483647 w 519"/>
              <a:gd name="T43" fmla="*/ 2147483647 h 1806"/>
              <a:gd name="T44" fmla="*/ 2147483647 w 519"/>
              <a:gd name="T45" fmla="*/ 2147483647 h 1806"/>
              <a:gd name="T46" fmla="*/ 2147483647 w 519"/>
              <a:gd name="T47" fmla="*/ 2147483647 h 1806"/>
              <a:gd name="T48" fmla="*/ 2147483647 w 519"/>
              <a:gd name="T49" fmla="*/ 2147483647 h 1806"/>
              <a:gd name="T50" fmla="*/ 2147483647 w 519"/>
              <a:gd name="T51" fmla="*/ 2147483647 h 1806"/>
              <a:gd name="T52" fmla="*/ 2147483647 w 519"/>
              <a:gd name="T53" fmla="*/ 2147483647 h 1806"/>
              <a:gd name="T54" fmla="*/ 2147483647 w 519"/>
              <a:gd name="T55" fmla="*/ 2147483647 h 1806"/>
              <a:gd name="T56" fmla="*/ 2147483647 w 519"/>
              <a:gd name="T57" fmla="*/ 2147483647 h 1806"/>
              <a:gd name="T58" fmla="*/ 2147483647 w 519"/>
              <a:gd name="T59" fmla="*/ 2147483647 h 1806"/>
              <a:gd name="T60" fmla="*/ 2147483647 w 519"/>
              <a:gd name="T61" fmla="*/ 2147483647 h 1806"/>
              <a:gd name="T62" fmla="*/ 2147483647 w 519"/>
              <a:gd name="T63" fmla="*/ 2147483647 h 1806"/>
              <a:gd name="T64" fmla="*/ 2147483647 w 519"/>
              <a:gd name="T65" fmla="*/ 2147483647 h 1806"/>
              <a:gd name="T66" fmla="*/ 2147483647 w 519"/>
              <a:gd name="T67" fmla="*/ 2147483647 h 1806"/>
              <a:gd name="T68" fmla="*/ 2147483647 w 519"/>
              <a:gd name="T69" fmla="*/ 2147483647 h 1806"/>
              <a:gd name="T70" fmla="*/ 2147483647 w 519"/>
              <a:gd name="T71" fmla="*/ 2147483647 h 1806"/>
              <a:gd name="T72" fmla="*/ 2147483647 w 519"/>
              <a:gd name="T73" fmla="*/ 2147483647 h 1806"/>
              <a:gd name="T74" fmla="*/ 2147483647 w 519"/>
              <a:gd name="T75" fmla="*/ 2147483647 h 1806"/>
              <a:gd name="T76" fmla="*/ 2147483647 w 519"/>
              <a:gd name="T77" fmla="*/ 2147483647 h 1806"/>
              <a:gd name="T78" fmla="*/ 2147483647 w 519"/>
              <a:gd name="T79" fmla="*/ 2147483647 h 1806"/>
              <a:gd name="T80" fmla="*/ 2147483647 w 519"/>
              <a:gd name="T81" fmla="*/ 2147483647 h 1806"/>
              <a:gd name="T82" fmla="*/ 2147483647 w 519"/>
              <a:gd name="T83" fmla="*/ 2147483647 h 1806"/>
              <a:gd name="T84" fmla="*/ 2147483647 w 519"/>
              <a:gd name="T85" fmla="*/ 2147483647 h 1806"/>
              <a:gd name="T86" fmla="*/ 2147483647 w 519"/>
              <a:gd name="T87" fmla="*/ 2147483647 h 180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519"/>
              <a:gd name="T133" fmla="*/ 0 h 1806"/>
              <a:gd name="T134" fmla="*/ 519 w 519"/>
              <a:gd name="T135" fmla="*/ 1806 h 180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519" h="1806">
                <a:moveTo>
                  <a:pt x="285" y="1714"/>
                </a:moveTo>
                <a:lnTo>
                  <a:pt x="275" y="1693"/>
                </a:lnTo>
                <a:lnTo>
                  <a:pt x="265" y="1663"/>
                </a:lnTo>
                <a:lnTo>
                  <a:pt x="254" y="1642"/>
                </a:lnTo>
                <a:lnTo>
                  <a:pt x="234" y="1622"/>
                </a:lnTo>
                <a:lnTo>
                  <a:pt x="214" y="1591"/>
                </a:lnTo>
                <a:lnTo>
                  <a:pt x="193" y="1571"/>
                </a:lnTo>
                <a:lnTo>
                  <a:pt x="163" y="1540"/>
                </a:lnTo>
                <a:lnTo>
                  <a:pt x="132" y="1510"/>
                </a:lnTo>
                <a:lnTo>
                  <a:pt x="101" y="1479"/>
                </a:lnTo>
                <a:lnTo>
                  <a:pt x="71" y="1459"/>
                </a:lnTo>
                <a:lnTo>
                  <a:pt x="51" y="1438"/>
                </a:lnTo>
                <a:lnTo>
                  <a:pt x="30" y="1418"/>
                </a:lnTo>
                <a:lnTo>
                  <a:pt x="10" y="1398"/>
                </a:lnTo>
                <a:lnTo>
                  <a:pt x="0" y="1387"/>
                </a:lnTo>
                <a:lnTo>
                  <a:pt x="0" y="1377"/>
                </a:lnTo>
                <a:lnTo>
                  <a:pt x="10" y="1367"/>
                </a:lnTo>
                <a:lnTo>
                  <a:pt x="20" y="1367"/>
                </a:lnTo>
                <a:lnTo>
                  <a:pt x="30" y="1367"/>
                </a:lnTo>
                <a:lnTo>
                  <a:pt x="40" y="1377"/>
                </a:lnTo>
                <a:lnTo>
                  <a:pt x="71" y="1377"/>
                </a:lnTo>
                <a:lnTo>
                  <a:pt x="91" y="1387"/>
                </a:lnTo>
                <a:lnTo>
                  <a:pt x="122" y="1398"/>
                </a:lnTo>
                <a:lnTo>
                  <a:pt x="152" y="1408"/>
                </a:lnTo>
                <a:lnTo>
                  <a:pt x="193" y="1418"/>
                </a:lnTo>
                <a:lnTo>
                  <a:pt x="214" y="1428"/>
                </a:lnTo>
                <a:lnTo>
                  <a:pt x="244" y="1438"/>
                </a:lnTo>
                <a:lnTo>
                  <a:pt x="265" y="1438"/>
                </a:lnTo>
                <a:lnTo>
                  <a:pt x="285" y="1449"/>
                </a:lnTo>
                <a:lnTo>
                  <a:pt x="305" y="1449"/>
                </a:lnTo>
                <a:lnTo>
                  <a:pt x="326" y="1449"/>
                </a:lnTo>
                <a:lnTo>
                  <a:pt x="336" y="1438"/>
                </a:lnTo>
                <a:lnTo>
                  <a:pt x="346" y="1438"/>
                </a:lnTo>
                <a:lnTo>
                  <a:pt x="346" y="1428"/>
                </a:lnTo>
                <a:lnTo>
                  <a:pt x="356" y="1418"/>
                </a:lnTo>
                <a:lnTo>
                  <a:pt x="356" y="1398"/>
                </a:lnTo>
                <a:lnTo>
                  <a:pt x="366" y="1377"/>
                </a:lnTo>
                <a:lnTo>
                  <a:pt x="366" y="1346"/>
                </a:lnTo>
                <a:lnTo>
                  <a:pt x="366" y="1316"/>
                </a:lnTo>
                <a:lnTo>
                  <a:pt x="377" y="1285"/>
                </a:lnTo>
                <a:lnTo>
                  <a:pt x="377" y="1244"/>
                </a:lnTo>
                <a:lnTo>
                  <a:pt x="377" y="1193"/>
                </a:lnTo>
                <a:lnTo>
                  <a:pt x="377" y="1153"/>
                </a:lnTo>
                <a:lnTo>
                  <a:pt x="377" y="1091"/>
                </a:lnTo>
                <a:lnTo>
                  <a:pt x="377" y="1040"/>
                </a:lnTo>
                <a:lnTo>
                  <a:pt x="377" y="979"/>
                </a:lnTo>
                <a:lnTo>
                  <a:pt x="377" y="908"/>
                </a:lnTo>
                <a:lnTo>
                  <a:pt x="377" y="847"/>
                </a:lnTo>
                <a:lnTo>
                  <a:pt x="377" y="775"/>
                </a:lnTo>
                <a:lnTo>
                  <a:pt x="377" y="704"/>
                </a:lnTo>
                <a:lnTo>
                  <a:pt x="377" y="632"/>
                </a:lnTo>
                <a:lnTo>
                  <a:pt x="377" y="571"/>
                </a:lnTo>
                <a:lnTo>
                  <a:pt x="377" y="510"/>
                </a:lnTo>
                <a:lnTo>
                  <a:pt x="377" y="449"/>
                </a:lnTo>
                <a:lnTo>
                  <a:pt x="366" y="398"/>
                </a:lnTo>
                <a:lnTo>
                  <a:pt x="366" y="347"/>
                </a:lnTo>
                <a:lnTo>
                  <a:pt x="356" y="285"/>
                </a:lnTo>
                <a:lnTo>
                  <a:pt x="356" y="245"/>
                </a:lnTo>
                <a:lnTo>
                  <a:pt x="346" y="194"/>
                </a:lnTo>
                <a:lnTo>
                  <a:pt x="346" y="153"/>
                </a:lnTo>
                <a:lnTo>
                  <a:pt x="336" y="112"/>
                </a:lnTo>
                <a:lnTo>
                  <a:pt x="326" y="71"/>
                </a:lnTo>
                <a:lnTo>
                  <a:pt x="326" y="30"/>
                </a:lnTo>
                <a:lnTo>
                  <a:pt x="315" y="0"/>
                </a:lnTo>
                <a:lnTo>
                  <a:pt x="356" y="10"/>
                </a:lnTo>
                <a:lnTo>
                  <a:pt x="397" y="30"/>
                </a:lnTo>
                <a:lnTo>
                  <a:pt x="428" y="41"/>
                </a:lnTo>
                <a:lnTo>
                  <a:pt x="458" y="51"/>
                </a:lnTo>
                <a:lnTo>
                  <a:pt x="478" y="61"/>
                </a:lnTo>
                <a:lnTo>
                  <a:pt x="499" y="71"/>
                </a:lnTo>
                <a:lnTo>
                  <a:pt x="509" y="81"/>
                </a:lnTo>
                <a:lnTo>
                  <a:pt x="519" y="81"/>
                </a:lnTo>
                <a:lnTo>
                  <a:pt x="519" y="102"/>
                </a:lnTo>
                <a:lnTo>
                  <a:pt x="519" y="132"/>
                </a:lnTo>
                <a:lnTo>
                  <a:pt x="519" y="173"/>
                </a:lnTo>
                <a:lnTo>
                  <a:pt x="519" y="224"/>
                </a:lnTo>
                <a:lnTo>
                  <a:pt x="509" y="234"/>
                </a:lnTo>
                <a:lnTo>
                  <a:pt x="509" y="255"/>
                </a:lnTo>
                <a:lnTo>
                  <a:pt x="509" y="275"/>
                </a:lnTo>
                <a:lnTo>
                  <a:pt x="509" y="296"/>
                </a:lnTo>
                <a:lnTo>
                  <a:pt x="509" y="316"/>
                </a:lnTo>
                <a:lnTo>
                  <a:pt x="509" y="347"/>
                </a:lnTo>
                <a:lnTo>
                  <a:pt x="509" y="377"/>
                </a:lnTo>
                <a:lnTo>
                  <a:pt x="509" y="418"/>
                </a:lnTo>
                <a:lnTo>
                  <a:pt x="509" y="449"/>
                </a:lnTo>
                <a:lnTo>
                  <a:pt x="509" y="490"/>
                </a:lnTo>
                <a:lnTo>
                  <a:pt x="509" y="530"/>
                </a:lnTo>
                <a:lnTo>
                  <a:pt x="509" y="581"/>
                </a:lnTo>
                <a:lnTo>
                  <a:pt x="509" y="622"/>
                </a:lnTo>
                <a:lnTo>
                  <a:pt x="509" y="673"/>
                </a:lnTo>
                <a:lnTo>
                  <a:pt x="509" y="734"/>
                </a:lnTo>
                <a:lnTo>
                  <a:pt x="519" y="785"/>
                </a:lnTo>
                <a:lnTo>
                  <a:pt x="519" y="847"/>
                </a:lnTo>
                <a:lnTo>
                  <a:pt x="519" y="898"/>
                </a:lnTo>
                <a:lnTo>
                  <a:pt x="519" y="949"/>
                </a:lnTo>
                <a:lnTo>
                  <a:pt x="519" y="1000"/>
                </a:lnTo>
                <a:lnTo>
                  <a:pt x="519" y="1051"/>
                </a:lnTo>
                <a:lnTo>
                  <a:pt x="519" y="1102"/>
                </a:lnTo>
                <a:lnTo>
                  <a:pt x="519" y="1142"/>
                </a:lnTo>
                <a:lnTo>
                  <a:pt x="519" y="1183"/>
                </a:lnTo>
                <a:lnTo>
                  <a:pt x="519" y="1224"/>
                </a:lnTo>
                <a:lnTo>
                  <a:pt x="519" y="1265"/>
                </a:lnTo>
                <a:lnTo>
                  <a:pt x="519" y="1295"/>
                </a:lnTo>
                <a:lnTo>
                  <a:pt x="519" y="1326"/>
                </a:lnTo>
                <a:lnTo>
                  <a:pt x="519" y="1357"/>
                </a:lnTo>
                <a:lnTo>
                  <a:pt x="519" y="1387"/>
                </a:lnTo>
                <a:lnTo>
                  <a:pt x="519" y="1438"/>
                </a:lnTo>
                <a:lnTo>
                  <a:pt x="509" y="1489"/>
                </a:lnTo>
                <a:lnTo>
                  <a:pt x="499" y="1530"/>
                </a:lnTo>
                <a:lnTo>
                  <a:pt x="499" y="1571"/>
                </a:lnTo>
                <a:lnTo>
                  <a:pt x="489" y="1612"/>
                </a:lnTo>
                <a:lnTo>
                  <a:pt x="478" y="1642"/>
                </a:lnTo>
                <a:lnTo>
                  <a:pt x="458" y="1673"/>
                </a:lnTo>
                <a:lnTo>
                  <a:pt x="448" y="1704"/>
                </a:lnTo>
                <a:lnTo>
                  <a:pt x="438" y="1724"/>
                </a:lnTo>
                <a:lnTo>
                  <a:pt x="428" y="1744"/>
                </a:lnTo>
                <a:lnTo>
                  <a:pt x="417" y="1765"/>
                </a:lnTo>
                <a:lnTo>
                  <a:pt x="397" y="1775"/>
                </a:lnTo>
                <a:lnTo>
                  <a:pt x="387" y="1785"/>
                </a:lnTo>
                <a:lnTo>
                  <a:pt x="377" y="1795"/>
                </a:lnTo>
                <a:lnTo>
                  <a:pt x="366" y="1795"/>
                </a:lnTo>
                <a:lnTo>
                  <a:pt x="346" y="1806"/>
                </a:lnTo>
                <a:lnTo>
                  <a:pt x="336" y="1806"/>
                </a:lnTo>
                <a:lnTo>
                  <a:pt x="326" y="1806"/>
                </a:lnTo>
                <a:lnTo>
                  <a:pt x="315" y="1795"/>
                </a:lnTo>
                <a:lnTo>
                  <a:pt x="305" y="1785"/>
                </a:lnTo>
                <a:lnTo>
                  <a:pt x="295" y="1775"/>
                </a:lnTo>
                <a:lnTo>
                  <a:pt x="295" y="1765"/>
                </a:lnTo>
                <a:lnTo>
                  <a:pt x="285" y="1755"/>
                </a:lnTo>
                <a:lnTo>
                  <a:pt x="285" y="1734"/>
                </a:lnTo>
                <a:lnTo>
                  <a:pt x="285" y="171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20"/>
          <p:cNvGrpSpPr/>
          <p:nvPr/>
        </p:nvGrpSpPr>
        <p:grpSpPr>
          <a:xfrm>
            <a:off x="703806" y="988154"/>
            <a:ext cx="1464632" cy="708279"/>
            <a:chOff x="846681" y="1213040"/>
            <a:chExt cx="1464632" cy="531209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3" name="圆角矩形 22"/>
            <p:cNvSpPr/>
            <p:nvPr/>
          </p:nvSpPr>
          <p:spPr>
            <a:xfrm>
              <a:off x="906463" y="1213040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457200">
                <a:defRPr/>
              </a:pPr>
              <a:endParaRPr lang="zh-CN" altLang="en-US"/>
            </a:p>
          </p:txBody>
        </p:sp>
      </p:grpSp>
      <p:sp>
        <p:nvSpPr>
          <p:cNvPr id="54293" name="TextBox 2"/>
          <p:cNvSpPr txBox="1">
            <a:spLocks noChangeArrowheads="1"/>
          </p:cNvSpPr>
          <p:nvPr/>
        </p:nvSpPr>
        <p:spPr bwMode="auto">
          <a:xfrm>
            <a:off x="604838" y="2336800"/>
            <a:ext cx="2043112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>
                <a:latin typeface="楷体" panose="02010609060101010101" pitchFamily="49" charset="-122"/>
                <a:ea typeface="楷体" panose="02010609060101010101" pitchFamily="49" charset="-122"/>
              </a:rPr>
              <a:t>芦</a:t>
            </a:r>
            <a:r>
              <a:rPr lang="zh-CN" altLang="en-US" sz="6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芽</a:t>
            </a:r>
            <a:endParaRPr lang="zh-CN" altLang="en-US" sz="6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"/>
          <p:cNvSpPr>
            <a:spLocks noChangeArrowheads="1"/>
          </p:cNvSpPr>
          <p:nvPr/>
        </p:nvSpPr>
        <p:spPr bwMode="auto">
          <a:xfrm>
            <a:off x="4795838" y="4872038"/>
            <a:ext cx="4002087" cy="1477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defTabSz="457200">
              <a:defRPr/>
            </a:pPr>
            <a:r>
              <a:rPr lang="zh-CN" altLang="en-US" sz="2200" b="1" dirty="0">
                <a:solidFill>
                  <a:srgbClr val="0000FF"/>
                </a:solidFill>
                <a:latin typeface="+mj-ea"/>
                <a:ea typeface="+mj-ea"/>
              </a:rPr>
              <a:t>书写指导：</a:t>
            </a:r>
            <a:r>
              <a:rPr lang="zh-CN" altLang="en-US" sz="2200" b="1" dirty="0">
                <a:solidFill>
                  <a:schemeClr val="tx1"/>
                </a:solidFill>
                <a:latin typeface="+mj-ea"/>
                <a:ea typeface="+mj-ea"/>
              </a:rPr>
              <a:t>牙字上横稍短，撇折的撇要短、横要长，竖钩稍靠左，左撇在横竖交叉处起笔。</a:t>
            </a:r>
            <a:endParaRPr lang="zh-CN" altLang="en-US" sz="2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7" name="矩形 4"/>
          <p:cNvSpPr>
            <a:spLocks noChangeArrowheads="1"/>
          </p:cNvSpPr>
          <p:nvPr/>
        </p:nvSpPr>
        <p:spPr bwMode="auto">
          <a:xfrm>
            <a:off x="2628900" y="2552700"/>
            <a:ext cx="1216025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/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芽</a:t>
            </a:r>
            <a:endParaRPr lang="zh-CN" altLang="en-US" sz="8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797175" y="1585913"/>
            <a:ext cx="2232025" cy="110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/>
            <a:r>
              <a:rPr lang="en-US" altLang="zh-CN" sz="4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yá</a:t>
            </a:r>
            <a:endParaRPr lang="en-US" altLang="zh-CN" sz="48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715963" y="4110038"/>
            <a:ext cx="2339975" cy="5746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457200" eaLnBrk="1" hangingPunct="1">
              <a:defRPr/>
            </a:pPr>
            <a:r>
              <a:rPr lang="zh-CN" altLang="en-US" sz="2200" b="1" dirty="0" smtClean="0">
                <a:solidFill>
                  <a:srgbClr val="0000FF"/>
                </a:solidFill>
                <a:latin typeface="+mj-ea"/>
                <a:ea typeface="+mj-ea"/>
              </a:rPr>
              <a:t>结构：</a:t>
            </a:r>
            <a:r>
              <a:rPr lang="zh-CN" altLang="en-US" sz="2200" b="1" dirty="0">
                <a:latin typeface="+mj-ea"/>
                <a:ea typeface="+mj-ea"/>
              </a:rPr>
              <a:t>上下</a:t>
            </a:r>
            <a:endParaRPr lang="zh-CN" altLang="en-US" sz="2200" b="1" dirty="0" smtClean="0">
              <a:latin typeface="+mj-ea"/>
              <a:ea typeface="+mj-ea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715963" y="5219700"/>
            <a:ext cx="3497262" cy="5730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457200" eaLnBrk="1" hangingPunct="1">
              <a:defRPr/>
            </a:pPr>
            <a:r>
              <a:rPr lang="zh-CN" altLang="en-US" sz="2200" b="1" dirty="0" smtClean="0">
                <a:solidFill>
                  <a:srgbClr val="0000FF"/>
                </a:solidFill>
                <a:latin typeface="+mj-ea"/>
                <a:ea typeface="+mj-ea"/>
              </a:rPr>
              <a:t>组词：</a:t>
            </a:r>
            <a:r>
              <a:rPr lang="zh-CN" altLang="en-US" sz="2200" b="1" dirty="0" smtClean="0">
                <a:latin typeface="+mj-ea"/>
                <a:ea typeface="+mj-ea"/>
              </a:rPr>
              <a:t>发芽  豆芽菜</a:t>
            </a:r>
            <a:endParaRPr lang="zh-CN" altLang="en-US" sz="2200" b="1" dirty="0" smtClean="0">
              <a:latin typeface="+mj-ea"/>
              <a:ea typeface="+mj-ea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715963" y="5773738"/>
            <a:ext cx="4167187" cy="5746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457200" eaLnBrk="1" hangingPunct="1">
              <a:defRPr/>
            </a:pPr>
            <a:r>
              <a:rPr lang="zh-CN" altLang="en-US" sz="2200" b="1" dirty="0" smtClean="0">
                <a:solidFill>
                  <a:srgbClr val="0000FF"/>
                </a:solidFill>
                <a:latin typeface="+mj-ea"/>
                <a:ea typeface="+mj-ea"/>
              </a:rPr>
              <a:t>造句：</a:t>
            </a:r>
            <a:r>
              <a:rPr lang="zh-CN" altLang="en-US" sz="2200" b="1" dirty="0">
                <a:latin typeface="+mj-ea"/>
                <a:ea typeface="+mj-ea"/>
              </a:rPr>
              <a:t>这些黄豆发芽了。 </a:t>
            </a:r>
            <a:endParaRPr lang="zh-CN" altLang="en-US" sz="2200" b="1" dirty="0" smtClean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715963" y="4665663"/>
            <a:ext cx="2905125" cy="5730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457200" eaLnBrk="1" hangingPunct="1">
              <a:defRPr/>
            </a:pPr>
            <a:r>
              <a:rPr lang="zh-CN" altLang="en-US" sz="2200" b="1" dirty="0" smtClean="0">
                <a:solidFill>
                  <a:srgbClr val="0000FF"/>
                </a:solidFill>
                <a:latin typeface="+mj-ea"/>
                <a:ea typeface="+mj-ea"/>
              </a:rPr>
              <a:t>音序：</a:t>
            </a:r>
            <a:r>
              <a:rPr lang="en-US" altLang="zh-CN" sz="2200" b="1" dirty="0" smtClean="0">
                <a:latin typeface="+mj-ea"/>
                <a:ea typeface="+mj-ea"/>
              </a:rPr>
              <a:t>Y   </a:t>
            </a:r>
            <a:r>
              <a:rPr lang="zh-CN" altLang="en-US" sz="2200" b="1" dirty="0" smtClean="0">
                <a:solidFill>
                  <a:srgbClr val="0000FF"/>
                </a:solidFill>
                <a:latin typeface="+mj-ea"/>
                <a:ea typeface="+mj-ea"/>
              </a:rPr>
              <a:t>部首：</a:t>
            </a:r>
            <a:r>
              <a:rPr lang="zh-CN" altLang="en-US" sz="2200" b="1" dirty="0">
                <a:latin typeface="+mj-ea"/>
                <a:ea typeface="+mj-ea"/>
              </a:rPr>
              <a:t>艹</a:t>
            </a:r>
            <a:endParaRPr lang="zh-CN" altLang="en-US" sz="2200" b="1" dirty="0" smtClean="0">
              <a:latin typeface="+mj-ea"/>
              <a:ea typeface="+mj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2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2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2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2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2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2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2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19" grpId="0" animBg="1"/>
      <p:bldP spid="42020" grpId="0" animBg="1"/>
      <p:bldP spid="42021" grpId="0" animBg="1"/>
      <p:bldP spid="42022" grpId="0" animBg="1"/>
      <p:bldP spid="42023" grpId="0" animBg="1"/>
      <p:bldP spid="42024" grpId="0" animBg="1"/>
      <p:bldP spid="42025" grpId="0" animBg="1"/>
      <p:bldP spid="26" grpId="0" autoUpdateAnimBg="0"/>
      <p:bldP spid="27" grpId="0" autoUpdateAnimBg="0"/>
      <p:bldP spid="30" grpId="0" autoUpdateAnimBg="0"/>
      <p:bldP spid="31" grpId="0" autoUpdateAnimBg="0"/>
      <p:bldP spid="32" grpId="0" autoUpdateAnimBg="0"/>
      <p:bldP spid="33" grpId="0" autoUpdateAnimBg="0"/>
      <p:bldP spid="34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1785938"/>
          <a:ext cx="2590800" cy="3040062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51288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45740" marB="4574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717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45740" marB="4574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74" name="Freeform 42"/>
          <p:cNvSpPr/>
          <p:nvPr/>
        </p:nvSpPr>
        <p:spPr bwMode="auto">
          <a:xfrm>
            <a:off x="6067425" y="2368550"/>
            <a:ext cx="427038" cy="793750"/>
          </a:xfrm>
          <a:custGeom>
            <a:avLst/>
            <a:gdLst>
              <a:gd name="T0" fmla="*/ 2147483647 w 673"/>
              <a:gd name="T1" fmla="*/ 2147483647 h 939"/>
              <a:gd name="T2" fmla="*/ 2147483647 w 673"/>
              <a:gd name="T3" fmla="*/ 2147483647 h 939"/>
              <a:gd name="T4" fmla="*/ 2147483647 w 673"/>
              <a:gd name="T5" fmla="*/ 2147483647 h 939"/>
              <a:gd name="T6" fmla="*/ 2147483647 w 673"/>
              <a:gd name="T7" fmla="*/ 2147483647 h 939"/>
              <a:gd name="T8" fmla="*/ 2147483647 w 673"/>
              <a:gd name="T9" fmla="*/ 2147483647 h 939"/>
              <a:gd name="T10" fmla="*/ 2147483647 w 673"/>
              <a:gd name="T11" fmla="*/ 2147483647 h 939"/>
              <a:gd name="T12" fmla="*/ 2147483647 w 673"/>
              <a:gd name="T13" fmla="*/ 2147483647 h 939"/>
              <a:gd name="T14" fmla="*/ 2147483647 w 673"/>
              <a:gd name="T15" fmla="*/ 2147483647 h 939"/>
              <a:gd name="T16" fmla="*/ 2147483647 w 673"/>
              <a:gd name="T17" fmla="*/ 2147483647 h 939"/>
              <a:gd name="T18" fmla="*/ 2147483647 w 673"/>
              <a:gd name="T19" fmla="*/ 2147483647 h 939"/>
              <a:gd name="T20" fmla="*/ 2147483647 w 673"/>
              <a:gd name="T21" fmla="*/ 0 h 939"/>
              <a:gd name="T22" fmla="*/ 2147483647 w 673"/>
              <a:gd name="T23" fmla="*/ 0 h 939"/>
              <a:gd name="T24" fmla="*/ 2147483647 w 673"/>
              <a:gd name="T25" fmla="*/ 2147483647 h 939"/>
              <a:gd name="T26" fmla="*/ 2147483647 w 673"/>
              <a:gd name="T27" fmla="*/ 2147483647 h 939"/>
              <a:gd name="T28" fmla="*/ 2147483647 w 673"/>
              <a:gd name="T29" fmla="*/ 2147483647 h 939"/>
              <a:gd name="T30" fmla="*/ 2147483647 w 673"/>
              <a:gd name="T31" fmla="*/ 2147483647 h 939"/>
              <a:gd name="T32" fmla="*/ 2147483647 w 673"/>
              <a:gd name="T33" fmla="*/ 2147483647 h 939"/>
              <a:gd name="T34" fmla="*/ 2147483647 w 673"/>
              <a:gd name="T35" fmla="*/ 2147483647 h 939"/>
              <a:gd name="T36" fmla="*/ 2147483647 w 673"/>
              <a:gd name="T37" fmla="*/ 2147483647 h 939"/>
              <a:gd name="T38" fmla="*/ 2147483647 w 673"/>
              <a:gd name="T39" fmla="*/ 2147483647 h 939"/>
              <a:gd name="T40" fmla="*/ 2147483647 w 673"/>
              <a:gd name="T41" fmla="*/ 2147483647 h 939"/>
              <a:gd name="T42" fmla="*/ 2147483647 w 673"/>
              <a:gd name="T43" fmla="*/ 2147483647 h 939"/>
              <a:gd name="T44" fmla="*/ 2147483647 w 673"/>
              <a:gd name="T45" fmla="*/ 2147483647 h 939"/>
              <a:gd name="T46" fmla="*/ 2147483647 w 673"/>
              <a:gd name="T47" fmla="*/ 2147483647 h 939"/>
              <a:gd name="T48" fmla="*/ 2147483647 w 673"/>
              <a:gd name="T49" fmla="*/ 2147483647 h 939"/>
              <a:gd name="T50" fmla="*/ 2147483647 w 673"/>
              <a:gd name="T51" fmla="*/ 2147483647 h 939"/>
              <a:gd name="T52" fmla="*/ 2147483647 w 673"/>
              <a:gd name="T53" fmla="*/ 2147483647 h 939"/>
              <a:gd name="T54" fmla="*/ 2147483647 w 673"/>
              <a:gd name="T55" fmla="*/ 2147483647 h 939"/>
              <a:gd name="T56" fmla="*/ 2147483647 w 673"/>
              <a:gd name="T57" fmla="*/ 2147483647 h 939"/>
              <a:gd name="T58" fmla="*/ 0 w 673"/>
              <a:gd name="T59" fmla="*/ 2147483647 h 939"/>
              <a:gd name="T60" fmla="*/ 0 w 673"/>
              <a:gd name="T61" fmla="*/ 2147483647 h 939"/>
              <a:gd name="T62" fmla="*/ 2147483647 w 673"/>
              <a:gd name="T63" fmla="*/ 2147483647 h 939"/>
              <a:gd name="T64" fmla="*/ 2147483647 w 673"/>
              <a:gd name="T65" fmla="*/ 2147483647 h 939"/>
              <a:gd name="T66" fmla="*/ 2147483647 w 673"/>
              <a:gd name="T67" fmla="*/ 2147483647 h 93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73"/>
              <a:gd name="T103" fmla="*/ 0 h 939"/>
              <a:gd name="T104" fmla="*/ 673 w 673"/>
              <a:gd name="T105" fmla="*/ 939 h 93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73" h="939">
                <a:moveTo>
                  <a:pt x="133" y="704"/>
                </a:moveTo>
                <a:lnTo>
                  <a:pt x="174" y="653"/>
                </a:lnTo>
                <a:lnTo>
                  <a:pt x="214" y="602"/>
                </a:lnTo>
                <a:lnTo>
                  <a:pt x="245" y="551"/>
                </a:lnTo>
                <a:lnTo>
                  <a:pt x="275" y="500"/>
                </a:lnTo>
                <a:lnTo>
                  <a:pt x="306" y="449"/>
                </a:lnTo>
                <a:lnTo>
                  <a:pt x="337" y="398"/>
                </a:lnTo>
                <a:lnTo>
                  <a:pt x="357" y="347"/>
                </a:lnTo>
                <a:lnTo>
                  <a:pt x="377" y="307"/>
                </a:lnTo>
                <a:lnTo>
                  <a:pt x="398" y="256"/>
                </a:lnTo>
                <a:lnTo>
                  <a:pt x="418" y="215"/>
                </a:lnTo>
                <a:lnTo>
                  <a:pt x="428" y="184"/>
                </a:lnTo>
                <a:lnTo>
                  <a:pt x="439" y="153"/>
                </a:lnTo>
                <a:lnTo>
                  <a:pt x="439" y="123"/>
                </a:lnTo>
                <a:lnTo>
                  <a:pt x="439" y="102"/>
                </a:lnTo>
                <a:lnTo>
                  <a:pt x="439" y="82"/>
                </a:lnTo>
                <a:lnTo>
                  <a:pt x="439" y="62"/>
                </a:lnTo>
                <a:lnTo>
                  <a:pt x="428" y="41"/>
                </a:lnTo>
                <a:lnTo>
                  <a:pt x="428" y="21"/>
                </a:lnTo>
                <a:lnTo>
                  <a:pt x="439" y="11"/>
                </a:lnTo>
                <a:lnTo>
                  <a:pt x="449" y="0"/>
                </a:lnTo>
                <a:lnTo>
                  <a:pt x="459" y="0"/>
                </a:lnTo>
                <a:lnTo>
                  <a:pt x="479" y="0"/>
                </a:lnTo>
                <a:lnTo>
                  <a:pt x="510" y="11"/>
                </a:lnTo>
                <a:lnTo>
                  <a:pt x="540" y="21"/>
                </a:lnTo>
                <a:lnTo>
                  <a:pt x="561" y="31"/>
                </a:lnTo>
                <a:lnTo>
                  <a:pt x="581" y="41"/>
                </a:lnTo>
                <a:lnTo>
                  <a:pt x="602" y="51"/>
                </a:lnTo>
                <a:lnTo>
                  <a:pt x="622" y="62"/>
                </a:lnTo>
                <a:lnTo>
                  <a:pt x="632" y="72"/>
                </a:lnTo>
                <a:lnTo>
                  <a:pt x="653" y="92"/>
                </a:lnTo>
                <a:lnTo>
                  <a:pt x="663" y="102"/>
                </a:lnTo>
                <a:lnTo>
                  <a:pt x="663" y="113"/>
                </a:lnTo>
                <a:lnTo>
                  <a:pt x="673" y="123"/>
                </a:lnTo>
                <a:lnTo>
                  <a:pt x="673" y="133"/>
                </a:lnTo>
                <a:lnTo>
                  <a:pt x="673" y="153"/>
                </a:lnTo>
                <a:lnTo>
                  <a:pt x="663" y="174"/>
                </a:lnTo>
                <a:lnTo>
                  <a:pt x="642" y="204"/>
                </a:lnTo>
                <a:lnTo>
                  <a:pt x="622" y="245"/>
                </a:lnTo>
                <a:lnTo>
                  <a:pt x="591" y="286"/>
                </a:lnTo>
                <a:lnTo>
                  <a:pt x="551" y="337"/>
                </a:lnTo>
                <a:lnTo>
                  <a:pt x="510" y="398"/>
                </a:lnTo>
                <a:lnTo>
                  <a:pt x="459" y="470"/>
                </a:lnTo>
                <a:lnTo>
                  <a:pt x="408" y="541"/>
                </a:lnTo>
                <a:lnTo>
                  <a:pt x="357" y="613"/>
                </a:lnTo>
                <a:lnTo>
                  <a:pt x="316" y="674"/>
                </a:lnTo>
                <a:lnTo>
                  <a:pt x="275" y="725"/>
                </a:lnTo>
                <a:lnTo>
                  <a:pt x="235" y="766"/>
                </a:lnTo>
                <a:lnTo>
                  <a:pt x="194" y="806"/>
                </a:lnTo>
                <a:lnTo>
                  <a:pt x="163" y="837"/>
                </a:lnTo>
                <a:lnTo>
                  <a:pt x="133" y="868"/>
                </a:lnTo>
                <a:lnTo>
                  <a:pt x="112" y="888"/>
                </a:lnTo>
                <a:lnTo>
                  <a:pt x="82" y="898"/>
                </a:lnTo>
                <a:lnTo>
                  <a:pt x="61" y="919"/>
                </a:lnTo>
                <a:lnTo>
                  <a:pt x="41" y="929"/>
                </a:lnTo>
                <a:lnTo>
                  <a:pt x="31" y="929"/>
                </a:lnTo>
                <a:lnTo>
                  <a:pt x="21" y="939"/>
                </a:lnTo>
                <a:lnTo>
                  <a:pt x="11" y="939"/>
                </a:lnTo>
                <a:lnTo>
                  <a:pt x="0" y="939"/>
                </a:lnTo>
                <a:lnTo>
                  <a:pt x="0" y="929"/>
                </a:lnTo>
                <a:lnTo>
                  <a:pt x="0" y="919"/>
                </a:lnTo>
                <a:lnTo>
                  <a:pt x="11" y="898"/>
                </a:lnTo>
                <a:lnTo>
                  <a:pt x="31" y="868"/>
                </a:lnTo>
                <a:lnTo>
                  <a:pt x="51" y="837"/>
                </a:lnTo>
                <a:lnTo>
                  <a:pt x="72" y="806"/>
                </a:lnTo>
                <a:lnTo>
                  <a:pt x="102" y="755"/>
                </a:lnTo>
                <a:lnTo>
                  <a:pt x="133" y="70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75" name="Freeform 43"/>
          <p:cNvSpPr/>
          <p:nvPr/>
        </p:nvSpPr>
        <p:spPr bwMode="auto">
          <a:xfrm>
            <a:off x="6281738" y="2767013"/>
            <a:ext cx="433387" cy="179387"/>
          </a:xfrm>
          <a:custGeom>
            <a:avLst/>
            <a:gdLst>
              <a:gd name="T0" fmla="*/ 0 w 682"/>
              <a:gd name="T1" fmla="*/ 2147483647 h 214"/>
              <a:gd name="T2" fmla="*/ 2147483647 w 682"/>
              <a:gd name="T3" fmla="*/ 2147483647 h 214"/>
              <a:gd name="T4" fmla="*/ 2147483647 w 682"/>
              <a:gd name="T5" fmla="*/ 2147483647 h 214"/>
              <a:gd name="T6" fmla="*/ 2147483647 w 682"/>
              <a:gd name="T7" fmla="*/ 2147483647 h 214"/>
              <a:gd name="T8" fmla="*/ 2147483647 w 682"/>
              <a:gd name="T9" fmla="*/ 2147483647 h 214"/>
              <a:gd name="T10" fmla="*/ 2147483647 w 682"/>
              <a:gd name="T11" fmla="*/ 2147483647 h 214"/>
              <a:gd name="T12" fmla="*/ 2147483647 w 682"/>
              <a:gd name="T13" fmla="*/ 2147483647 h 214"/>
              <a:gd name="T14" fmla="*/ 2147483647 w 682"/>
              <a:gd name="T15" fmla="*/ 2147483647 h 214"/>
              <a:gd name="T16" fmla="*/ 2147483647 w 682"/>
              <a:gd name="T17" fmla="*/ 2147483647 h 214"/>
              <a:gd name="T18" fmla="*/ 2147483647 w 682"/>
              <a:gd name="T19" fmla="*/ 2147483647 h 214"/>
              <a:gd name="T20" fmla="*/ 2147483647 w 682"/>
              <a:gd name="T21" fmla="*/ 2147483647 h 214"/>
              <a:gd name="T22" fmla="*/ 2147483647 w 682"/>
              <a:gd name="T23" fmla="*/ 0 h 214"/>
              <a:gd name="T24" fmla="*/ 2147483647 w 682"/>
              <a:gd name="T25" fmla="*/ 0 h 214"/>
              <a:gd name="T26" fmla="*/ 2147483647 w 682"/>
              <a:gd name="T27" fmla="*/ 0 h 214"/>
              <a:gd name="T28" fmla="*/ 2147483647 w 682"/>
              <a:gd name="T29" fmla="*/ 0 h 214"/>
              <a:gd name="T30" fmla="*/ 2147483647 w 682"/>
              <a:gd name="T31" fmla="*/ 2147483647 h 214"/>
              <a:gd name="T32" fmla="*/ 2147483647 w 682"/>
              <a:gd name="T33" fmla="*/ 2147483647 h 214"/>
              <a:gd name="T34" fmla="*/ 2147483647 w 682"/>
              <a:gd name="T35" fmla="*/ 2147483647 h 214"/>
              <a:gd name="T36" fmla="*/ 2147483647 w 682"/>
              <a:gd name="T37" fmla="*/ 2147483647 h 214"/>
              <a:gd name="T38" fmla="*/ 2147483647 w 682"/>
              <a:gd name="T39" fmla="*/ 2147483647 h 214"/>
              <a:gd name="T40" fmla="*/ 2147483647 w 682"/>
              <a:gd name="T41" fmla="*/ 2147483647 h 214"/>
              <a:gd name="T42" fmla="*/ 2147483647 w 682"/>
              <a:gd name="T43" fmla="*/ 2147483647 h 214"/>
              <a:gd name="T44" fmla="*/ 2147483647 w 682"/>
              <a:gd name="T45" fmla="*/ 2147483647 h 214"/>
              <a:gd name="T46" fmla="*/ 2147483647 w 682"/>
              <a:gd name="T47" fmla="*/ 2147483647 h 214"/>
              <a:gd name="T48" fmla="*/ 2147483647 w 682"/>
              <a:gd name="T49" fmla="*/ 2147483647 h 214"/>
              <a:gd name="T50" fmla="*/ 2147483647 w 682"/>
              <a:gd name="T51" fmla="*/ 2147483647 h 214"/>
              <a:gd name="T52" fmla="*/ 2147483647 w 682"/>
              <a:gd name="T53" fmla="*/ 2147483647 h 214"/>
              <a:gd name="T54" fmla="*/ 2147483647 w 682"/>
              <a:gd name="T55" fmla="*/ 2147483647 h 214"/>
              <a:gd name="T56" fmla="*/ 2147483647 w 682"/>
              <a:gd name="T57" fmla="*/ 2147483647 h 214"/>
              <a:gd name="T58" fmla="*/ 2147483647 w 682"/>
              <a:gd name="T59" fmla="*/ 2147483647 h 214"/>
              <a:gd name="T60" fmla="*/ 2147483647 w 682"/>
              <a:gd name="T61" fmla="*/ 2147483647 h 214"/>
              <a:gd name="T62" fmla="*/ 2147483647 w 682"/>
              <a:gd name="T63" fmla="*/ 2147483647 h 214"/>
              <a:gd name="T64" fmla="*/ 2147483647 w 682"/>
              <a:gd name="T65" fmla="*/ 2147483647 h 214"/>
              <a:gd name="T66" fmla="*/ 2147483647 w 682"/>
              <a:gd name="T67" fmla="*/ 2147483647 h 214"/>
              <a:gd name="T68" fmla="*/ 2147483647 w 682"/>
              <a:gd name="T69" fmla="*/ 2147483647 h 214"/>
              <a:gd name="T70" fmla="*/ 2147483647 w 682"/>
              <a:gd name="T71" fmla="*/ 2147483647 h 214"/>
              <a:gd name="T72" fmla="*/ 2147483647 w 682"/>
              <a:gd name="T73" fmla="*/ 2147483647 h 214"/>
              <a:gd name="T74" fmla="*/ 2147483647 w 682"/>
              <a:gd name="T75" fmla="*/ 2147483647 h 214"/>
              <a:gd name="T76" fmla="*/ 2147483647 w 682"/>
              <a:gd name="T77" fmla="*/ 2147483647 h 214"/>
              <a:gd name="T78" fmla="*/ 2147483647 w 682"/>
              <a:gd name="T79" fmla="*/ 2147483647 h 214"/>
              <a:gd name="T80" fmla="*/ 2147483647 w 682"/>
              <a:gd name="T81" fmla="*/ 2147483647 h 214"/>
              <a:gd name="T82" fmla="*/ 2147483647 w 682"/>
              <a:gd name="T83" fmla="*/ 2147483647 h 214"/>
              <a:gd name="T84" fmla="*/ 2147483647 w 682"/>
              <a:gd name="T85" fmla="*/ 2147483647 h 214"/>
              <a:gd name="T86" fmla="*/ 2147483647 w 682"/>
              <a:gd name="T87" fmla="*/ 2147483647 h 214"/>
              <a:gd name="T88" fmla="*/ 2147483647 w 682"/>
              <a:gd name="T89" fmla="*/ 2147483647 h 214"/>
              <a:gd name="T90" fmla="*/ 0 w 682"/>
              <a:gd name="T91" fmla="*/ 2147483647 h 214"/>
              <a:gd name="T92" fmla="*/ 0 w 682"/>
              <a:gd name="T93" fmla="*/ 2147483647 h 214"/>
              <a:gd name="T94" fmla="*/ 0 w 682"/>
              <a:gd name="T95" fmla="*/ 2147483647 h 21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682"/>
              <a:gd name="T145" fmla="*/ 0 h 214"/>
              <a:gd name="T146" fmla="*/ 682 w 682"/>
              <a:gd name="T147" fmla="*/ 214 h 214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682" h="214">
                <a:moveTo>
                  <a:pt x="0" y="92"/>
                </a:moveTo>
                <a:lnTo>
                  <a:pt x="81" y="92"/>
                </a:lnTo>
                <a:lnTo>
                  <a:pt x="152" y="81"/>
                </a:lnTo>
                <a:lnTo>
                  <a:pt x="234" y="71"/>
                </a:lnTo>
                <a:lnTo>
                  <a:pt x="275" y="61"/>
                </a:lnTo>
                <a:lnTo>
                  <a:pt x="316" y="51"/>
                </a:lnTo>
                <a:lnTo>
                  <a:pt x="356" y="30"/>
                </a:lnTo>
                <a:lnTo>
                  <a:pt x="387" y="20"/>
                </a:lnTo>
                <a:lnTo>
                  <a:pt x="428" y="20"/>
                </a:lnTo>
                <a:lnTo>
                  <a:pt x="458" y="10"/>
                </a:lnTo>
                <a:lnTo>
                  <a:pt x="479" y="10"/>
                </a:lnTo>
                <a:lnTo>
                  <a:pt x="509" y="0"/>
                </a:lnTo>
                <a:lnTo>
                  <a:pt x="519" y="0"/>
                </a:lnTo>
                <a:lnTo>
                  <a:pt x="540" y="0"/>
                </a:lnTo>
                <a:lnTo>
                  <a:pt x="560" y="0"/>
                </a:lnTo>
                <a:lnTo>
                  <a:pt x="591" y="10"/>
                </a:lnTo>
                <a:lnTo>
                  <a:pt x="611" y="20"/>
                </a:lnTo>
                <a:lnTo>
                  <a:pt x="642" y="20"/>
                </a:lnTo>
                <a:lnTo>
                  <a:pt x="662" y="30"/>
                </a:lnTo>
                <a:lnTo>
                  <a:pt x="672" y="41"/>
                </a:lnTo>
                <a:lnTo>
                  <a:pt x="682" y="51"/>
                </a:lnTo>
                <a:lnTo>
                  <a:pt x="682" y="61"/>
                </a:lnTo>
                <a:lnTo>
                  <a:pt x="682" y="71"/>
                </a:lnTo>
                <a:lnTo>
                  <a:pt x="672" y="71"/>
                </a:lnTo>
                <a:lnTo>
                  <a:pt x="672" y="92"/>
                </a:lnTo>
                <a:lnTo>
                  <a:pt x="662" y="102"/>
                </a:lnTo>
                <a:lnTo>
                  <a:pt x="652" y="112"/>
                </a:lnTo>
                <a:lnTo>
                  <a:pt x="642" y="122"/>
                </a:lnTo>
                <a:lnTo>
                  <a:pt x="621" y="122"/>
                </a:lnTo>
                <a:lnTo>
                  <a:pt x="611" y="132"/>
                </a:lnTo>
                <a:lnTo>
                  <a:pt x="591" y="132"/>
                </a:lnTo>
                <a:lnTo>
                  <a:pt x="570" y="143"/>
                </a:lnTo>
                <a:lnTo>
                  <a:pt x="540" y="143"/>
                </a:lnTo>
                <a:lnTo>
                  <a:pt x="519" y="153"/>
                </a:lnTo>
                <a:lnTo>
                  <a:pt x="499" y="153"/>
                </a:lnTo>
                <a:lnTo>
                  <a:pt x="479" y="153"/>
                </a:lnTo>
                <a:lnTo>
                  <a:pt x="458" y="153"/>
                </a:lnTo>
                <a:lnTo>
                  <a:pt x="438" y="163"/>
                </a:lnTo>
                <a:lnTo>
                  <a:pt x="417" y="163"/>
                </a:lnTo>
                <a:lnTo>
                  <a:pt x="387" y="163"/>
                </a:lnTo>
                <a:lnTo>
                  <a:pt x="356" y="173"/>
                </a:lnTo>
                <a:lnTo>
                  <a:pt x="326" y="173"/>
                </a:lnTo>
                <a:lnTo>
                  <a:pt x="254" y="183"/>
                </a:lnTo>
                <a:lnTo>
                  <a:pt x="183" y="194"/>
                </a:lnTo>
                <a:lnTo>
                  <a:pt x="91" y="204"/>
                </a:lnTo>
                <a:lnTo>
                  <a:pt x="0" y="214"/>
                </a:lnTo>
                <a:lnTo>
                  <a:pt x="0" y="9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77" name="Freeform 45"/>
          <p:cNvSpPr/>
          <p:nvPr/>
        </p:nvSpPr>
        <p:spPr bwMode="auto">
          <a:xfrm>
            <a:off x="6746875" y="2921000"/>
            <a:ext cx="142875" cy="534988"/>
          </a:xfrm>
          <a:custGeom>
            <a:avLst/>
            <a:gdLst>
              <a:gd name="T0" fmla="*/ 2147483647 w 225"/>
              <a:gd name="T1" fmla="*/ 2147483647 h 633"/>
              <a:gd name="T2" fmla="*/ 2147483647 w 225"/>
              <a:gd name="T3" fmla="*/ 2147483647 h 633"/>
              <a:gd name="T4" fmla="*/ 0 w 225"/>
              <a:gd name="T5" fmla="*/ 2147483647 h 633"/>
              <a:gd name="T6" fmla="*/ 2147483647 w 225"/>
              <a:gd name="T7" fmla="*/ 2147483647 h 633"/>
              <a:gd name="T8" fmla="*/ 2147483647 w 225"/>
              <a:gd name="T9" fmla="*/ 2147483647 h 633"/>
              <a:gd name="T10" fmla="*/ 2147483647 w 225"/>
              <a:gd name="T11" fmla="*/ 2147483647 h 633"/>
              <a:gd name="T12" fmla="*/ 2147483647 w 225"/>
              <a:gd name="T13" fmla="*/ 0 h 633"/>
              <a:gd name="T14" fmla="*/ 2147483647 w 225"/>
              <a:gd name="T15" fmla="*/ 0 h 633"/>
              <a:gd name="T16" fmla="*/ 2147483647 w 225"/>
              <a:gd name="T17" fmla="*/ 0 h 633"/>
              <a:gd name="T18" fmla="*/ 2147483647 w 225"/>
              <a:gd name="T19" fmla="*/ 2147483647 h 633"/>
              <a:gd name="T20" fmla="*/ 2147483647 w 225"/>
              <a:gd name="T21" fmla="*/ 2147483647 h 633"/>
              <a:gd name="T22" fmla="*/ 2147483647 w 225"/>
              <a:gd name="T23" fmla="*/ 2147483647 h 633"/>
              <a:gd name="T24" fmla="*/ 2147483647 w 225"/>
              <a:gd name="T25" fmla="*/ 2147483647 h 633"/>
              <a:gd name="T26" fmla="*/ 2147483647 w 225"/>
              <a:gd name="T27" fmla="*/ 2147483647 h 633"/>
              <a:gd name="T28" fmla="*/ 2147483647 w 225"/>
              <a:gd name="T29" fmla="*/ 2147483647 h 633"/>
              <a:gd name="T30" fmla="*/ 2147483647 w 225"/>
              <a:gd name="T31" fmla="*/ 2147483647 h 633"/>
              <a:gd name="T32" fmla="*/ 2147483647 w 225"/>
              <a:gd name="T33" fmla="*/ 2147483647 h 633"/>
              <a:gd name="T34" fmla="*/ 2147483647 w 225"/>
              <a:gd name="T35" fmla="*/ 2147483647 h 633"/>
              <a:gd name="T36" fmla="*/ 2147483647 w 225"/>
              <a:gd name="T37" fmla="*/ 2147483647 h 633"/>
              <a:gd name="T38" fmla="*/ 2147483647 w 225"/>
              <a:gd name="T39" fmla="*/ 2147483647 h 633"/>
              <a:gd name="T40" fmla="*/ 2147483647 w 225"/>
              <a:gd name="T41" fmla="*/ 2147483647 h 633"/>
              <a:gd name="T42" fmla="*/ 2147483647 w 225"/>
              <a:gd name="T43" fmla="*/ 2147483647 h 633"/>
              <a:gd name="T44" fmla="*/ 2147483647 w 225"/>
              <a:gd name="T45" fmla="*/ 2147483647 h 633"/>
              <a:gd name="T46" fmla="*/ 2147483647 w 225"/>
              <a:gd name="T47" fmla="*/ 2147483647 h 633"/>
              <a:gd name="T48" fmla="*/ 2147483647 w 225"/>
              <a:gd name="T49" fmla="*/ 2147483647 h 633"/>
              <a:gd name="T50" fmla="*/ 2147483647 w 225"/>
              <a:gd name="T51" fmla="*/ 2147483647 h 633"/>
              <a:gd name="T52" fmla="*/ 2147483647 w 225"/>
              <a:gd name="T53" fmla="*/ 2147483647 h 633"/>
              <a:gd name="T54" fmla="*/ 2147483647 w 225"/>
              <a:gd name="T55" fmla="*/ 2147483647 h 633"/>
              <a:gd name="T56" fmla="*/ 2147483647 w 225"/>
              <a:gd name="T57" fmla="*/ 2147483647 h 633"/>
              <a:gd name="T58" fmla="*/ 2147483647 w 225"/>
              <a:gd name="T59" fmla="*/ 2147483647 h 633"/>
              <a:gd name="T60" fmla="*/ 2147483647 w 225"/>
              <a:gd name="T61" fmla="*/ 2147483647 h 633"/>
              <a:gd name="T62" fmla="*/ 2147483647 w 225"/>
              <a:gd name="T63" fmla="*/ 2147483647 h 633"/>
              <a:gd name="T64" fmla="*/ 2147483647 w 225"/>
              <a:gd name="T65" fmla="*/ 2147483647 h 633"/>
              <a:gd name="T66" fmla="*/ 2147483647 w 225"/>
              <a:gd name="T67" fmla="*/ 2147483647 h 633"/>
              <a:gd name="T68" fmla="*/ 2147483647 w 225"/>
              <a:gd name="T69" fmla="*/ 2147483647 h 633"/>
              <a:gd name="T70" fmla="*/ 2147483647 w 225"/>
              <a:gd name="T71" fmla="*/ 2147483647 h 633"/>
              <a:gd name="T72" fmla="*/ 2147483647 w 225"/>
              <a:gd name="T73" fmla="*/ 2147483647 h 633"/>
              <a:gd name="T74" fmla="*/ 2147483647 w 225"/>
              <a:gd name="T75" fmla="*/ 2147483647 h 633"/>
              <a:gd name="T76" fmla="*/ 2147483647 w 225"/>
              <a:gd name="T77" fmla="*/ 2147483647 h 633"/>
              <a:gd name="T78" fmla="*/ 2147483647 w 225"/>
              <a:gd name="T79" fmla="*/ 2147483647 h 633"/>
              <a:gd name="T80" fmla="*/ 2147483647 w 225"/>
              <a:gd name="T81" fmla="*/ 2147483647 h 633"/>
              <a:gd name="T82" fmla="*/ 2147483647 w 225"/>
              <a:gd name="T83" fmla="*/ 2147483647 h 633"/>
              <a:gd name="T84" fmla="*/ 2147483647 w 225"/>
              <a:gd name="T85" fmla="*/ 2147483647 h 633"/>
              <a:gd name="T86" fmla="*/ 2147483647 w 225"/>
              <a:gd name="T87" fmla="*/ 2147483647 h 633"/>
              <a:gd name="T88" fmla="*/ 2147483647 w 225"/>
              <a:gd name="T89" fmla="*/ 2147483647 h 633"/>
              <a:gd name="T90" fmla="*/ 2147483647 w 225"/>
              <a:gd name="T91" fmla="*/ 2147483647 h 633"/>
              <a:gd name="T92" fmla="*/ 2147483647 w 225"/>
              <a:gd name="T93" fmla="*/ 2147483647 h 633"/>
              <a:gd name="T94" fmla="*/ 2147483647 w 225"/>
              <a:gd name="T95" fmla="*/ 2147483647 h 633"/>
              <a:gd name="T96" fmla="*/ 2147483647 w 225"/>
              <a:gd name="T97" fmla="*/ 2147483647 h 633"/>
              <a:gd name="T98" fmla="*/ 2147483647 w 225"/>
              <a:gd name="T99" fmla="*/ 2147483647 h 633"/>
              <a:gd name="T100" fmla="*/ 2147483647 w 225"/>
              <a:gd name="T101" fmla="*/ 2147483647 h 633"/>
              <a:gd name="T102" fmla="*/ 2147483647 w 225"/>
              <a:gd name="T103" fmla="*/ 2147483647 h 633"/>
              <a:gd name="T104" fmla="*/ 2147483647 w 225"/>
              <a:gd name="T105" fmla="*/ 2147483647 h 633"/>
              <a:gd name="T106" fmla="*/ 2147483647 w 225"/>
              <a:gd name="T107" fmla="*/ 2147483647 h 633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25"/>
              <a:gd name="T163" fmla="*/ 0 h 633"/>
              <a:gd name="T164" fmla="*/ 225 w 225"/>
              <a:gd name="T165" fmla="*/ 633 h 633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25" h="633">
                <a:moveTo>
                  <a:pt x="21" y="92"/>
                </a:moveTo>
                <a:lnTo>
                  <a:pt x="11" y="62"/>
                </a:lnTo>
                <a:lnTo>
                  <a:pt x="0" y="41"/>
                </a:lnTo>
                <a:lnTo>
                  <a:pt x="11" y="21"/>
                </a:lnTo>
                <a:lnTo>
                  <a:pt x="21" y="11"/>
                </a:lnTo>
                <a:lnTo>
                  <a:pt x="41" y="0"/>
                </a:lnTo>
                <a:lnTo>
                  <a:pt x="51" y="0"/>
                </a:lnTo>
                <a:lnTo>
                  <a:pt x="82" y="0"/>
                </a:lnTo>
                <a:lnTo>
                  <a:pt x="102" y="11"/>
                </a:lnTo>
                <a:lnTo>
                  <a:pt x="133" y="11"/>
                </a:lnTo>
                <a:lnTo>
                  <a:pt x="174" y="21"/>
                </a:lnTo>
                <a:lnTo>
                  <a:pt x="225" y="31"/>
                </a:lnTo>
                <a:lnTo>
                  <a:pt x="225" y="102"/>
                </a:lnTo>
                <a:lnTo>
                  <a:pt x="214" y="174"/>
                </a:lnTo>
                <a:lnTo>
                  <a:pt x="214" y="235"/>
                </a:lnTo>
                <a:lnTo>
                  <a:pt x="214" y="296"/>
                </a:lnTo>
                <a:lnTo>
                  <a:pt x="214" y="347"/>
                </a:lnTo>
                <a:lnTo>
                  <a:pt x="214" y="398"/>
                </a:lnTo>
                <a:lnTo>
                  <a:pt x="214" y="439"/>
                </a:lnTo>
                <a:lnTo>
                  <a:pt x="214" y="480"/>
                </a:lnTo>
                <a:lnTo>
                  <a:pt x="204" y="521"/>
                </a:lnTo>
                <a:lnTo>
                  <a:pt x="204" y="551"/>
                </a:lnTo>
                <a:lnTo>
                  <a:pt x="204" y="572"/>
                </a:lnTo>
                <a:lnTo>
                  <a:pt x="204" y="592"/>
                </a:lnTo>
                <a:lnTo>
                  <a:pt x="194" y="613"/>
                </a:lnTo>
                <a:lnTo>
                  <a:pt x="194" y="623"/>
                </a:lnTo>
                <a:lnTo>
                  <a:pt x="194" y="633"/>
                </a:lnTo>
                <a:lnTo>
                  <a:pt x="184" y="633"/>
                </a:lnTo>
                <a:lnTo>
                  <a:pt x="174" y="633"/>
                </a:lnTo>
                <a:lnTo>
                  <a:pt x="163" y="623"/>
                </a:lnTo>
                <a:lnTo>
                  <a:pt x="153" y="623"/>
                </a:lnTo>
                <a:lnTo>
                  <a:pt x="143" y="613"/>
                </a:lnTo>
                <a:lnTo>
                  <a:pt x="133" y="602"/>
                </a:lnTo>
                <a:lnTo>
                  <a:pt x="133" y="592"/>
                </a:lnTo>
                <a:lnTo>
                  <a:pt x="123" y="572"/>
                </a:lnTo>
                <a:lnTo>
                  <a:pt x="123" y="551"/>
                </a:lnTo>
                <a:lnTo>
                  <a:pt x="112" y="531"/>
                </a:lnTo>
                <a:lnTo>
                  <a:pt x="102" y="511"/>
                </a:lnTo>
                <a:lnTo>
                  <a:pt x="102" y="480"/>
                </a:lnTo>
                <a:lnTo>
                  <a:pt x="92" y="449"/>
                </a:lnTo>
                <a:lnTo>
                  <a:pt x="92" y="419"/>
                </a:lnTo>
                <a:lnTo>
                  <a:pt x="82" y="378"/>
                </a:lnTo>
                <a:lnTo>
                  <a:pt x="82" y="347"/>
                </a:lnTo>
                <a:lnTo>
                  <a:pt x="72" y="306"/>
                </a:lnTo>
                <a:lnTo>
                  <a:pt x="72" y="266"/>
                </a:lnTo>
                <a:lnTo>
                  <a:pt x="61" y="225"/>
                </a:lnTo>
                <a:lnTo>
                  <a:pt x="61" y="194"/>
                </a:lnTo>
                <a:lnTo>
                  <a:pt x="51" y="164"/>
                </a:lnTo>
                <a:lnTo>
                  <a:pt x="51" y="143"/>
                </a:lnTo>
                <a:lnTo>
                  <a:pt x="41" y="123"/>
                </a:lnTo>
                <a:lnTo>
                  <a:pt x="31" y="102"/>
                </a:lnTo>
                <a:lnTo>
                  <a:pt x="21" y="9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78" name="Freeform 46"/>
          <p:cNvSpPr/>
          <p:nvPr/>
        </p:nvSpPr>
        <p:spPr bwMode="auto">
          <a:xfrm>
            <a:off x="6837363" y="2825750"/>
            <a:ext cx="628650" cy="482600"/>
          </a:xfrm>
          <a:custGeom>
            <a:avLst/>
            <a:gdLst>
              <a:gd name="T0" fmla="*/ 2147483647 w 988"/>
              <a:gd name="T1" fmla="*/ 2147483647 h 571"/>
              <a:gd name="T2" fmla="*/ 2147483647 w 988"/>
              <a:gd name="T3" fmla="*/ 2147483647 h 571"/>
              <a:gd name="T4" fmla="*/ 2147483647 w 988"/>
              <a:gd name="T5" fmla="*/ 2147483647 h 571"/>
              <a:gd name="T6" fmla="*/ 2147483647 w 988"/>
              <a:gd name="T7" fmla="*/ 2147483647 h 571"/>
              <a:gd name="T8" fmla="*/ 2147483647 w 988"/>
              <a:gd name="T9" fmla="*/ 2147483647 h 571"/>
              <a:gd name="T10" fmla="*/ 2147483647 w 988"/>
              <a:gd name="T11" fmla="*/ 2147483647 h 571"/>
              <a:gd name="T12" fmla="*/ 2147483647 w 988"/>
              <a:gd name="T13" fmla="*/ 2147483647 h 571"/>
              <a:gd name="T14" fmla="*/ 2147483647 w 988"/>
              <a:gd name="T15" fmla="*/ 2147483647 h 571"/>
              <a:gd name="T16" fmla="*/ 2147483647 w 988"/>
              <a:gd name="T17" fmla="*/ 2147483647 h 571"/>
              <a:gd name="T18" fmla="*/ 2147483647 w 988"/>
              <a:gd name="T19" fmla="*/ 2147483647 h 571"/>
              <a:gd name="T20" fmla="*/ 2147483647 w 988"/>
              <a:gd name="T21" fmla="*/ 2147483647 h 571"/>
              <a:gd name="T22" fmla="*/ 2147483647 w 988"/>
              <a:gd name="T23" fmla="*/ 2147483647 h 571"/>
              <a:gd name="T24" fmla="*/ 2147483647 w 988"/>
              <a:gd name="T25" fmla="*/ 2147483647 h 571"/>
              <a:gd name="T26" fmla="*/ 2147483647 w 988"/>
              <a:gd name="T27" fmla="*/ 2147483647 h 571"/>
              <a:gd name="T28" fmla="*/ 2147483647 w 988"/>
              <a:gd name="T29" fmla="*/ 2147483647 h 571"/>
              <a:gd name="T30" fmla="*/ 2147483647 w 988"/>
              <a:gd name="T31" fmla="*/ 2147483647 h 571"/>
              <a:gd name="T32" fmla="*/ 2147483647 w 988"/>
              <a:gd name="T33" fmla="*/ 2147483647 h 571"/>
              <a:gd name="T34" fmla="*/ 2147483647 w 988"/>
              <a:gd name="T35" fmla="*/ 2147483647 h 571"/>
              <a:gd name="T36" fmla="*/ 2147483647 w 988"/>
              <a:gd name="T37" fmla="*/ 2147483647 h 571"/>
              <a:gd name="T38" fmla="*/ 2147483647 w 988"/>
              <a:gd name="T39" fmla="*/ 2147483647 h 571"/>
              <a:gd name="T40" fmla="*/ 2147483647 w 988"/>
              <a:gd name="T41" fmla="*/ 2147483647 h 571"/>
              <a:gd name="T42" fmla="*/ 2147483647 w 988"/>
              <a:gd name="T43" fmla="*/ 2147483647 h 571"/>
              <a:gd name="T44" fmla="*/ 2147483647 w 988"/>
              <a:gd name="T45" fmla="*/ 2147483647 h 571"/>
              <a:gd name="T46" fmla="*/ 2147483647 w 988"/>
              <a:gd name="T47" fmla="*/ 2147483647 h 571"/>
              <a:gd name="T48" fmla="*/ 2147483647 w 988"/>
              <a:gd name="T49" fmla="*/ 2147483647 h 571"/>
              <a:gd name="T50" fmla="*/ 2147483647 w 988"/>
              <a:gd name="T51" fmla="*/ 2147483647 h 571"/>
              <a:gd name="T52" fmla="*/ 2147483647 w 988"/>
              <a:gd name="T53" fmla="*/ 2147483647 h 571"/>
              <a:gd name="T54" fmla="*/ 2147483647 w 988"/>
              <a:gd name="T55" fmla="*/ 2147483647 h 571"/>
              <a:gd name="T56" fmla="*/ 0 w 988"/>
              <a:gd name="T57" fmla="*/ 2147483647 h 571"/>
              <a:gd name="T58" fmla="*/ 2147483647 w 988"/>
              <a:gd name="T59" fmla="*/ 2147483647 h 571"/>
              <a:gd name="T60" fmla="*/ 2147483647 w 988"/>
              <a:gd name="T61" fmla="*/ 2147483647 h 571"/>
              <a:gd name="T62" fmla="*/ 2147483647 w 988"/>
              <a:gd name="T63" fmla="*/ 2147483647 h 571"/>
              <a:gd name="T64" fmla="*/ 2147483647 w 988"/>
              <a:gd name="T65" fmla="*/ 2147483647 h 571"/>
              <a:gd name="T66" fmla="*/ 2147483647 w 988"/>
              <a:gd name="T67" fmla="*/ 2147483647 h 571"/>
              <a:gd name="T68" fmla="*/ 2147483647 w 988"/>
              <a:gd name="T69" fmla="*/ 2147483647 h 571"/>
              <a:gd name="T70" fmla="*/ 2147483647 w 988"/>
              <a:gd name="T71" fmla="*/ 2147483647 h 571"/>
              <a:gd name="T72" fmla="*/ 2147483647 w 988"/>
              <a:gd name="T73" fmla="*/ 2147483647 h 571"/>
              <a:gd name="T74" fmla="*/ 2147483647 w 988"/>
              <a:gd name="T75" fmla="*/ 0 h 571"/>
              <a:gd name="T76" fmla="*/ 2147483647 w 988"/>
              <a:gd name="T77" fmla="*/ 0 h 571"/>
              <a:gd name="T78" fmla="*/ 2147483647 w 988"/>
              <a:gd name="T79" fmla="*/ 2147483647 h 571"/>
              <a:gd name="T80" fmla="*/ 2147483647 w 988"/>
              <a:gd name="T81" fmla="*/ 2147483647 h 571"/>
              <a:gd name="T82" fmla="*/ 2147483647 w 988"/>
              <a:gd name="T83" fmla="*/ 2147483647 h 57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988"/>
              <a:gd name="T127" fmla="*/ 0 h 571"/>
              <a:gd name="T128" fmla="*/ 988 w 988"/>
              <a:gd name="T129" fmla="*/ 571 h 571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988" h="571">
                <a:moveTo>
                  <a:pt x="856" y="82"/>
                </a:moveTo>
                <a:lnTo>
                  <a:pt x="887" y="92"/>
                </a:lnTo>
                <a:lnTo>
                  <a:pt x="917" y="112"/>
                </a:lnTo>
                <a:lnTo>
                  <a:pt x="938" y="123"/>
                </a:lnTo>
                <a:lnTo>
                  <a:pt x="948" y="133"/>
                </a:lnTo>
                <a:lnTo>
                  <a:pt x="968" y="153"/>
                </a:lnTo>
                <a:lnTo>
                  <a:pt x="978" y="163"/>
                </a:lnTo>
                <a:lnTo>
                  <a:pt x="978" y="174"/>
                </a:lnTo>
                <a:lnTo>
                  <a:pt x="988" y="184"/>
                </a:lnTo>
                <a:lnTo>
                  <a:pt x="978" y="194"/>
                </a:lnTo>
                <a:lnTo>
                  <a:pt x="968" y="214"/>
                </a:lnTo>
                <a:lnTo>
                  <a:pt x="948" y="225"/>
                </a:lnTo>
                <a:lnTo>
                  <a:pt x="927" y="235"/>
                </a:lnTo>
                <a:lnTo>
                  <a:pt x="917" y="235"/>
                </a:lnTo>
                <a:lnTo>
                  <a:pt x="907" y="245"/>
                </a:lnTo>
                <a:lnTo>
                  <a:pt x="897" y="255"/>
                </a:lnTo>
                <a:lnTo>
                  <a:pt x="887" y="265"/>
                </a:lnTo>
                <a:lnTo>
                  <a:pt x="876" y="276"/>
                </a:lnTo>
                <a:lnTo>
                  <a:pt x="856" y="286"/>
                </a:lnTo>
                <a:lnTo>
                  <a:pt x="846" y="306"/>
                </a:lnTo>
                <a:lnTo>
                  <a:pt x="825" y="327"/>
                </a:lnTo>
                <a:lnTo>
                  <a:pt x="815" y="347"/>
                </a:lnTo>
                <a:lnTo>
                  <a:pt x="795" y="378"/>
                </a:lnTo>
                <a:lnTo>
                  <a:pt x="774" y="398"/>
                </a:lnTo>
                <a:lnTo>
                  <a:pt x="754" y="429"/>
                </a:lnTo>
                <a:lnTo>
                  <a:pt x="734" y="459"/>
                </a:lnTo>
                <a:lnTo>
                  <a:pt x="713" y="500"/>
                </a:lnTo>
                <a:lnTo>
                  <a:pt x="693" y="531"/>
                </a:lnTo>
                <a:lnTo>
                  <a:pt x="673" y="571"/>
                </a:lnTo>
                <a:lnTo>
                  <a:pt x="571" y="571"/>
                </a:lnTo>
                <a:lnTo>
                  <a:pt x="591" y="510"/>
                </a:lnTo>
                <a:lnTo>
                  <a:pt x="611" y="449"/>
                </a:lnTo>
                <a:lnTo>
                  <a:pt x="632" y="388"/>
                </a:lnTo>
                <a:lnTo>
                  <a:pt x="662" y="327"/>
                </a:lnTo>
                <a:lnTo>
                  <a:pt x="662" y="296"/>
                </a:lnTo>
                <a:lnTo>
                  <a:pt x="673" y="276"/>
                </a:lnTo>
                <a:lnTo>
                  <a:pt x="673" y="255"/>
                </a:lnTo>
                <a:lnTo>
                  <a:pt x="673" y="235"/>
                </a:lnTo>
                <a:lnTo>
                  <a:pt x="673" y="214"/>
                </a:lnTo>
                <a:lnTo>
                  <a:pt x="673" y="204"/>
                </a:lnTo>
                <a:lnTo>
                  <a:pt x="662" y="194"/>
                </a:lnTo>
                <a:lnTo>
                  <a:pt x="642" y="184"/>
                </a:lnTo>
                <a:lnTo>
                  <a:pt x="622" y="184"/>
                </a:lnTo>
                <a:lnTo>
                  <a:pt x="601" y="184"/>
                </a:lnTo>
                <a:lnTo>
                  <a:pt x="581" y="184"/>
                </a:lnTo>
                <a:lnTo>
                  <a:pt x="571" y="184"/>
                </a:lnTo>
                <a:lnTo>
                  <a:pt x="550" y="184"/>
                </a:lnTo>
                <a:lnTo>
                  <a:pt x="520" y="184"/>
                </a:lnTo>
                <a:lnTo>
                  <a:pt x="499" y="184"/>
                </a:lnTo>
                <a:lnTo>
                  <a:pt x="469" y="194"/>
                </a:lnTo>
                <a:lnTo>
                  <a:pt x="428" y="194"/>
                </a:lnTo>
                <a:lnTo>
                  <a:pt x="387" y="204"/>
                </a:lnTo>
                <a:lnTo>
                  <a:pt x="346" y="214"/>
                </a:lnTo>
                <a:lnTo>
                  <a:pt x="245" y="225"/>
                </a:lnTo>
                <a:lnTo>
                  <a:pt x="163" y="235"/>
                </a:lnTo>
                <a:lnTo>
                  <a:pt x="71" y="245"/>
                </a:lnTo>
                <a:lnTo>
                  <a:pt x="0" y="245"/>
                </a:lnTo>
                <a:lnTo>
                  <a:pt x="0" y="143"/>
                </a:lnTo>
                <a:lnTo>
                  <a:pt x="102" y="143"/>
                </a:lnTo>
                <a:lnTo>
                  <a:pt x="204" y="133"/>
                </a:lnTo>
                <a:lnTo>
                  <a:pt x="296" y="123"/>
                </a:lnTo>
                <a:lnTo>
                  <a:pt x="346" y="112"/>
                </a:lnTo>
                <a:lnTo>
                  <a:pt x="387" y="102"/>
                </a:lnTo>
                <a:lnTo>
                  <a:pt x="428" y="92"/>
                </a:lnTo>
                <a:lnTo>
                  <a:pt x="469" y="82"/>
                </a:lnTo>
                <a:lnTo>
                  <a:pt x="499" y="72"/>
                </a:lnTo>
                <a:lnTo>
                  <a:pt x="530" y="61"/>
                </a:lnTo>
                <a:lnTo>
                  <a:pt x="560" y="61"/>
                </a:lnTo>
                <a:lnTo>
                  <a:pt x="581" y="51"/>
                </a:lnTo>
                <a:lnTo>
                  <a:pt x="611" y="41"/>
                </a:lnTo>
                <a:lnTo>
                  <a:pt x="622" y="31"/>
                </a:lnTo>
                <a:lnTo>
                  <a:pt x="652" y="21"/>
                </a:lnTo>
                <a:lnTo>
                  <a:pt x="673" y="10"/>
                </a:lnTo>
                <a:lnTo>
                  <a:pt x="693" y="0"/>
                </a:lnTo>
                <a:lnTo>
                  <a:pt x="713" y="0"/>
                </a:lnTo>
                <a:lnTo>
                  <a:pt x="724" y="0"/>
                </a:lnTo>
                <a:lnTo>
                  <a:pt x="734" y="0"/>
                </a:lnTo>
                <a:lnTo>
                  <a:pt x="744" y="10"/>
                </a:lnTo>
                <a:lnTo>
                  <a:pt x="764" y="21"/>
                </a:lnTo>
                <a:lnTo>
                  <a:pt x="785" y="31"/>
                </a:lnTo>
                <a:lnTo>
                  <a:pt x="805" y="41"/>
                </a:lnTo>
                <a:lnTo>
                  <a:pt x="836" y="61"/>
                </a:lnTo>
                <a:lnTo>
                  <a:pt x="856" y="8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79" name="Freeform 47"/>
          <p:cNvSpPr/>
          <p:nvPr/>
        </p:nvSpPr>
        <p:spPr bwMode="auto">
          <a:xfrm>
            <a:off x="6858000" y="3265488"/>
            <a:ext cx="471488" cy="139700"/>
          </a:xfrm>
          <a:custGeom>
            <a:avLst/>
            <a:gdLst>
              <a:gd name="T0" fmla="*/ 0 w 743"/>
              <a:gd name="T1" fmla="*/ 2147483647 h 164"/>
              <a:gd name="T2" fmla="*/ 0 w 743"/>
              <a:gd name="T3" fmla="*/ 2147483647 h 164"/>
              <a:gd name="T4" fmla="*/ 2147483647 w 743"/>
              <a:gd name="T5" fmla="*/ 2147483647 h 164"/>
              <a:gd name="T6" fmla="*/ 2147483647 w 743"/>
              <a:gd name="T7" fmla="*/ 2147483647 h 164"/>
              <a:gd name="T8" fmla="*/ 2147483647 w 743"/>
              <a:gd name="T9" fmla="*/ 2147483647 h 164"/>
              <a:gd name="T10" fmla="*/ 2147483647 w 743"/>
              <a:gd name="T11" fmla="*/ 2147483647 h 164"/>
              <a:gd name="T12" fmla="*/ 2147483647 w 743"/>
              <a:gd name="T13" fmla="*/ 2147483647 h 164"/>
              <a:gd name="T14" fmla="*/ 2147483647 w 743"/>
              <a:gd name="T15" fmla="*/ 2147483647 h 164"/>
              <a:gd name="T16" fmla="*/ 2147483647 w 743"/>
              <a:gd name="T17" fmla="*/ 2147483647 h 164"/>
              <a:gd name="T18" fmla="*/ 2147483647 w 743"/>
              <a:gd name="T19" fmla="*/ 2147483647 h 164"/>
              <a:gd name="T20" fmla="*/ 2147483647 w 743"/>
              <a:gd name="T21" fmla="*/ 0 h 164"/>
              <a:gd name="T22" fmla="*/ 2147483647 w 743"/>
              <a:gd name="T23" fmla="*/ 0 h 164"/>
              <a:gd name="T24" fmla="*/ 2147483647 w 743"/>
              <a:gd name="T25" fmla="*/ 0 h 164"/>
              <a:gd name="T26" fmla="*/ 2147483647 w 743"/>
              <a:gd name="T27" fmla="*/ 0 h 164"/>
              <a:gd name="T28" fmla="*/ 2147483647 w 743"/>
              <a:gd name="T29" fmla="*/ 0 h 164"/>
              <a:gd name="T30" fmla="*/ 2147483647 w 743"/>
              <a:gd name="T31" fmla="*/ 2147483647 h 164"/>
              <a:gd name="T32" fmla="*/ 2147483647 w 743"/>
              <a:gd name="T33" fmla="*/ 2147483647 h 164"/>
              <a:gd name="T34" fmla="*/ 2147483647 w 743"/>
              <a:gd name="T35" fmla="*/ 2147483647 h 164"/>
              <a:gd name="T36" fmla="*/ 2147483647 w 743"/>
              <a:gd name="T37" fmla="*/ 2147483647 h 164"/>
              <a:gd name="T38" fmla="*/ 2147483647 w 743"/>
              <a:gd name="T39" fmla="*/ 2147483647 h 164"/>
              <a:gd name="T40" fmla="*/ 2147483647 w 743"/>
              <a:gd name="T41" fmla="*/ 2147483647 h 164"/>
              <a:gd name="T42" fmla="*/ 2147483647 w 743"/>
              <a:gd name="T43" fmla="*/ 2147483647 h 164"/>
              <a:gd name="T44" fmla="*/ 2147483647 w 743"/>
              <a:gd name="T45" fmla="*/ 2147483647 h 164"/>
              <a:gd name="T46" fmla="*/ 2147483647 w 743"/>
              <a:gd name="T47" fmla="*/ 2147483647 h 164"/>
              <a:gd name="T48" fmla="*/ 2147483647 w 743"/>
              <a:gd name="T49" fmla="*/ 2147483647 h 164"/>
              <a:gd name="T50" fmla="*/ 2147483647 w 743"/>
              <a:gd name="T51" fmla="*/ 2147483647 h 164"/>
              <a:gd name="T52" fmla="*/ 2147483647 w 743"/>
              <a:gd name="T53" fmla="*/ 2147483647 h 164"/>
              <a:gd name="T54" fmla="*/ 2147483647 w 743"/>
              <a:gd name="T55" fmla="*/ 2147483647 h 164"/>
              <a:gd name="T56" fmla="*/ 2147483647 w 743"/>
              <a:gd name="T57" fmla="*/ 2147483647 h 164"/>
              <a:gd name="T58" fmla="*/ 2147483647 w 743"/>
              <a:gd name="T59" fmla="*/ 2147483647 h 164"/>
              <a:gd name="T60" fmla="*/ 2147483647 w 743"/>
              <a:gd name="T61" fmla="*/ 2147483647 h 164"/>
              <a:gd name="T62" fmla="*/ 2147483647 w 743"/>
              <a:gd name="T63" fmla="*/ 2147483647 h 164"/>
              <a:gd name="T64" fmla="*/ 2147483647 w 743"/>
              <a:gd name="T65" fmla="*/ 2147483647 h 164"/>
              <a:gd name="T66" fmla="*/ 2147483647 w 743"/>
              <a:gd name="T67" fmla="*/ 2147483647 h 164"/>
              <a:gd name="T68" fmla="*/ 2147483647 w 743"/>
              <a:gd name="T69" fmla="*/ 2147483647 h 164"/>
              <a:gd name="T70" fmla="*/ 2147483647 w 743"/>
              <a:gd name="T71" fmla="*/ 2147483647 h 164"/>
              <a:gd name="T72" fmla="*/ 2147483647 w 743"/>
              <a:gd name="T73" fmla="*/ 2147483647 h 164"/>
              <a:gd name="T74" fmla="*/ 2147483647 w 743"/>
              <a:gd name="T75" fmla="*/ 2147483647 h 164"/>
              <a:gd name="T76" fmla="*/ 2147483647 w 743"/>
              <a:gd name="T77" fmla="*/ 2147483647 h 164"/>
              <a:gd name="T78" fmla="*/ 2147483647 w 743"/>
              <a:gd name="T79" fmla="*/ 2147483647 h 164"/>
              <a:gd name="T80" fmla="*/ 2147483647 w 743"/>
              <a:gd name="T81" fmla="*/ 2147483647 h 164"/>
              <a:gd name="T82" fmla="*/ 2147483647 w 743"/>
              <a:gd name="T83" fmla="*/ 2147483647 h 164"/>
              <a:gd name="T84" fmla="*/ 2147483647 w 743"/>
              <a:gd name="T85" fmla="*/ 2147483647 h 164"/>
              <a:gd name="T86" fmla="*/ 0 w 743"/>
              <a:gd name="T87" fmla="*/ 2147483647 h 164"/>
              <a:gd name="T88" fmla="*/ 0 w 743"/>
              <a:gd name="T89" fmla="*/ 2147483647 h 16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743"/>
              <a:gd name="T136" fmla="*/ 0 h 164"/>
              <a:gd name="T137" fmla="*/ 743 w 743"/>
              <a:gd name="T138" fmla="*/ 164 h 164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743" h="164">
                <a:moveTo>
                  <a:pt x="0" y="164"/>
                </a:moveTo>
                <a:lnTo>
                  <a:pt x="0" y="72"/>
                </a:lnTo>
                <a:lnTo>
                  <a:pt x="61" y="72"/>
                </a:lnTo>
                <a:lnTo>
                  <a:pt x="122" y="62"/>
                </a:lnTo>
                <a:lnTo>
                  <a:pt x="193" y="51"/>
                </a:lnTo>
                <a:lnTo>
                  <a:pt x="275" y="41"/>
                </a:lnTo>
                <a:lnTo>
                  <a:pt x="346" y="31"/>
                </a:lnTo>
                <a:lnTo>
                  <a:pt x="417" y="31"/>
                </a:lnTo>
                <a:lnTo>
                  <a:pt x="479" y="21"/>
                </a:lnTo>
                <a:lnTo>
                  <a:pt x="540" y="11"/>
                </a:lnTo>
                <a:lnTo>
                  <a:pt x="570" y="0"/>
                </a:lnTo>
                <a:lnTo>
                  <a:pt x="591" y="0"/>
                </a:lnTo>
                <a:lnTo>
                  <a:pt x="611" y="0"/>
                </a:lnTo>
                <a:lnTo>
                  <a:pt x="631" y="0"/>
                </a:lnTo>
                <a:lnTo>
                  <a:pt x="672" y="0"/>
                </a:lnTo>
                <a:lnTo>
                  <a:pt x="693" y="11"/>
                </a:lnTo>
                <a:lnTo>
                  <a:pt x="713" y="21"/>
                </a:lnTo>
                <a:lnTo>
                  <a:pt x="733" y="31"/>
                </a:lnTo>
                <a:lnTo>
                  <a:pt x="733" y="41"/>
                </a:lnTo>
                <a:lnTo>
                  <a:pt x="743" y="51"/>
                </a:lnTo>
                <a:lnTo>
                  <a:pt x="733" y="72"/>
                </a:lnTo>
                <a:lnTo>
                  <a:pt x="723" y="92"/>
                </a:lnTo>
                <a:lnTo>
                  <a:pt x="703" y="92"/>
                </a:lnTo>
                <a:lnTo>
                  <a:pt x="672" y="103"/>
                </a:lnTo>
                <a:lnTo>
                  <a:pt x="631" y="103"/>
                </a:lnTo>
                <a:lnTo>
                  <a:pt x="611" y="113"/>
                </a:lnTo>
                <a:lnTo>
                  <a:pt x="580" y="113"/>
                </a:lnTo>
                <a:lnTo>
                  <a:pt x="570" y="113"/>
                </a:lnTo>
                <a:lnTo>
                  <a:pt x="560" y="113"/>
                </a:lnTo>
                <a:lnTo>
                  <a:pt x="540" y="113"/>
                </a:lnTo>
                <a:lnTo>
                  <a:pt x="519" y="113"/>
                </a:lnTo>
                <a:lnTo>
                  <a:pt x="499" y="113"/>
                </a:lnTo>
                <a:lnTo>
                  <a:pt x="479" y="123"/>
                </a:lnTo>
                <a:lnTo>
                  <a:pt x="448" y="123"/>
                </a:lnTo>
                <a:lnTo>
                  <a:pt x="417" y="123"/>
                </a:lnTo>
                <a:lnTo>
                  <a:pt x="377" y="133"/>
                </a:lnTo>
                <a:lnTo>
                  <a:pt x="336" y="133"/>
                </a:lnTo>
                <a:lnTo>
                  <a:pt x="285" y="143"/>
                </a:lnTo>
                <a:lnTo>
                  <a:pt x="234" y="143"/>
                </a:lnTo>
                <a:lnTo>
                  <a:pt x="183" y="154"/>
                </a:lnTo>
                <a:lnTo>
                  <a:pt x="132" y="154"/>
                </a:lnTo>
                <a:lnTo>
                  <a:pt x="71" y="164"/>
                </a:lnTo>
                <a:lnTo>
                  <a:pt x="0" y="16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80" name="Freeform 48"/>
          <p:cNvSpPr/>
          <p:nvPr/>
        </p:nvSpPr>
        <p:spPr bwMode="auto">
          <a:xfrm>
            <a:off x="6805613" y="3576638"/>
            <a:ext cx="168275" cy="320675"/>
          </a:xfrm>
          <a:custGeom>
            <a:avLst/>
            <a:gdLst>
              <a:gd name="T0" fmla="*/ 0 w 265"/>
              <a:gd name="T1" fmla="*/ 2147483647 h 377"/>
              <a:gd name="T2" fmla="*/ 0 w 265"/>
              <a:gd name="T3" fmla="*/ 2147483647 h 377"/>
              <a:gd name="T4" fmla="*/ 0 w 265"/>
              <a:gd name="T5" fmla="*/ 2147483647 h 377"/>
              <a:gd name="T6" fmla="*/ 2147483647 w 265"/>
              <a:gd name="T7" fmla="*/ 2147483647 h 377"/>
              <a:gd name="T8" fmla="*/ 2147483647 w 265"/>
              <a:gd name="T9" fmla="*/ 0 h 377"/>
              <a:gd name="T10" fmla="*/ 2147483647 w 265"/>
              <a:gd name="T11" fmla="*/ 0 h 377"/>
              <a:gd name="T12" fmla="*/ 2147483647 w 265"/>
              <a:gd name="T13" fmla="*/ 2147483647 h 377"/>
              <a:gd name="T14" fmla="*/ 2147483647 w 265"/>
              <a:gd name="T15" fmla="*/ 2147483647 h 377"/>
              <a:gd name="T16" fmla="*/ 2147483647 w 265"/>
              <a:gd name="T17" fmla="*/ 2147483647 h 377"/>
              <a:gd name="T18" fmla="*/ 2147483647 w 265"/>
              <a:gd name="T19" fmla="*/ 2147483647 h 377"/>
              <a:gd name="T20" fmla="*/ 2147483647 w 265"/>
              <a:gd name="T21" fmla="*/ 2147483647 h 377"/>
              <a:gd name="T22" fmla="*/ 2147483647 w 265"/>
              <a:gd name="T23" fmla="*/ 2147483647 h 377"/>
              <a:gd name="T24" fmla="*/ 2147483647 w 265"/>
              <a:gd name="T25" fmla="*/ 2147483647 h 377"/>
              <a:gd name="T26" fmla="*/ 2147483647 w 265"/>
              <a:gd name="T27" fmla="*/ 2147483647 h 377"/>
              <a:gd name="T28" fmla="*/ 2147483647 w 265"/>
              <a:gd name="T29" fmla="*/ 2147483647 h 377"/>
              <a:gd name="T30" fmla="*/ 2147483647 w 265"/>
              <a:gd name="T31" fmla="*/ 2147483647 h 377"/>
              <a:gd name="T32" fmla="*/ 2147483647 w 265"/>
              <a:gd name="T33" fmla="*/ 2147483647 h 377"/>
              <a:gd name="T34" fmla="*/ 2147483647 w 265"/>
              <a:gd name="T35" fmla="*/ 2147483647 h 377"/>
              <a:gd name="T36" fmla="*/ 2147483647 w 265"/>
              <a:gd name="T37" fmla="*/ 2147483647 h 377"/>
              <a:gd name="T38" fmla="*/ 2147483647 w 265"/>
              <a:gd name="T39" fmla="*/ 2147483647 h 377"/>
              <a:gd name="T40" fmla="*/ 2147483647 w 265"/>
              <a:gd name="T41" fmla="*/ 2147483647 h 377"/>
              <a:gd name="T42" fmla="*/ 2147483647 w 265"/>
              <a:gd name="T43" fmla="*/ 2147483647 h 377"/>
              <a:gd name="T44" fmla="*/ 2147483647 w 265"/>
              <a:gd name="T45" fmla="*/ 2147483647 h 377"/>
              <a:gd name="T46" fmla="*/ 2147483647 w 265"/>
              <a:gd name="T47" fmla="*/ 2147483647 h 377"/>
              <a:gd name="T48" fmla="*/ 2147483647 w 265"/>
              <a:gd name="T49" fmla="*/ 2147483647 h 377"/>
              <a:gd name="T50" fmla="*/ 2147483647 w 265"/>
              <a:gd name="T51" fmla="*/ 2147483647 h 377"/>
              <a:gd name="T52" fmla="*/ 2147483647 w 265"/>
              <a:gd name="T53" fmla="*/ 2147483647 h 377"/>
              <a:gd name="T54" fmla="*/ 2147483647 w 265"/>
              <a:gd name="T55" fmla="*/ 2147483647 h 377"/>
              <a:gd name="T56" fmla="*/ 2147483647 w 265"/>
              <a:gd name="T57" fmla="*/ 2147483647 h 377"/>
              <a:gd name="T58" fmla="*/ 2147483647 w 265"/>
              <a:gd name="T59" fmla="*/ 2147483647 h 377"/>
              <a:gd name="T60" fmla="*/ 2147483647 w 265"/>
              <a:gd name="T61" fmla="*/ 2147483647 h 377"/>
              <a:gd name="T62" fmla="*/ 2147483647 w 265"/>
              <a:gd name="T63" fmla="*/ 2147483647 h 377"/>
              <a:gd name="T64" fmla="*/ 2147483647 w 265"/>
              <a:gd name="T65" fmla="*/ 2147483647 h 377"/>
              <a:gd name="T66" fmla="*/ 2147483647 w 265"/>
              <a:gd name="T67" fmla="*/ 2147483647 h 377"/>
              <a:gd name="T68" fmla="*/ 2147483647 w 265"/>
              <a:gd name="T69" fmla="*/ 2147483647 h 377"/>
              <a:gd name="T70" fmla="*/ 2147483647 w 265"/>
              <a:gd name="T71" fmla="*/ 2147483647 h 377"/>
              <a:gd name="T72" fmla="*/ 0 w 265"/>
              <a:gd name="T73" fmla="*/ 2147483647 h 377"/>
              <a:gd name="T74" fmla="*/ 0 w 265"/>
              <a:gd name="T75" fmla="*/ 2147483647 h 37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265"/>
              <a:gd name="T115" fmla="*/ 0 h 377"/>
              <a:gd name="T116" fmla="*/ 265 w 265"/>
              <a:gd name="T117" fmla="*/ 377 h 377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265" h="377">
                <a:moveTo>
                  <a:pt x="0" y="102"/>
                </a:moveTo>
                <a:lnTo>
                  <a:pt x="0" y="71"/>
                </a:lnTo>
                <a:lnTo>
                  <a:pt x="0" y="41"/>
                </a:lnTo>
                <a:lnTo>
                  <a:pt x="10" y="20"/>
                </a:lnTo>
                <a:lnTo>
                  <a:pt x="20" y="0"/>
                </a:lnTo>
                <a:lnTo>
                  <a:pt x="31" y="0"/>
                </a:lnTo>
                <a:lnTo>
                  <a:pt x="41" y="10"/>
                </a:lnTo>
                <a:lnTo>
                  <a:pt x="61" y="20"/>
                </a:lnTo>
                <a:lnTo>
                  <a:pt x="92" y="41"/>
                </a:lnTo>
                <a:lnTo>
                  <a:pt x="122" y="51"/>
                </a:lnTo>
                <a:lnTo>
                  <a:pt x="153" y="71"/>
                </a:lnTo>
                <a:lnTo>
                  <a:pt x="183" y="92"/>
                </a:lnTo>
                <a:lnTo>
                  <a:pt x="204" y="112"/>
                </a:lnTo>
                <a:lnTo>
                  <a:pt x="224" y="143"/>
                </a:lnTo>
                <a:lnTo>
                  <a:pt x="245" y="163"/>
                </a:lnTo>
                <a:lnTo>
                  <a:pt x="255" y="194"/>
                </a:lnTo>
                <a:lnTo>
                  <a:pt x="265" y="214"/>
                </a:lnTo>
                <a:lnTo>
                  <a:pt x="265" y="245"/>
                </a:lnTo>
                <a:lnTo>
                  <a:pt x="265" y="275"/>
                </a:lnTo>
                <a:lnTo>
                  <a:pt x="255" y="306"/>
                </a:lnTo>
                <a:lnTo>
                  <a:pt x="255" y="326"/>
                </a:lnTo>
                <a:lnTo>
                  <a:pt x="245" y="347"/>
                </a:lnTo>
                <a:lnTo>
                  <a:pt x="234" y="367"/>
                </a:lnTo>
                <a:lnTo>
                  <a:pt x="224" y="377"/>
                </a:lnTo>
                <a:lnTo>
                  <a:pt x="214" y="377"/>
                </a:lnTo>
                <a:lnTo>
                  <a:pt x="204" y="367"/>
                </a:lnTo>
                <a:lnTo>
                  <a:pt x="194" y="357"/>
                </a:lnTo>
                <a:lnTo>
                  <a:pt x="173" y="347"/>
                </a:lnTo>
                <a:lnTo>
                  <a:pt x="163" y="336"/>
                </a:lnTo>
                <a:lnTo>
                  <a:pt x="143" y="326"/>
                </a:lnTo>
                <a:lnTo>
                  <a:pt x="122" y="306"/>
                </a:lnTo>
                <a:lnTo>
                  <a:pt x="102" y="285"/>
                </a:lnTo>
                <a:lnTo>
                  <a:pt x="71" y="245"/>
                </a:lnTo>
                <a:lnTo>
                  <a:pt x="41" y="194"/>
                </a:lnTo>
                <a:lnTo>
                  <a:pt x="20" y="153"/>
                </a:lnTo>
                <a:lnTo>
                  <a:pt x="0" y="10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81" name="Freeform 49"/>
          <p:cNvSpPr/>
          <p:nvPr/>
        </p:nvSpPr>
        <p:spPr bwMode="auto">
          <a:xfrm>
            <a:off x="5951538" y="3206750"/>
            <a:ext cx="750887" cy="319088"/>
          </a:xfrm>
          <a:custGeom>
            <a:avLst/>
            <a:gdLst>
              <a:gd name="T0" fmla="*/ 2147483647 w 1182"/>
              <a:gd name="T1" fmla="*/ 2147483647 h 378"/>
              <a:gd name="T2" fmla="*/ 2147483647 w 1182"/>
              <a:gd name="T3" fmla="*/ 2147483647 h 378"/>
              <a:gd name="T4" fmla="*/ 2147483647 w 1182"/>
              <a:gd name="T5" fmla="*/ 2147483647 h 378"/>
              <a:gd name="T6" fmla="*/ 2147483647 w 1182"/>
              <a:gd name="T7" fmla="*/ 2147483647 h 378"/>
              <a:gd name="T8" fmla="*/ 2147483647 w 1182"/>
              <a:gd name="T9" fmla="*/ 2147483647 h 378"/>
              <a:gd name="T10" fmla="*/ 2147483647 w 1182"/>
              <a:gd name="T11" fmla="*/ 2147483647 h 378"/>
              <a:gd name="T12" fmla="*/ 2147483647 w 1182"/>
              <a:gd name="T13" fmla="*/ 2147483647 h 378"/>
              <a:gd name="T14" fmla="*/ 2147483647 w 1182"/>
              <a:gd name="T15" fmla="*/ 2147483647 h 378"/>
              <a:gd name="T16" fmla="*/ 2147483647 w 1182"/>
              <a:gd name="T17" fmla="*/ 2147483647 h 378"/>
              <a:gd name="T18" fmla="*/ 2147483647 w 1182"/>
              <a:gd name="T19" fmla="*/ 2147483647 h 378"/>
              <a:gd name="T20" fmla="*/ 2147483647 w 1182"/>
              <a:gd name="T21" fmla="*/ 2147483647 h 378"/>
              <a:gd name="T22" fmla="*/ 2147483647 w 1182"/>
              <a:gd name="T23" fmla="*/ 2147483647 h 378"/>
              <a:gd name="T24" fmla="*/ 2147483647 w 1182"/>
              <a:gd name="T25" fmla="*/ 2147483647 h 378"/>
              <a:gd name="T26" fmla="*/ 2147483647 w 1182"/>
              <a:gd name="T27" fmla="*/ 2147483647 h 378"/>
              <a:gd name="T28" fmla="*/ 2147483647 w 1182"/>
              <a:gd name="T29" fmla="*/ 0 h 378"/>
              <a:gd name="T30" fmla="*/ 2147483647 w 1182"/>
              <a:gd name="T31" fmla="*/ 0 h 378"/>
              <a:gd name="T32" fmla="*/ 2147483647 w 1182"/>
              <a:gd name="T33" fmla="*/ 0 h 378"/>
              <a:gd name="T34" fmla="*/ 2147483647 w 1182"/>
              <a:gd name="T35" fmla="*/ 2147483647 h 378"/>
              <a:gd name="T36" fmla="*/ 2147483647 w 1182"/>
              <a:gd name="T37" fmla="*/ 2147483647 h 378"/>
              <a:gd name="T38" fmla="*/ 2147483647 w 1182"/>
              <a:gd name="T39" fmla="*/ 2147483647 h 378"/>
              <a:gd name="T40" fmla="*/ 2147483647 w 1182"/>
              <a:gd name="T41" fmla="*/ 2147483647 h 378"/>
              <a:gd name="T42" fmla="*/ 2147483647 w 1182"/>
              <a:gd name="T43" fmla="*/ 2147483647 h 378"/>
              <a:gd name="T44" fmla="*/ 2147483647 w 1182"/>
              <a:gd name="T45" fmla="*/ 2147483647 h 378"/>
              <a:gd name="T46" fmla="*/ 2147483647 w 1182"/>
              <a:gd name="T47" fmla="*/ 2147483647 h 378"/>
              <a:gd name="T48" fmla="*/ 2147483647 w 1182"/>
              <a:gd name="T49" fmla="*/ 2147483647 h 378"/>
              <a:gd name="T50" fmla="*/ 2147483647 w 1182"/>
              <a:gd name="T51" fmla="*/ 2147483647 h 378"/>
              <a:gd name="T52" fmla="*/ 2147483647 w 1182"/>
              <a:gd name="T53" fmla="*/ 2147483647 h 378"/>
              <a:gd name="T54" fmla="*/ 2147483647 w 1182"/>
              <a:gd name="T55" fmla="*/ 2147483647 h 378"/>
              <a:gd name="T56" fmla="*/ 2147483647 w 1182"/>
              <a:gd name="T57" fmla="*/ 2147483647 h 378"/>
              <a:gd name="T58" fmla="*/ 2147483647 w 1182"/>
              <a:gd name="T59" fmla="*/ 2147483647 h 378"/>
              <a:gd name="T60" fmla="*/ 2147483647 w 1182"/>
              <a:gd name="T61" fmla="*/ 2147483647 h 378"/>
              <a:gd name="T62" fmla="*/ 2147483647 w 1182"/>
              <a:gd name="T63" fmla="*/ 2147483647 h 378"/>
              <a:gd name="T64" fmla="*/ 2147483647 w 1182"/>
              <a:gd name="T65" fmla="*/ 2147483647 h 378"/>
              <a:gd name="T66" fmla="*/ 2147483647 w 1182"/>
              <a:gd name="T67" fmla="*/ 2147483647 h 378"/>
              <a:gd name="T68" fmla="*/ 2147483647 w 1182"/>
              <a:gd name="T69" fmla="*/ 2147483647 h 378"/>
              <a:gd name="T70" fmla="*/ 2147483647 w 1182"/>
              <a:gd name="T71" fmla="*/ 2147483647 h 378"/>
              <a:gd name="T72" fmla="*/ 2147483647 w 1182"/>
              <a:gd name="T73" fmla="*/ 2147483647 h 378"/>
              <a:gd name="T74" fmla="*/ 2147483647 w 1182"/>
              <a:gd name="T75" fmla="*/ 2147483647 h 378"/>
              <a:gd name="T76" fmla="*/ 2147483647 w 1182"/>
              <a:gd name="T77" fmla="*/ 2147483647 h 378"/>
              <a:gd name="T78" fmla="*/ 2147483647 w 1182"/>
              <a:gd name="T79" fmla="*/ 2147483647 h 378"/>
              <a:gd name="T80" fmla="*/ 2147483647 w 1182"/>
              <a:gd name="T81" fmla="*/ 2147483647 h 378"/>
              <a:gd name="T82" fmla="*/ 2147483647 w 1182"/>
              <a:gd name="T83" fmla="*/ 2147483647 h 378"/>
              <a:gd name="T84" fmla="*/ 2147483647 w 1182"/>
              <a:gd name="T85" fmla="*/ 2147483647 h 378"/>
              <a:gd name="T86" fmla="*/ 0 w 1182"/>
              <a:gd name="T87" fmla="*/ 2147483647 h 378"/>
              <a:gd name="T88" fmla="*/ 0 w 1182"/>
              <a:gd name="T89" fmla="*/ 2147483647 h 378"/>
              <a:gd name="T90" fmla="*/ 2147483647 w 1182"/>
              <a:gd name="T91" fmla="*/ 2147483647 h 378"/>
              <a:gd name="T92" fmla="*/ 2147483647 w 1182"/>
              <a:gd name="T93" fmla="*/ 2147483647 h 378"/>
              <a:gd name="T94" fmla="*/ 2147483647 w 1182"/>
              <a:gd name="T95" fmla="*/ 2147483647 h 37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182"/>
              <a:gd name="T145" fmla="*/ 0 h 378"/>
              <a:gd name="T146" fmla="*/ 1182 w 1182"/>
              <a:gd name="T147" fmla="*/ 378 h 37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182" h="378">
                <a:moveTo>
                  <a:pt x="71" y="204"/>
                </a:moveTo>
                <a:lnTo>
                  <a:pt x="81" y="204"/>
                </a:lnTo>
                <a:lnTo>
                  <a:pt x="92" y="204"/>
                </a:lnTo>
                <a:lnTo>
                  <a:pt x="102" y="204"/>
                </a:lnTo>
                <a:lnTo>
                  <a:pt x="122" y="204"/>
                </a:lnTo>
                <a:lnTo>
                  <a:pt x="143" y="204"/>
                </a:lnTo>
                <a:lnTo>
                  <a:pt x="173" y="194"/>
                </a:lnTo>
                <a:lnTo>
                  <a:pt x="204" y="194"/>
                </a:lnTo>
                <a:lnTo>
                  <a:pt x="234" y="184"/>
                </a:lnTo>
                <a:lnTo>
                  <a:pt x="265" y="184"/>
                </a:lnTo>
                <a:lnTo>
                  <a:pt x="306" y="174"/>
                </a:lnTo>
                <a:lnTo>
                  <a:pt x="346" y="163"/>
                </a:lnTo>
                <a:lnTo>
                  <a:pt x="387" y="153"/>
                </a:lnTo>
                <a:lnTo>
                  <a:pt x="438" y="143"/>
                </a:lnTo>
                <a:lnTo>
                  <a:pt x="489" y="133"/>
                </a:lnTo>
                <a:lnTo>
                  <a:pt x="540" y="112"/>
                </a:lnTo>
                <a:lnTo>
                  <a:pt x="601" y="102"/>
                </a:lnTo>
                <a:lnTo>
                  <a:pt x="652" y="92"/>
                </a:lnTo>
                <a:lnTo>
                  <a:pt x="703" y="82"/>
                </a:lnTo>
                <a:lnTo>
                  <a:pt x="754" y="71"/>
                </a:lnTo>
                <a:lnTo>
                  <a:pt x="805" y="61"/>
                </a:lnTo>
                <a:lnTo>
                  <a:pt x="846" y="51"/>
                </a:lnTo>
                <a:lnTo>
                  <a:pt x="876" y="41"/>
                </a:lnTo>
                <a:lnTo>
                  <a:pt x="917" y="31"/>
                </a:lnTo>
                <a:lnTo>
                  <a:pt x="948" y="31"/>
                </a:lnTo>
                <a:lnTo>
                  <a:pt x="978" y="20"/>
                </a:lnTo>
                <a:lnTo>
                  <a:pt x="999" y="10"/>
                </a:lnTo>
                <a:lnTo>
                  <a:pt x="1029" y="10"/>
                </a:lnTo>
                <a:lnTo>
                  <a:pt x="1039" y="10"/>
                </a:lnTo>
                <a:lnTo>
                  <a:pt x="1060" y="0"/>
                </a:lnTo>
                <a:lnTo>
                  <a:pt x="1070" y="0"/>
                </a:lnTo>
                <a:lnTo>
                  <a:pt x="1080" y="0"/>
                </a:lnTo>
                <a:lnTo>
                  <a:pt x="1090" y="0"/>
                </a:lnTo>
                <a:lnTo>
                  <a:pt x="1100" y="0"/>
                </a:lnTo>
                <a:lnTo>
                  <a:pt x="1111" y="10"/>
                </a:lnTo>
                <a:lnTo>
                  <a:pt x="1141" y="10"/>
                </a:lnTo>
                <a:lnTo>
                  <a:pt x="1162" y="20"/>
                </a:lnTo>
                <a:lnTo>
                  <a:pt x="1172" y="31"/>
                </a:lnTo>
                <a:lnTo>
                  <a:pt x="1182" y="51"/>
                </a:lnTo>
                <a:lnTo>
                  <a:pt x="1182" y="61"/>
                </a:lnTo>
                <a:lnTo>
                  <a:pt x="1182" y="71"/>
                </a:lnTo>
                <a:lnTo>
                  <a:pt x="1172" y="71"/>
                </a:lnTo>
                <a:lnTo>
                  <a:pt x="1162" y="82"/>
                </a:lnTo>
                <a:lnTo>
                  <a:pt x="1151" y="82"/>
                </a:lnTo>
                <a:lnTo>
                  <a:pt x="1141" y="92"/>
                </a:lnTo>
                <a:lnTo>
                  <a:pt x="1121" y="102"/>
                </a:lnTo>
                <a:lnTo>
                  <a:pt x="1100" y="102"/>
                </a:lnTo>
                <a:lnTo>
                  <a:pt x="1090" y="102"/>
                </a:lnTo>
                <a:lnTo>
                  <a:pt x="1080" y="112"/>
                </a:lnTo>
                <a:lnTo>
                  <a:pt x="1060" y="112"/>
                </a:lnTo>
                <a:lnTo>
                  <a:pt x="1039" y="122"/>
                </a:lnTo>
                <a:lnTo>
                  <a:pt x="1019" y="122"/>
                </a:lnTo>
                <a:lnTo>
                  <a:pt x="988" y="133"/>
                </a:lnTo>
                <a:lnTo>
                  <a:pt x="968" y="143"/>
                </a:lnTo>
                <a:lnTo>
                  <a:pt x="937" y="153"/>
                </a:lnTo>
                <a:lnTo>
                  <a:pt x="897" y="163"/>
                </a:lnTo>
                <a:lnTo>
                  <a:pt x="866" y="174"/>
                </a:lnTo>
                <a:lnTo>
                  <a:pt x="825" y="184"/>
                </a:lnTo>
                <a:lnTo>
                  <a:pt x="785" y="194"/>
                </a:lnTo>
                <a:lnTo>
                  <a:pt x="734" y="204"/>
                </a:lnTo>
                <a:lnTo>
                  <a:pt x="693" y="225"/>
                </a:lnTo>
                <a:lnTo>
                  <a:pt x="642" y="235"/>
                </a:lnTo>
                <a:lnTo>
                  <a:pt x="591" y="245"/>
                </a:lnTo>
                <a:lnTo>
                  <a:pt x="530" y="265"/>
                </a:lnTo>
                <a:lnTo>
                  <a:pt x="479" y="286"/>
                </a:lnTo>
                <a:lnTo>
                  <a:pt x="428" y="296"/>
                </a:lnTo>
                <a:lnTo>
                  <a:pt x="387" y="306"/>
                </a:lnTo>
                <a:lnTo>
                  <a:pt x="346" y="327"/>
                </a:lnTo>
                <a:lnTo>
                  <a:pt x="306" y="337"/>
                </a:lnTo>
                <a:lnTo>
                  <a:pt x="265" y="347"/>
                </a:lnTo>
                <a:lnTo>
                  <a:pt x="234" y="347"/>
                </a:lnTo>
                <a:lnTo>
                  <a:pt x="204" y="357"/>
                </a:lnTo>
                <a:lnTo>
                  <a:pt x="173" y="367"/>
                </a:lnTo>
                <a:lnTo>
                  <a:pt x="153" y="367"/>
                </a:lnTo>
                <a:lnTo>
                  <a:pt x="132" y="367"/>
                </a:lnTo>
                <a:lnTo>
                  <a:pt x="112" y="378"/>
                </a:lnTo>
                <a:lnTo>
                  <a:pt x="102" y="378"/>
                </a:lnTo>
                <a:lnTo>
                  <a:pt x="92" y="378"/>
                </a:lnTo>
                <a:lnTo>
                  <a:pt x="81" y="378"/>
                </a:lnTo>
                <a:lnTo>
                  <a:pt x="61" y="367"/>
                </a:lnTo>
                <a:lnTo>
                  <a:pt x="41" y="347"/>
                </a:lnTo>
                <a:lnTo>
                  <a:pt x="30" y="337"/>
                </a:lnTo>
                <a:lnTo>
                  <a:pt x="20" y="316"/>
                </a:lnTo>
                <a:lnTo>
                  <a:pt x="10" y="306"/>
                </a:lnTo>
                <a:lnTo>
                  <a:pt x="0" y="286"/>
                </a:lnTo>
                <a:lnTo>
                  <a:pt x="0" y="255"/>
                </a:lnTo>
                <a:lnTo>
                  <a:pt x="0" y="235"/>
                </a:lnTo>
                <a:lnTo>
                  <a:pt x="0" y="214"/>
                </a:lnTo>
                <a:lnTo>
                  <a:pt x="0" y="204"/>
                </a:lnTo>
                <a:lnTo>
                  <a:pt x="20" y="194"/>
                </a:lnTo>
                <a:lnTo>
                  <a:pt x="30" y="194"/>
                </a:lnTo>
                <a:lnTo>
                  <a:pt x="51" y="194"/>
                </a:lnTo>
                <a:lnTo>
                  <a:pt x="71" y="20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84" name="Freeform 52"/>
          <p:cNvSpPr/>
          <p:nvPr/>
        </p:nvSpPr>
        <p:spPr bwMode="auto">
          <a:xfrm>
            <a:off x="6824663" y="2436813"/>
            <a:ext cx="557212" cy="234950"/>
          </a:xfrm>
          <a:custGeom>
            <a:avLst/>
            <a:gdLst>
              <a:gd name="T0" fmla="*/ 2147483647 w 876"/>
              <a:gd name="T1" fmla="*/ 2147483647 h 276"/>
              <a:gd name="T2" fmla="*/ 2147483647 w 876"/>
              <a:gd name="T3" fmla="*/ 2147483647 h 276"/>
              <a:gd name="T4" fmla="*/ 2147483647 w 876"/>
              <a:gd name="T5" fmla="*/ 2147483647 h 276"/>
              <a:gd name="T6" fmla="*/ 2147483647 w 876"/>
              <a:gd name="T7" fmla="*/ 2147483647 h 276"/>
              <a:gd name="T8" fmla="*/ 2147483647 w 876"/>
              <a:gd name="T9" fmla="*/ 2147483647 h 276"/>
              <a:gd name="T10" fmla="*/ 2147483647 w 876"/>
              <a:gd name="T11" fmla="*/ 2147483647 h 276"/>
              <a:gd name="T12" fmla="*/ 2147483647 w 876"/>
              <a:gd name="T13" fmla="*/ 2147483647 h 276"/>
              <a:gd name="T14" fmla="*/ 2147483647 w 876"/>
              <a:gd name="T15" fmla="*/ 2147483647 h 276"/>
              <a:gd name="T16" fmla="*/ 2147483647 w 876"/>
              <a:gd name="T17" fmla="*/ 2147483647 h 276"/>
              <a:gd name="T18" fmla="*/ 2147483647 w 876"/>
              <a:gd name="T19" fmla="*/ 2147483647 h 276"/>
              <a:gd name="T20" fmla="*/ 2147483647 w 876"/>
              <a:gd name="T21" fmla="*/ 2147483647 h 276"/>
              <a:gd name="T22" fmla="*/ 2147483647 w 876"/>
              <a:gd name="T23" fmla="*/ 2147483647 h 276"/>
              <a:gd name="T24" fmla="*/ 2147483647 w 876"/>
              <a:gd name="T25" fmla="*/ 2147483647 h 276"/>
              <a:gd name="T26" fmla="*/ 2147483647 w 876"/>
              <a:gd name="T27" fmla="*/ 0 h 276"/>
              <a:gd name="T28" fmla="*/ 2147483647 w 876"/>
              <a:gd name="T29" fmla="*/ 2147483647 h 276"/>
              <a:gd name="T30" fmla="*/ 2147483647 w 876"/>
              <a:gd name="T31" fmla="*/ 2147483647 h 276"/>
              <a:gd name="T32" fmla="*/ 2147483647 w 876"/>
              <a:gd name="T33" fmla="*/ 2147483647 h 276"/>
              <a:gd name="T34" fmla="*/ 2147483647 w 876"/>
              <a:gd name="T35" fmla="*/ 2147483647 h 276"/>
              <a:gd name="T36" fmla="*/ 2147483647 w 876"/>
              <a:gd name="T37" fmla="*/ 2147483647 h 276"/>
              <a:gd name="T38" fmla="*/ 2147483647 w 876"/>
              <a:gd name="T39" fmla="*/ 2147483647 h 276"/>
              <a:gd name="T40" fmla="*/ 2147483647 w 876"/>
              <a:gd name="T41" fmla="*/ 2147483647 h 276"/>
              <a:gd name="T42" fmla="*/ 2147483647 w 876"/>
              <a:gd name="T43" fmla="*/ 2147483647 h 276"/>
              <a:gd name="T44" fmla="*/ 2147483647 w 876"/>
              <a:gd name="T45" fmla="*/ 2147483647 h 276"/>
              <a:gd name="T46" fmla="*/ 2147483647 w 876"/>
              <a:gd name="T47" fmla="*/ 2147483647 h 276"/>
              <a:gd name="T48" fmla="*/ 2147483647 w 876"/>
              <a:gd name="T49" fmla="*/ 2147483647 h 276"/>
              <a:gd name="T50" fmla="*/ 2147483647 w 876"/>
              <a:gd name="T51" fmla="*/ 2147483647 h 276"/>
              <a:gd name="T52" fmla="*/ 2147483647 w 876"/>
              <a:gd name="T53" fmla="*/ 2147483647 h 276"/>
              <a:gd name="T54" fmla="*/ 2147483647 w 876"/>
              <a:gd name="T55" fmla="*/ 2147483647 h 276"/>
              <a:gd name="T56" fmla="*/ 2147483647 w 876"/>
              <a:gd name="T57" fmla="*/ 2147483647 h 276"/>
              <a:gd name="T58" fmla="*/ 2147483647 w 876"/>
              <a:gd name="T59" fmla="*/ 2147483647 h 276"/>
              <a:gd name="T60" fmla="*/ 2147483647 w 876"/>
              <a:gd name="T61" fmla="*/ 2147483647 h 276"/>
              <a:gd name="T62" fmla="*/ 2147483647 w 876"/>
              <a:gd name="T63" fmla="*/ 2147483647 h 27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876"/>
              <a:gd name="T97" fmla="*/ 0 h 276"/>
              <a:gd name="T98" fmla="*/ 876 w 876"/>
              <a:gd name="T99" fmla="*/ 276 h 27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876" h="276">
                <a:moveTo>
                  <a:pt x="20" y="194"/>
                </a:moveTo>
                <a:lnTo>
                  <a:pt x="10" y="174"/>
                </a:lnTo>
                <a:lnTo>
                  <a:pt x="0" y="163"/>
                </a:lnTo>
                <a:lnTo>
                  <a:pt x="10" y="153"/>
                </a:lnTo>
                <a:lnTo>
                  <a:pt x="20" y="153"/>
                </a:lnTo>
                <a:lnTo>
                  <a:pt x="30" y="153"/>
                </a:lnTo>
                <a:lnTo>
                  <a:pt x="51" y="143"/>
                </a:lnTo>
                <a:lnTo>
                  <a:pt x="61" y="143"/>
                </a:lnTo>
                <a:lnTo>
                  <a:pt x="71" y="143"/>
                </a:lnTo>
                <a:lnTo>
                  <a:pt x="91" y="143"/>
                </a:lnTo>
                <a:lnTo>
                  <a:pt x="112" y="133"/>
                </a:lnTo>
                <a:lnTo>
                  <a:pt x="132" y="133"/>
                </a:lnTo>
                <a:lnTo>
                  <a:pt x="152" y="122"/>
                </a:lnTo>
                <a:lnTo>
                  <a:pt x="183" y="112"/>
                </a:lnTo>
                <a:lnTo>
                  <a:pt x="214" y="112"/>
                </a:lnTo>
                <a:lnTo>
                  <a:pt x="244" y="102"/>
                </a:lnTo>
                <a:lnTo>
                  <a:pt x="275" y="92"/>
                </a:lnTo>
                <a:lnTo>
                  <a:pt x="346" y="71"/>
                </a:lnTo>
                <a:lnTo>
                  <a:pt x="417" y="61"/>
                </a:lnTo>
                <a:lnTo>
                  <a:pt x="479" y="41"/>
                </a:lnTo>
                <a:lnTo>
                  <a:pt x="540" y="31"/>
                </a:lnTo>
                <a:lnTo>
                  <a:pt x="591" y="20"/>
                </a:lnTo>
                <a:lnTo>
                  <a:pt x="631" y="10"/>
                </a:lnTo>
                <a:lnTo>
                  <a:pt x="672" y="10"/>
                </a:lnTo>
                <a:lnTo>
                  <a:pt x="703" y="10"/>
                </a:lnTo>
                <a:lnTo>
                  <a:pt x="723" y="0"/>
                </a:lnTo>
                <a:lnTo>
                  <a:pt x="754" y="10"/>
                </a:lnTo>
                <a:lnTo>
                  <a:pt x="784" y="10"/>
                </a:lnTo>
                <a:lnTo>
                  <a:pt x="815" y="10"/>
                </a:lnTo>
                <a:lnTo>
                  <a:pt x="835" y="20"/>
                </a:lnTo>
                <a:lnTo>
                  <a:pt x="856" y="31"/>
                </a:lnTo>
                <a:lnTo>
                  <a:pt x="876" y="41"/>
                </a:lnTo>
                <a:lnTo>
                  <a:pt x="876" y="51"/>
                </a:lnTo>
                <a:lnTo>
                  <a:pt x="876" y="61"/>
                </a:lnTo>
                <a:lnTo>
                  <a:pt x="876" y="71"/>
                </a:lnTo>
                <a:lnTo>
                  <a:pt x="866" y="82"/>
                </a:lnTo>
                <a:lnTo>
                  <a:pt x="856" y="92"/>
                </a:lnTo>
                <a:lnTo>
                  <a:pt x="835" y="102"/>
                </a:lnTo>
                <a:lnTo>
                  <a:pt x="815" y="112"/>
                </a:lnTo>
                <a:lnTo>
                  <a:pt x="784" y="122"/>
                </a:lnTo>
                <a:lnTo>
                  <a:pt x="744" y="143"/>
                </a:lnTo>
                <a:lnTo>
                  <a:pt x="703" y="153"/>
                </a:lnTo>
                <a:lnTo>
                  <a:pt x="611" y="184"/>
                </a:lnTo>
                <a:lnTo>
                  <a:pt x="530" y="214"/>
                </a:lnTo>
                <a:lnTo>
                  <a:pt x="458" y="235"/>
                </a:lnTo>
                <a:lnTo>
                  <a:pt x="387" y="245"/>
                </a:lnTo>
                <a:lnTo>
                  <a:pt x="356" y="255"/>
                </a:lnTo>
                <a:lnTo>
                  <a:pt x="326" y="255"/>
                </a:lnTo>
                <a:lnTo>
                  <a:pt x="305" y="265"/>
                </a:lnTo>
                <a:lnTo>
                  <a:pt x="285" y="265"/>
                </a:lnTo>
                <a:lnTo>
                  <a:pt x="265" y="276"/>
                </a:lnTo>
                <a:lnTo>
                  <a:pt x="244" y="276"/>
                </a:lnTo>
                <a:lnTo>
                  <a:pt x="234" y="276"/>
                </a:lnTo>
                <a:lnTo>
                  <a:pt x="214" y="276"/>
                </a:lnTo>
                <a:lnTo>
                  <a:pt x="193" y="265"/>
                </a:lnTo>
                <a:lnTo>
                  <a:pt x="163" y="265"/>
                </a:lnTo>
                <a:lnTo>
                  <a:pt x="132" y="255"/>
                </a:lnTo>
                <a:lnTo>
                  <a:pt x="102" y="245"/>
                </a:lnTo>
                <a:lnTo>
                  <a:pt x="71" y="235"/>
                </a:lnTo>
                <a:lnTo>
                  <a:pt x="40" y="214"/>
                </a:lnTo>
                <a:lnTo>
                  <a:pt x="20" y="19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85" name="Freeform 53"/>
          <p:cNvSpPr/>
          <p:nvPr/>
        </p:nvSpPr>
        <p:spPr bwMode="auto">
          <a:xfrm>
            <a:off x="7077075" y="3440113"/>
            <a:ext cx="252413" cy="577850"/>
          </a:xfrm>
          <a:custGeom>
            <a:avLst/>
            <a:gdLst>
              <a:gd name="T0" fmla="*/ 2147483647 w 397"/>
              <a:gd name="T1" fmla="*/ 2147483647 h 683"/>
              <a:gd name="T2" fmla="*/ 2147483647 w 397"/>
              <a:gd name="T3" fmla="*/ 2147483647 h 683"/>
              <a:gd name="T4" fmla="*/ 2147483647 w 397"/>
              <a:gd name="T5" fmla="*/ 2147483647 h 683"/>
              <a:gd name="T6" fmla="*/ 2147483647 w 397"/>
              <a:gd name="T7" fmla="*/ 2147483647 h 683"/>
              <a:gd name="T8" fmla="*/ 2147483647 w 397"/>
              <a:gd name="T9" fmla="*/ 2147483647 h 683"/>
              <a:gd name="T10" fmla="*/ 2147483647 w 397"/>
              <a:gd name="T11" fmla="*/ 2147483647 h 683"/>
              <a:gd name="T12" fmla="*/ 2147483647 w 397"/>
              <a:gd name="T13" fmla="*/ 2147483647 h 683"/>
              <a:gd name="T14" fmla="*/ 2147483647 w 397"/>
              <a:gd name="T15" fmla="*/ 2147483647 h 683"/>
              <a:gd name="T16" fmla="*/ 2147483647 w 397"/>
              <a:gd name="T17" fmla="*/ 2147483647 h 683"/>
              <a:gd name="T18" fmla="*/ 0 w 397"/>
              <a:gd name="T19" fmla="*/ 2147483647 h 683"/>
              <a:gd name="T20" fmla="*/ 2147483647 w 397"/>
              <a:gd name="T21" fmla="*/ 2147483647 h 683"/>
              <a:gd name="T22" fmla="*/ 2147483647 w 397"/>
              <a:gd name="T23" fmla="*/ 2147483647 h 683"/>
              <a:gd name="T24" fmla="*/ 2147483647 w 397"/>
              <a:gd name="T25" fmla="*/ 2147483647 h 683"/>
              <a:gd name="T26" fmla="*/ 2147483647 w 397"/>
              <a:gd name="T27" fmla="*/ 2147483647 h 683"/>
              <a:gd name="T28" fmla="*/ 2147483647 w 397"/>
              <a:gd name="T29" fmla="*/ 2147483647 h 683"/>
              <a:gd name="T30" fmla="*/ 2147483647 w 397"/>
              <a:gd name="T31" fmla="*/ 2147483647 h 683"/>
              <a:gd name="T32" fmla="*/ 2147483647 w 397"/>
              <a:gd name="T33" fmla="*/ 2147483647 h 683"/>
              <a:gd name="T34" fmla="*/ 2147483647 w 397"/>
              <a:gd name="T35" fmla="*/ 2147483647 h 683"/>
              <a:gd name="T36" fmla="*/ 2147483647 w 397"/>
              <a:gd name="T37" fmla="*/ 2147483647 h 683"/>
              <a:gd name="T38" fmla="*/ 2147483647 w 397"/>
              <a:gd name="T39" fmla="*/ 2147483647 h 683"/>
              <a:gd name="T40" fmla="*/ 2147483647 w 397"/>
              <a:gd name="T41" fmla="*/ 2147483647 h 683"/>
              <a:gd name="T42" fmla="*/ 2147483647 w 397"/>
              <a:gd name="T43" fmla="*/ 2147483647 h 683"/>
              <a:gd name="T44" fmla="*/ 2147483647 w 397"/>
              <a:gd name="T45" fmla="*/ 2147483647 h 683"/>
              <a:gd name="T46" fmla="*/ 2147483647 w 397"/>
              <a:gd name="T47" fmla="*/ 2147483647 h 683"/>
              <a:gd name="T48" fmla="*/ 2147483647 w 397"/>
              <a:gd name="T49" fmla="*/ 2147483647 h 683"/>
              <a:gd name="T50" fmla="*/ 2147483647 w 397"/>
              <a:gd name="T51" fmla="*/ 2147483647 h 683"/>
              <a:gd name="T52" fmla="*/ 2147483647 w 397"/>
              <a:gd name="T53" fmla="*/ 2147483647 h 683"/>
              <a:gd name="T54" fmla="*/ 2147483647 w 397"/>
              <a:gd name="T55" fmla="*/ 2147483647 h 683"/>
              <a:gd name="T56" fmla="*/ 2147483647 w 397"/>
              <a:gd name="T57" fmla="*/ 2147483647 h 683"/>
              <a:gd name="T58" fmla="*/ 2147483647 w 397"/>
              <a:gd name="T59" fmla="*/ 2147483647 h 683"/>
              <a:gd name="T60" fmla="*/ 2147483647 w 397"/>
              <a:gd name="T61" fmla="*/ 2147483647 h 683"/>
              <a:gd name="T62" fmla="*/ 2147483647 w 397"/>
              <a:gd name="T63" fmla="*/ 0 h 683"/>
              <a:gd name="T64" fmla="*/ 2147483647 w 397"/>
              <a:gd name="T65" fmla="*/ 0 h 683"/>
              <a:gd name="T66" fmla="*/ 2147483647 w 397"/>
              <a:gd name="T67" fmla="*/ 0 h 683"/>
              <a:gd name="T68" fmla="*/ 2147483647 w 397"/>
              <a:gd name="T69" fmla="*/ 0 h 683"/>
              <a:gd name="T70" fmla="*/ 2147483647 w 397"/>
              <a:gd name="T71" fmla="*/ 2147483647 h 683"/>
              <a:gd name="T72" fmla="*/ 2147483647 w 397"/>
              <a:gd name="T73" fmla="*/ 2147483647 h 683"/>
              <a:gd name="T74" fmla="*/ 2147483647 w 397"/>
              <a:gd name="T75" fmla="*/ 2147483647 h 683"/>
              <a:gd name="T76" fmla="*/ 2147483647 w 397"/>
              <a:gd name="T77" fmla="*/ 2147483647 h 683"/>
              <a:gd name="T78" fmla="*/ 2147483647 w 397"/>
              <a:gd name="T79" fmla="*/ 2147483647 h 683"/>
              <a:gd name="T80" fmla="*/ 2147483647 w 397"/>
              <a:gd name="T81" fmla="*/ 2147483647 h 683"/>
              <a:gd name="T82" fmla="*/ 2147483647 w 397"/>
              <a:gd name="T83" fmla="*/ 2147483647 h 683"/>
              <a:gd name="T84" fmla="*/ 2147483647 w 397"/>
              <a:gd name="T85" fmla="*/ 2147483647 h 683"/>
              <a:gd name="T86" fmla="*/ 2147483647 w 397"/>
              <a:gd name="T87" fmla="*/ 2147483647 h 683"/>
              <a:gd name="T88" fmla="*/ 2147483647 w 397"/>
              <a:gd name="T89" fmla="*/ 2147483647 h 683"/>
              <a:gd name="T90" fmla="*/ 2147483647 w 397"/>
              <a:gd name="T91" fmla="*/ 2147483647 h 683"/>
              <a:gd name="T92" fmla="*/ 2147483647 w 397"/>
              <a:gd name="T93" fmla="*/ 2147483647 h 683"/>
              <a:gd name="T94" fmla="*/ 2147483647 w 397"/>
              <a:gd name="T95" fmla="*/ 2147483647 h 683"/>
              <a:gd name="T96" fmla="*/ 2147483647 w 397"/>
              <a:gd name="T97" fmla="*/ 2147483647 h 683"/>
              <a:gd name="T98" fmla="*/ 2147483647 w 397"/>
              <a:gd name="T99" fmla="*/ 2147483647 h 683"/>
              <a:gd name="T100" fmla="*/ 2147483647 w 397"/>
              <a:gd name="T101" fmla="*/ 2147483647 h 683"/>
              <a:gd name="T102" fmla="*/ 2147483647 w 397"/>
              <a:gd name="T103" fmla="*/ 2147483647 h 683"/>
              <a:gd name="T104" fmla="*/ 2147483647 w 397"/>
              <a:gd name="T105" fmla="*/ 2147483647 h 683"/>
              <a:gd name="T106" fmla="*/ 2147483647 w 397"/>
              <a:gd name="T107" fmla="*/ 2147483647 h 683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97"/>
              <a:gd name="T163" fmla="*/ 0 h 683"/>
              <a:gd name="T164" fmla="*/ 397 w 397"/>
              <a:gd name="T165" fmla="*/ 683 h 683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97" h="683">
                <a:moveTo>
                  <a:pt x="347" y="285"/>
                </a:moveTo>
                <a:lnTo>
                  <a:pt x="336" y="316"/>
                </a:lnTo>
                <a:lnTo>
                  <a:pt x="316" y="336"/>
                </a:lnTo>
                <a:lnTo>
                  <a:pt x="285" y="377"/>
                </a:lnTo>
                <a:lnTo>
                  <a:pt x="255" y="428"/>
                </a:lnTo>
                <a:lnTo>
                  <a:pt x="214" y="479"/>
                </a:lnTo>
                <a:lnTo>
                  <a:pt x="173" y="540"/>
                </a:lnTo>
                <a:lnTo>
                  <a:pt x="122" y="612"/>
                </a:lnTo>
                <a:lnTo>
                  <a:pt x="71" y="683"/>
                </a:lnTo>
                <a:lnTo>
                  <a:pt x="0" y="683"/>
                </a:lnTo>
                <a:lnTo>
                  <a:pt x="31" y="622"/>
                </a:lnTo>
                <a:lnTo>
                  <a:pt x="51" y="561"/>
                </a:lnTo>
                <a:lnTo>
                  <a:pt x="71" y="510"/>
                </a:lnTo>
                <a:lnTo>
                  <a:pt x="92" y="448"/>
                </a:lnTo>
                <a:lnTo>
                  <a:pt x="112" y="408"/>
                </a:lnTo>
                <a:lnTo>
                  <a:pt x="133" y="357"/>
                </a:lnTo>
                <a:lnTo>
                  <a:pt x="143" y="316"/>
                </a:lnTo>
                <a:lnTo>
                  <a:pt x="153" y="275"/>
                </a:lnTo>
                <a:lnTo>
                  <a:pt x="163" y="244"/>
                </a:lnTo>
                <a:lnTo>
                  <a:pt x="173" y="214"/>
                </a:lnTo>
                <a:lnTo>
                  <a:pt x="183" y="183"/>
                </a:lnTo>
                <a:lnTo>
                  <a:pt x="183" y="163"/>
                </a:lnTo>
                <a:lnTo>
                  <a:pt x="183" y="142"/>
                </a:lnTo>
                <a:lnTo>
                  <a:pt x="183" y="132"/>
                </a:lnTo>
                <a:lnTo>
                  <a:pt x="183" y="122"/>
                </a:lnTo>
                <a:lnTo>
                  <a:pt x="183" y="112"/>
                </a:lnTo>
                <a:lnTo>
                  <a:pt x="163" y="81"/>
                </a:lnTo>
                <a:lnTo>
                  <a:pt x="153" y="61"/>
                </a:lnTo>
                <a:lnTo>
                  <a:pt x="153" y="40"/>
                </a:lnTo>
                <a:lnTo>
                  <a:pt x="163" y="20"/>
                </a:lnTo>
                <a:lnTo>
                  <a:pt x="163" y="10"/>
                </a:lnTo>
                <a:lnTo>
                  <a:pt x="173" y="0"/>
                </a:lnTo>
                <a:lnTo>
                  <a:pt x="183" y="0"/>
                </a:lnTo>
                <a:lnTo>
                  <a:pt x="204" y="0"/>
                </a:lnTo>
                <a:lnTo>
                  <a:pt x="224" y="0"/>
                </a:lnTo>
                <a:lnTo>
                  <a:pt x="245" y="10"/>
                </a:lnTo>
                <a:lnTo>
                  <a:pt x="265" y="20"/>
                </a:lnTo>
                <a:lnTo>
                  <a:pt x="275" y="30"/>
                </a:lnTo>
                <a:lnTo>
                  <a:pt x="296" y="51"/>
                </a:lnTo>
                <a:lnTo>
                  <a:pt x="316" y="61"/>
                </a:lnTo>
                <a:lnTo>
                  <a:pt x="336" y="81"/>
                </a:lnTo>
                <a:lnTo>
                  <a:pt x="357" y="91"/>
                </a:lnTo>
                <a:lnTo>
                  <a:pt x="367" y="112"/>
                </a:lnTo>
                <a:lnTo>
                  <a:pt x="377" y="122"/>
                </a:lnTo>
                <a:lnTo>
                  <a:pt x="387" y="132"/>
                </a:lnTo>
                <a:lnTo>
                  <a:pt x="387" y="142"/>
                </a:lnTo>
                <a:lnTo>
                  <a:pt x="397" y="153"/>
                </a:lnTo>
                <a:lnTo>
                  <a:pt x="397" y="163"/>
                </a:lnTo>
                <a:lnTo>
                  <a:pt x="387" y="193"/>
                </a:lnTo>
                <a:lnTo>
                  <a:pt x="387" y="224"/>
                </a:lnTo>
                <a:lnTo>
                  <a:pt x="367" y="255"/>
                </a:lnTo>
                <a:lnTo>
                  <a:pt x="357" y="265"/>
                </a:lnTo>
                <a:lnTo>
                  <a:pt x="347" y="28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76" name="Freeform 44"/>
          <p:cNvSpPr/>
          <p:nvPr/>
        </p:nvSpPr>
        <p:spPr bwMode="auto">
          <a:xfrm>
            <a:off x="6016625" y="2903538"/>
            <a:ext cx="465138" cy="1279525"/>
          </a:xfrm>
          <a:custGeom>
            <a:avLst/>
            <a:gdLst>
              <a:gd name="T0" fmla="*/ 2147483647 w 734"/>
              <a:gd name="T1" fmla="*/ 2147483647 h 1510"/>
              <a:gd name="T2" fmla="*/ 2147483647 w 734"/>
              <a:gd name="T3" fmla="*/ 2147483647 h 1510"/>
              <a:gd name="T4" fmla="*/ 2147483647 w 734"/>
              <a:gd name="T5" fmla="*/ 2147483647 h 1510"/>
              <a:gd name="T6" fmla="*/ 2147483647 w 734"/>
              <a:gd name="T7" fmla="*/ 2147483647 h 1510"/>
              <a:gd name="T8" fmla="*/ 2147483647 w 734"/>
              <a:gd name="T9" fmla="*/ 2147483647 h 1510"/>
              <a:gd name="T10" fmla="*/ 2147483647 w 734"/>
              <a:gd name="T11" fmla="*/ 2147483647 h 1510"/>
              <a:gd name="T12" fmla="*/ 2147483647 w 734"/>
              <a:gd name="T13" fmla="*/ 2147483647 h 1510"/>
              <a:gd name="T14" fmla="*/ 2147483647 w 734"/>
              <a:gd name="T15" fmla="*/ 2147483647 h 1510"/>
              <a:gd name="T16" fmla="*/ 2147483647 w 734"/>
              <a:gd name="T17" fmla="*/ 2147483647 h 1510"/>
              <a:gd name="T18" fmla="*/ 2147483647 w 734"/>
              <a:gd name="T19" fmla="*/ 2147483647 h 1510"/>
              <a:gd name="T20" fmla="*/ 2147483647 w 734"/>
              <a:gd name="T21" fmla="*/ 2147483647 h 1510"/>
              <a:gd name="T22" fmla="*/ 2147483647 w 734"/>
              <a:gd name="T23" fmla="*/ 2147483647 h 1510"/>
              <a:gd name="T24" fmla="*/ 2147483647 w 734"/>
              <a:gd name="T25" fmla="*/ 2147483647 h 1510"/>
              <a:gd name="T26" fmla="*/ 2147483647 w 734"/>
              <a:gd name="T27" fmla="*/ 2147483647 h 1510"/>
              <a:gd name="T28" fmla="*/ 2147483647 w 734"/>
              <a:gd name="T29" fmla="*/ 2147483647 h 1510"/>
              <a:gd name="T30" fmla="*/ 2147483647 w 734"/>
              <a:gd name="T31" fmla="*/ 2147483647 h 1510"/>
              <a:gd name="T32" fmla="*/ 2147483647 w 734"/>
              <a:gd name="T33" fmla="*/ 2147483647 h 1510"/>
              <a:gd name="T34" fmla="*/ 2147483647 w 734"/>
              <a:gd name="T35" fmla="*/ 2147483647 h 1510"/>
              <a:gd name="T36" fmla="*/ 2147483647 w 734"/>
              <a:gd name="T37" fmla="*/ 2147483647 h 1510"/>
              <a:gd name="T38" fmla="*/ 2147483647 w 734"/>
              <a:gd name="T39" fmla="*/ 2147483647 h 1510"/>
              <a:gd name="T40" fmla="*/ 2147483647 w 734"/>
              <a:gd name="T41" fmla="*/ 2147483647 h 1510"/>
              <a:gd name="T42" fmla="*/ 2147483647 w 734"/>
              <a:gd name="T43" fmla="*/ 2147483647 h 1510"/>
              <a:gd name="T44" fmla="*/ 2147483647 w 734"/>
              <a:gd name="T45" fmla="*/ 2147483647 h 1510"/>
              <a:gd name="T46" fmla="*/ 2147483647 w 734"/>
              <a:gd name="T47" fmla="*/ 2147483647 h 1510"/>
              <a:gd name="T48" fmla="*/ 2147483647 w 734"/>
              <a:gd name="T49" fmla="*/ 2147483647 h 1510"/>
              <a:gd name="T50" fmla="*/ 2147483647 w 734"/>
              <a:gd name="T51" fmla="*/ 2147483647 h 1510"/>
              <a:gd name="T52" fmla="*/ 2147483647 w 734"/>
              <a:gd name="T53" fmla="*/ 2147483647 h 1510"/>
              <a:gd name="T54" fmla="*/ 2147483647 w 734"/>
              <a:gd name="T55" fmla="*/ 2147483647 h 1510"/>
              <a:gd name="T56" fmla="*/ 2147483647 w 734"/>
              <a:gd name="T57" fmla="*/ 2147483647 h 1510"/>
              <a:gd name="T58" fmla="*/ 2147483647 w 734"/>
              <a:gd name="T59" fmla="*/ 2147483647 h 1510"/>
              <a:gd name="T60" fmla="*/ 2147483647 w 734"/>
              <a:gd name="T61" fmla="*/ 2147483647 h 1510"/>
              <a:gd name="T62" fmla="*/ 2147483647 w 734"/>
              <a:gd name="T63" fmla="*/ 2147483647 h 1510"/>
              <a:gd name="T64" fmla="*/ 0 w 734"/>
              <a:gd name="T65" fmla="*/ 2147483647 h 1510"/>
              <a:gd name="T66" fmla="*/ 2147483647 w 734"/>
              <a:gd name="T67" fmla="*/ 2147483647 h 1510"/>
              <a:gd name="T68" fmla="*/ 2147483647 w 734"/>
              <a:gd name="T69" fmla="*/ 2147483647 h 1510"/>
              <a:gd name="T70" fmla="*/ 2147483647 w 734"/>
              <a:gd name="T71" fmla="*/ 2147483647 h 1510"/>
              <a:gd name="T72" fmla="*/ 2147483647 w 734"/>
              <a:gd name="T73" fmla="*/ 2147483647 h 151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734"/>
              <a:gd name="T112" fmla="*/ 0 h 1510"/>
              <a:gd name="T113" fmla="*/ 734 w 734"/>
              <a:gd name="T114" fmla="*/ 1510 h 151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734" h="1510">
                <a:moveTo>
                  <a:pt x="153" y="1336"/>
                </a:moveTo>
                <a:lnTo>
                  <a:pt x="193" y="1306"/>
                </a:lnTo>
                <a:lnTo>
                  <a:pt x="234" y="1255"/>
                </a:lnTo>
                <a:lnTo>
                  <a:pt x="265" y="1214"/>
                </a:lnTo>
                <a:lnTo>
                  <a:pt x="306" y="1163"/>
                </a:lnTo>
                <a:lnTo>
                  <a:pt x="336" y="1112"/>
                </a:lnTo>
                <a:lnTo>
                  <a:pt x="367" y="1051"/>
                </a:lnTo>
                <a:lnTo>
                  <a:pt x="397" y="1000"/>
                </a:lnTo>
                <a:lnTo>
                  <a:pt x="428" y="939"/>
                </a:lnTo>
                <a:lnTo>
                  <a:pt x="458" y="867"/>
                </a:lnTo>
                <a:lnTo>
                  <a:pt x="479" y="806"/>
                </a:lnTo>
                <a:lnTo>
                  <a:pt x="499" y="745"/>
                </a:lnTo>
                <a:lnTo>
                  <a:pt x="509" y="684"/>
                </a:lnTo>
                <a:lnTo>
                  <a:pt x="530" y="633"/>
                </a:lnTo>
                <a:lnTo>
                  <a:pt x="540" y="571"/>
                </a:lnTo>
                <a:lnTo>
                  <a:pt x="550" y="510"/>
                </a:lnTo>
                <a:lnTo>
                  <a:pt x="550" y="459"/>
                </a:lnTo>
                <a:lnTo>
                  <a:pt x="560" y="347"/>
                </a:lnTo>
                <a:lnTo>
                  <a:pt x="560" y="235"/>
                </a:lnTo>
                <a:lnTo>
                  <a:pt x="550" y="112"/>
                </a:lnTo>
                <a:lnTo>
                  <a:pt x="540" y="0"/>
                </a:lnTo>
                <a:lnTo>
                  <a:pt x="581" y="20"/>
                </a:lnTo>
                <a:lnTo>
                  <a:pt x="621" y="41"/>
                </a:lnTo>
                <a:lnTo>
                  <a:pt x="652" y="51"/>
                </a:lnTo>
                <a:lnTo>
                  <a:pt x="683" y="71"/>
                </a:lnTo>
                <a:lnTo>
                  <a:pt x="703" y="92"/>
                </a:lnTo>
                <a:lnTo>
                  <a:pt x="713" y="102"/>
                </a:lnTo>
                <a:lnTo>
                  <a:pt x="723" y="122"/>
                </a:lnTo>
                <a:lnTo>
                  <a:pt x="734" y="133"/>
                </a:lnTo>
                <a:lnTo>
                  <a:pt x="734" y="143"/>
                </a:lnTo>
                <a:lnTo>
                  <a:pt x="734" y="173"/>
                </a:lnTo>
                <a:lnTo>
                  <a:pt x="734" y="194"/>
                </a:lnTo>
                <a:lnTo>
                  <a:pt x="734" y="235"/>
                </a:lnTo>
                <a:lnTo>
                  <a:pt x="734" y="275"/>
                </a:lnTo>
                <a:lnTo>
                  <a:pt x="734" y="316"/>
                </a:lnTo>
                <a:lnTo>
                  <a:pt x="723" y="367"/>
                </a:lnTo>
                <a:lnTo>
                  <a:pt x="723" y="428"/>
                </a:lnTo>
                <a:lnTo>
                  <a:pt x="713" y="490"/>
                </a:lnTo>
                <a:lnTo>
                  <a:pt x="703" y="541"/>
                </a:lnTo>
                <a:lnTo>
                  <a:pt x="693" y="602"/>
                </a:lnTo>
                <a:lnTo>
                  <a:pt x="683" y="663"/>
                </a:lnTo>
                <a:lnTo>
                  <a:pt x="652" y="786"/>
                </a:lnTo>
                <a:lnTo>
                  <a:pt x="611" y="898"/>
                </a:lnTo>
                <a:lnTo>
                  <a:pt x="581" y="959"/>
                </a:lnTo>
                <a:lnTo>
                  <a:pt x="560" y="1010"/>
                </a:lnTo>
                <a:lnTo>
                  <a:pt x="530" y="1061"/>
                </a:lnTo>
                <a:lnTo>
                  <a:pt x="499" y="1112"/>
                </a:lnTo>
                <a:lnTo>
                  <a:pt x="469" y="1153"/>
                </a:lnTo>
                <a:lnTo>
                  <a:pt x="438" y="1194"/>
                </a:lnTo>
                <a:lnTo>
                  <a:pt x="407" y="1234"/>
                </a:lnTo>
                <a:lnTo>
                  <a:pt x="377" y="1265"/>
                </a:lnTo>
                <a:lnTo>
                  <a:pt x="336" y="1296"/>
                </a:lnTo>
                <a:lnTo>
                  <a:pt x="306" y="1326"/>
                </a:lnTo>
                <a:lnTo>
                  <a:pt x="275" y="1357"/>
                </a:lnTo>
                <a:lnTo>
                  <a:pt x="244" y="1377"/>
                </a:lnTo>
                <a:lnTo>
                  <a:pt x="183" y="1428"/>
                </a:lnTo>
                <a:lnTo>
                  <a:pt x="122" y="1469"/>
                </a:lnTo>
                <a:lnTo>
                  <a:pt x="102" y="1479"/>
                </a:lnTo>
                <a:lnTo>
                  <a:pt x="71" y="1490"/>
                </a:lnTo>
                <a:lnTo>
                  <a:pt x="51" y="1500"/>
                </a:lnTo>
                <a:lnTo>
                  <a:pt x="41" y="1510"/>
                </a:lnTo>
                <a:lnTo>
                  <a:pt x="20" y="1510"/>
                </a:lnTo>
                <a:lnTo>
                  <a:pt x="10" y="1510"/>
                </a:lnTo>
                <a:lnTo>
                  <a:pt x="0" y="1510"/>
                </a:lnTo>
                <a:lnTo>
                  <a:pt x="0" y="1500"/>
                </a:lnTo>
                <a:lnTo>
                  <a:pt x="10" y="1490"/>
                </a:lnTo>
                <a:lnTo>
                  <a:pt x="20" y="1479"/>
                </a:lnTo>
                <a:lnTo>
                  <a:pt x="30" y="1459"/>
                </a:lnTo>
                <a:lnTo>
                  <a:pt x="61" y="1438"/>
                </a:lnTo>
                <a:lnTo>
                  <a:pt x="81" y="1408"/>
                </a:lnTo>
                <a:lnTo>
                  <a:pt x="112" y="1377"/>
                </a:lnTo>
                <a:lnTo>
                  <a:pt x="153" y="133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82" name="Freeform 50"/>
          <p:cNvSpPr/>
          <p:nvPr/>
        </p:nvSpPr>
        <p:spPr bwMode="auto">
          <a:xfrm>
            <a:off x="6443663" y="3516313"/>
            <a:ext cx="200025" cy="346075"/>
          </a:xfrm>
          <a:custGeom>
            <a:avLst/>
            <a:gdLst>
              <a:gd name="T0" fmla="*/ 0 w 316"/>
              <a:gd name="T1" fmla="*/ 2147483647 h 408"/>
              <a:gd name="T2" fmla="*/ 2147483647 w 316"/>
              <a:gd name="T3" fmla="*/ 2147483647 h 408"/>
              <a:gd name="T4" fmla="*/ 2147483647 w 316"/>
              <a:gd name="T5" fmla="*/ 0 h 408"/>
              <a:gd name="T6" fmla="*/ 2147483647 w 316"/>
              <a:gd name="T7" fmla="*/ 0 h 408"/>
              <a:gd name="T8" fmla="*/ 2147483647 w 316"/>
              <a:gd name="T9" fmla="*/ 0 h 408"/>
              <a:gd name="T10" fmla="*/ 2147483647 w 316"/>
              <a:gd name="T11" fmla="*/ 0 h 408"/>
              <a:gd name="T12" fmla="*/ 2147483647 w 316"/>
              <a:gd name="T13" fmla="*/ 0 h 408"/>
              <a:gd name="T14" fmla="*/ 2147483647 w 316"/>
              <a:gd name="T15" fmla="*/ 2147483647 h 408"/>
              <a:gd name="T16" fmla="*/ 2147483647 w 316"/>
              <a:gd name="T17" fmla="*/ 2147483647 h 408"/>
              <a:gd name="T18" fmla="*/ 2147483647 w 316"/>
              <a:gd name="T19" fmla="*/ 2147483647 h 408"/>
              <a:gd name="T20" fmla="*/ 2147483647 w 316"/>
              <a:gd name="T21" fmla="*/ 2147483647 h 408"/>
              <a:gd name="T22" fmla="*/ 2147483647 w 316"/>
              <a:gd name="T23" fmla="*/ 2147483647 h 408"/>
              <a:gd name="T24" fmla="*/ 2147483647 w 316"/>
              <a:gd name="T25" fmla="*/ 2147483647 h 408"/>
              <a:gd name="T26" fmla="*/ 2147483647 w 316"/>
              <a:gd name="T27" fmla="*/ 2147483647 h 408"/>
              <a:gd name="T28" fmla="*/ 2147483647 w 316"/>
              <a:gd name="T29" fmla="*/ 2147483647 h 408"/>
              <a:gd name="T30" fmla="*/ 2147483647 w 316"/>
              <a:gd name="T31" fmla="*/ 2147483647 h 408"/>
              <a:gd name="T32" fmla="*/ 2147483647 w 316"/>
              <a:gd name="T33" fmla="*/ 2147483647 h 408"/>
              <a:gd name="T34" fmla="*/ 2147483647 w 316"/>
              <a:gd name="T35" fmla="*/ 2147483647 h 408"/>
              <a:gd name="T36" fmla="*/ 2147483647 w 316"/>
              <a:gd name="T37" fmla="*/ 2147483647 h 408"/>
              <a:gd name="T38" fmla="*/ 2147483647 w 316"/>
              <a:gd name="T39" fmla="*/ 2147483647 h 408"/>
              <a:gd name="T40" fmla="*/ 2147483647 w 316"/>
              <a:gd name="T41" fmla="*/ 2147483647 h 408"/>
              <a:gd name="T42" fmla="*/ 2147483647 w 316"/>
              <a:gd name="T43" fmla="*/ 2147483647 h 408"/>
              <a:gd name="T44" fmla="*/ 2147483647 w 316"/>
              <a:gd name="T45" fmla="*/ 2147483647 h 408"/>
              <a:gd name="T46" fmla="*/ 2147483647 w 316"/>
              <a:gd name="T47" fmla="*/ 2147483647 h 408"/>
              <a:gd name="T48" fmla="*/ 2147483647 w 316"/>
              <a:gd name="T49" fmla="*/ 2147483647 h 408"/>
              <a:gd name="T50" fmla="*/ 2147483647 w 316"/>
              <a:gd name="T51" fmla="*/ 2147483647 h 408"/>
              <a:gd name="T52" fmla="*/ 2147483647 w 316"/>
              <a:gd name="T53" fmla="*/ 2147483647 h 408"/>
              <a:gd name="T54" fmla="*/ 2147483647 w 316"/>
              <a:gd name="T55" fmla="*/ 2147483647 h 408"/>
              <a:gd name="T56" fmla="*/ 2147483647 w 316"/>
              <a:gd name="T57" fmla="*/ 2147483647 h 408"/>
              <a:gd name="T58" fmla="*/ 2147483647 w 316"/>
              <a:gd name="T59" fmla="*/ 2147483647 h 408"/>
              <a:gd name="T60" fmla="*/ 2147483647 w 316"/>
              <a:gd name="T61" fmla="*/ 2147483647 h 408"/>
              <a:gd name="T62" fmla="*/ 2147483647 w 316"/>
              <a:gd name="T63" fmla="*/ 2147483647 h 408"/>
              <a:gd name="T64" fmla="*/ 2147483647 w 316"/>
              <a:gd name="T65" fmla="*/ 2147483647 h 408"/>
              <a:gd name="T66" fmla="*/ 2147483647 w 316"/>
              <a:gd name="T67" fmla="*/ 2147483647 h 408"/>
              <a:gd name="T68" fmla="*/ 2147483647 w 316"/>
              <a:gd name="T69" fmla="*/ 2147483647 h 408"/>
              <a:gd name="T70" fmla="*/ 2147483647 w 316"/>
              <a:gd name="T71" fmla="*/ 2147483647 h 408"/>
              <a:gd name="T72" fmla="*/ 2147483647 w 316"/>
              <a:gd name="T73" fmla="*/ 2147483647 h 408"/>
              <a:gd name="T74" fmla="*/ 2147483647 w 316"/>
              <a:gd name="T75" fmla="*/ 2147483647 h 408"/>
              <a:gd name="T76" fmla="*/ 2147483647 w 316"/>
              <a:gd name="T77" fmla="*/ 2147483647 h 408"/>
              <a:gd name="T78" fmla="*/ 2147483647 w 316"/>
              <a:gd name="T79" fmla="*/ 2147483647 h 408"/>
              <a:gd name="T80" fmla="*/ 2147483647 w 316"/>
              <a:gd name="T81" fmla="*/ 2147483647 h 408"/>
              <a:gd name="T82" fmla="*/ 2147483647 w 316"/>
              <a:gd name="T83" fmla="*/ 2147483647 h 408"/>
              <a:gd name="T84" fmla="*/ 2147483647 w 316"/>
              <a:gd name="T85" fmla="*/ 2147483647 h 408"/>
              <a:gd name="T86" fmla="*/ 2147483647 w 316"/>
              <a:gd name="T87" fmla="*/ 2147483647 h 408"/>
              <a:gd name="T88" fmla="*/ 2147483647 w 316"/>
              <a:gd name="T89" fmla="*/ 2147483647 h 408"/>
              <a:gd name="T90" fmla="*/ 2147483647 w 316"/>
              <a:gd name="T91" fmla="*/ 2147483647 h 408"/>
              <a:gd name="T92" fmla="*/ 2147483647 w 316"/>
              <a:gd name="T93" fmla="*/ 2147483647 h 408"/>
              <a:gd name="T94" fmla="*/ 2147483647 w 316"/>
              <a:gd name="T95" fmla="*/ 2147483647 h 408"/>
              <a:gd name="T96" fmla="*/ 0 w 316"/>
              <a:gd name="T97" fmla="*/ 2147483647 h 408"/>
              <a:gd name="T98" fmla="*/ 0 w 316"/>
              <a:gd name="T99" fmla="*/ 2147483647 h 40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316"/>
              <a:gd name="T151" fmla="*/ 0 h 408"/>
              <a:gd name="T152" fmla="*/ 316 w 316"/>
              <a:gd name="T153" fmla="*/ 408 h 408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316" h="408">
                <a:moveTo>
                  <a:pt x="0" y="31"/>
                </a:moveTo>
                <a:lnTo>
                  <a:pt x="11" y="11"/>
                </a:lnTo>
                <a:lnTo>
                  <a:pt x="21" y="0"/>
                </a:lnTo>
                <a:lnTo>
                  <a:pt x="31" y="0"/>
                </a:lnTo>
                <a:lnTo>
                  <a:pt x="51" y="0"/>
                </a:lnTo>
                <a:lnTo>
                  <a:pt x="62" y="0"/>
                </a:lnTo>
                <a:lnTo>
                  <a:pt x="82" y="11"/>
                </a:lnTo>
                <a:lnTo>
                  <a:pt x="92" y="21"/>
                </a:lnTo>
                <a:lnTo>
                  <a:pt x="112" y="31"/>
                </a:lnTo>
                <a:lnTo>
                  <a:pt x="143" y="51"/>
                </a:lnTo>
                <a:lnTo>
                  <a:pt x="163" y="62"/>
                </a:lnTo>
                <a:lnTo>
                  <a:pt x="194" y="82"/>
                </a:lnTo>
                <a:lnTo>
                  <a:pt x="225" y="113"/>
                </a:lnTo>
                <a:lnTo>
                  <a:pt x="245" y="133"/>
                </a:lnTo>
                <a:lnTo>
                  <a:pt x="265" y="153"/>
                </a:lnTo>
                <a:lnTo>
                  <a:pt x="286" y="174"/>
                </a:lnTo>
                <a:lnTo>
                  <a:pt x="296" y="204"/>
                </a:lnTo>
                <a:lnTo>
                  <a:pt x="306" y="225"/>
                </a:lnTo>
                <a:lnTo>
                  <a:pt x="316" y="255"/>
                </a:lnTo>
                <a:lnTo>
                  <a:pt x="316" y="276"/>
                </a:lnTo>
                <a:lnTo>
                  <a:pt x="316" y="306"/>
                </a:lnTo>
                <a:lnTo>
                  <a:pt x="316" y="327"/>
                </a:lnTo>
                <a:lnTo>
                  <a:pt x="316" y="347"/>
                </a:lnTo>
                <a:lnTo>
                  <a:pt x="316" y="368"/>
                </a:lnTo>
                <a:lnTo>
                  <a:pt x="316" y="378"/>
                </a:lnTo>
                <a:lnTo>
                  <a:pt x="316" y="388"/>
                </a:lnTo>
                <a:lnTo>
                  <a:pt x="306" y="398"/>
                </a:lnTo>
                <a:lnTo>
                  <a:pt x="296" y="408"/>
                </a:lnTo>
                <a:lnTo>
                  <a:pt x="286" y="408"/>
                </a:lnTo>
                <a:lnTo>
                  <a:pt x="265" y="398"/>
                </a:lnTo>
                <a:lnTo>
                  <a:pt x="235" y="378"/>
                </a:lnTo>
                <a:lnTo>
                  <a:pt x="225" y="378"/>
                </a:lnTo>
                <a:lnTo>
                  <a:pt x="214" y="357"/>
                </a:lnTo>
                <a:lnTo>
                  <a:pt x="194" y="347"/>
                </a:lnTo>
                <a:lnTo>
                  <a:pt x="184" y="327"/>
                </a:lnTo>
                <a:lnTo>
                  <a:pt x="163" y="296"/>
                </a:lnTo>
                <a:lnTo>
                  <a:pt x="143" y="266"/>
                </a:lnTo>
                <a:lnTo>
                  <a:pt x="123" y="235"/>
                </a:lnTo>
                <a:lnTo>
                  <a:pt x="102" y="194"/>
                </a:lnTo>
                <a:lnTo>
                  <a:pt x="82" y="164"/>
                </a:lnTo>
                <a:lnTo>
                  <a:pt x="62" y="133"/>
                </a:lnTo>
                <a:lnTo>
                  <a:pt x="41" y="102"/>
                </a:lnTo>
                <a:lnTo>
                  <a:pt x="31" y="82"/>
                </a:lnTo>
                <a:lnTo>
                  <a:pt x="21" y="62"/>
                </a:lnTo>
                <a:lnTo>
                  <a:pt x="11" y="51"/>
                </a:lnTo>
                <a:lnTo>
                  <a:pt x="11" y="31"/>
                </a:lnTo>
                <a:lnTo>
                  <a:pt x="0" y="3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83" name="Freeform 51"/>
          <p:cNvSpPr/>
          <p:nvPr/>
        </p:nvSpPr>
        <p:spPr bwMode="auto">
          <a:xfrm>
            <a:off x="6507163" y="3897313"/>
            <a:ext cx="1120775" cy="223837"/>
          </a:xfrm>
          <a:custGeom>
            <a:avLst/>
            <a:gdLst>
              <a:gd name="T0" fmla="*/ 2147483647 w 1763"/>
              <a:gd name="T1" fmla="*/ 2147483647 h 265"/>
              <a:gd name="T2" fmla="*/ 2147483647 w 1763"/>
              <a:gd name="T3" fmla="*/ 2147483647 h 265"/>
              <a:gd name="T4" fmla="*/ 2147483647 w 1763"/>
              <a:gd name="T5" fmla="*/ 2147483647 h 265"/>
              <a:gd name="T6" fmla="*/ 2147483647 w 1763"/>
              <a:gd name="T7" fmla="*/ 2147483647 h 265"/>
              <a:gd name="T8" fmla="*/ 2147483647 w 1763"/>
              <a:gd name="T9" fmla="*/ 2147483647 h 265"/>
              <a:gd name="T10" fmla="*/ 2147483647 w 1763"/>
              <a:gd name="T11" fmla="*/ 2147483647 h 265"/>
              <a:gd name="T12" fmla="*/ 2147483647 w 1763"/>
              <a:gd name="T13" fmla="*/ 2147483647 h 265"/>
              <a:gd name="T14" fmla="*/ 2147483647 w 1763"/>
              <a:gd name="T15" fmla="*/ 2147483647 h 265"/>
              <a:gd name="T16" fmla="*/ 2147483647 w 1763"/>
              <a:gd name="T17" fmla="*/ 2147483647 h 265"/>
              <a:gd name="T18" fmla="*/ 2147483647 w 1763"/>
              <a:gd name="T19" fmla="*/ 2147483647 h 265"/>
              <a:gd name="T20" fmla="*/ 2147483647 w 1763"/>
              <a:gd name="T21" fmla="*/ 2147483647 h 265"/>
              <a:gd name="T22" fmla="*/ 2147483647 w 1763"/>
              <a:gd name="T23" fmla="*/ 2147483647 h 265"/>
              <a:gd name="T24" fmla="*/ 2147483647 w 1763"/>
              <a:gd name="T25" fmla="*/ 2147483647 h 265"/>
              <a:gd name="T26" fmla="*/ 2147483647 w 1763"/>
              <a:gd name="T27" fmla="*/ 2147483647 h 265"/>
              <a:gd name="T28" fmla="*/ 2147483647 w 1763"/>
              <a:gd name="T29" fmla="*/ 2147483647 h 265"/>
              <a:gd name="T30" fmla="*/ 2147483647 w 1763"/>
              <a:gd name="T31" fmla="*/ 2147483647 h 265"/>
              <a:gd name="T32" fmla="*/ 2147483647 w 1763"/>
              <a:gd name="T33" fmla="*/ 2147483647 h 265"/>
              <a:gd name="T34" fmla="*/ 2147483647 w 1763"/>
              <a:gd name="T35" fmla="*/ 2147483647 h 265"/>
              <a:gd name="T36" fmla="*/ 2147483647 w 1763"/>
              <a:gd name="T37" fmla="*/ 2147483647 h 265"/>
              <a:gd name="T38" fmla="*/ 2147483647 w 1763"/>
              <a:gd name="T39" fmla="*/ 2147483647 h 265"/>
              <a:gd name="T40" fmla="*/ 2147483647 w 1763"/>
              <a:gd name="T41" fmla="*/ 2147483647 h 265"/>
              <a:gd name="T42" fmla="*/ 2147483647 w 1763"/>
              <a:gd name="T43" fmla="*/ 2147483647 h 265"/>
              <a:gd name="T44" fmla="*/ 2147483647 w 1763"/>
              <a:gd name="T45" fmla="*/ 2147483647 h 265"/>
              <a:gd name="T46" fmla="*/ 2147483647 w 1763"/>
              <a:gd name="T47" fmla="*/ 2147483647 h 265"/>
              <a:gd name="T48" fmla="*/ 2147483647 w 1763"/>
              <a:gd name="T49" fmla="*/ 2147483647 h 265"/>
              <a:gd name="T50" fmla="*/ 2147483647 w 1763"/>
              <a:gd name="T51" fmla="*/ 2147483647 h 265"/>
              <a:gd name="T52" fmla="*/ 0 w 1763"/>
              <a:gd name="T53" fmla="*/ 2147483647 h 265"/>
              <a:gd name="T54" fmla="*/ 2147483647 w 1763"/>
              <a:gd name="T55" fmla="*/ 2147483647 h 265"/>
              <a:gd name="T56" fmla="*/ 2147483647 w 1763"/>
              <a:gd name="T57" fmla="*/ 2147483647 h 265"/>
              <a:gd name="T58" fmla="*/ 2147483647 w 1763"/>
              <a:gd name="T59" fmla="*/ 2147483647 h 265"/>
              <a:gd name="T60" fmla="*/ 2147483647 w 1763"/>
              <a:gd name="T61" fmla="*/ 2147483647 h 265"/>
              <a:gd name="T62" fmla="*/ 2147483647 w 1763"/>
              <a:gd name="T63" fmla="*/ 2147483647 h 265"/>
              <a:gd name="T64" fmla="*/ 2147483647 w 1763"/>
              <a:gd name="T65" fmla="*/ 2147483647 h 265"/>
              <a:gd name="T66" fmla="*/ 2147483647 w 1763"/>
              <a:gd name="T67" fmla="*/ 2147483647 h 265"/>
              <a:gd name="T68" fmla="*/ 2147483647 w 1763"/>
              <a:gd name="T69" fmla="*/ 2147483647 h 265"/>
              <a:gd name="T70" fmla="*/ 2147483647 w 1763"/>
              <a:gd name="T71" fmla="*/ 2147483647 h 265"/>
              <a:gd name="T72" fmla="*/ 2147483647 w 1763"/>
              <a:gd name="T73" fmla="*/ 0 h 265"/>
              <a:gd name="T74" fmla="*/ 2147483647 w 1763"/>
              <a:gd name="T75" fmla="*/ 2147483647 h 265"/>
              <a:gd name="T76" fmla="*/ 2147483647 w 1763"/>
              <a:gd name="T77" fmla="*/ 2147483647 h 265"/>
              <a:gd name="T78" fmla="*/ 2147483647 w 1763"/>
              <a:gd name="T79" fmla="*/ 2147483647 h 26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763"/>
              <a:gd name="T121" fmla="*/ 0 h 265"/>
              <a:gd name="T122" fmla="*/ 1763 w 1763"/>
              <a:gd name="T123" fmla="*/ 265 h 265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763" h="265">
                <a:moveTo>
                  <a:pt x="1712" y="82"/>
                </a:moveTo>
                <a:lnTo>
                  <a:pt x="1743" y="102"/>
                </a:lnTo>
                <a:lnTo>
                  <a:pt x="1753" y="123"/>
                </a:lnTo>
                <a:lnTo>
                  <a:pt x="1763" y="133"/>
                </a:lnTo>
                <a:lnTo>
                  <a:pt x="1763" y="143"/>
                </a:lnTo>
                <a:lnTo>
                  <a:pt x="1763" y="153"/>
                </a:lnTo>
                <a:lnTo>
                  <a:pt x="1753" y="153"/>
                </a:lnTo>
                <a:lnTo>
                  <a:pt x="1743" y="153"/>
                </a:lnTo>
                <a:lnTo>
                  <a:pt x="1733" y="163"/>
                </a:lnTo>
                <a:lnTo>
                  <a:pt x="1712" y="163"/>
                </a:lnTo>
                <a:lnTo>
                  <a:pt x="1692" y="163"/>
                </a:lnTo>
                <a:lnTo>
                  <a:pt x="1672" y="163"/>
                </a:lnTo>
                <a:lnTo>
                  <a:pt x="1641" y="174"/>
                </a:lnTo>
                <a:lnTo>
                  <a:pt x="1610" y="174"/>
                </a:lnTo>
                <a:lnTo>
                  <a:pt x="1580" y="174"/>
                </a:lnTo>
                <a:lnTo>
                  <a:pt x="1539" y="174"/>
                </a:lnTo>
                <a:lnTo>
                  <a:pt x="1488" y="174"/>
                </a:lnTo>
                <a:lnTo>
                  <a:pt x="1447" y="174"/>
                </a:lnTo>
                <a:lnTo>
                  <a:pt x="1396" y="174"/>
                </a:lnTo>
                <a:lnTo>
                  <a:pt x="1335" y="184"/>
                </a:lnTo>
                <a:lnTo>
                  <a:pt x="1284" y="184"/>
                </a:lnTo>
                <a:lnTo>
                  <a:pt x="1162" y="184"/>
                </a:lnTo>
                <a:lnTo>
                  <a:pt x="1050" y="184"/>
                </a:lnTo>
                <a:lnTo>
                  <a:pt x="938" y="184"/>
                </a:lnTo>
                <a:lnTo>
                  <a:pt x="836" y="184"/>
                </a:lnTo>
                <a:lnTo>
                  <a:pt x="734" y="194"/>
                </a:lnTo>
                <a:lnTo>
                  <a:pt x="642" y="204"/>
                </a:lnTo>
                <a:lnTo>
                  <a:pt x="561" y="214"/>
                </a:lnTo>
                <a:lnTo>
                  <a:pt x="469" y="225"/>
                </a:lnTo>
                <a:lnTo>
                  <a:pt x="438" y="235"/>
                </a:lnTo>
                <a:lnTo>
                  <a:pt x="398" y="235"/>
                </a:lnTo>
                <a:lnTo>
                  <a:pt x="367" y="245"/>
                </a:lnTo>
                <a:lnTo>
                  <a:pt x="337" y="245"/>
                </a:lnTo>
                <a:lnTo>
                  <a:pt x="306" y="255"/>
                </a:lnTo>
                <a:lnTo>
                  <a:pt x="275" y="255"/>
                </a:lnTo>
                <a:lnTo>
                  <a:pt x="255" y="255"/>
                </a:lnTo>
                <a:lnTo>
                  <a:pt x="235" y="255"/>
                </a:lnTo>
                <a:lnTo>
                  <a:pt x="214" y="265"/>
                </a:lnTo>
                <a:lnTo>
                  <a:pt x="194" y="265"/>
                </a:lnTo>
                <a:lnTo>
                  <a:pt x="174" y="265"/>
                </a:lnTo>
                <a:lnTo>
                  <a:pt x="163" y="265"/>
                </a:lnTo>
                <a:lnTo>
                  <a:pt x="153" y="265"/>
                </a:lnTo>
                <a:lnTo>
                  <a:pt x="143" y="265"/>
                </a:lnTo>
                <a:lnTo>
                  <a:pt x="133" y="265"/>
                </a:lnTo>
                <a:lnTo>
                  <a:pt x="123" y="265"/>
                </a:lnTo>
                <a:lnTo>
                  <a:pt x="102" y="255"/>
                </a:lnTo>
                <a:lnTo>
                  <a:pt x="82" y="245"/>
                </a:lnTo>
                <a:lnTo>
                  <a:pt x="72" y="235"/>
                </a:lnTo>
                <a:lnTo>
                  <a:pt x="61" y="225"/>
                </a:lnTo>
                <a:lnTo>
                  <a:pt x="31" y="204"/>
                </a:lnTo>
                <a:lnTo>
                  <a:pt x="21" y="184"/>
                </a:lnTo>
                <a:lnTo>
                  <a:pt x="10" y="163"/>
                </a:lnTo>
                <a:lnTo>
                  <a:pt x="0" y="143"/>
                </a:lnTo>
                <a:lnTo>
                  <a:pt x="112" y="143"/>
                </a:lnTo>
                <a:lnTo>
                  <a:pt x="224" y="133"/>
                </a:lnTo>
                <a:lnTo>
                  <a:pt x="326" y="133"/>
                </a:lnTo>
                <a:lnTo>
                  <a:pt x="438" y="123"/>
                </a:lnTo>
                <a:lnTo>
                  <a:pt x="632" y="102"/>
                </a:lnTo>
                <a:lnTo>
                  <a:pt x="836" y="92"/>
                </a:lnTo>
                <a:lnTo>
                  <a:pt x="928" y="82"/>
                </a:lnTo>
                <a:lnTo>
                  <a:pt x="1009" y="72"/>
                </a:lnTo>
                <a:lnTo>
                  <a:pt x="1091" y="61"/>
                </a:lnTo>
                <a:lnTo>
                  <a:pt x="1162" y="51"/>
                </a:lnTo>
                <a:lnTo>
                  <a:pt x="1223" y="51"/>
                </a:lnTo>
                <a:lnTo>
                  <a:pt x="1284" y="41"/>
                </a:lnTo>
                <a:lnTo>
                  <a:pt x="1335" y="31"/>
                </a:lnTo>
                <a:lnTo>
                  <a:pt x="1376" y="21"/>
                </a:lnTo>
                <a:lnTo>
                  <a:pt x="1417" y="21"/>
                </a:lnTo>
                <a:lnTo>
                  <a:pt x="1458" y="10"/>
                </a:lnTo>
                <a:lnTo>
                  <a:pt x="1488" y="10"/>
                </a:lnTo>
                <a:lnTo>
                  <a:pt x="1529" y="10"/>
                </a:lnTo>
                <a:lnTo>
                  <a:pt x="1549" y="0"/>
                </a:lnTo>
                <a:lnTo>
                  <a:pt x="1580" y="0"/>
                </a:lnTo>
                <a:lnTo>
                  <a:pt x="1600" y="10"/>
                </a:lnTo>
                <a:lnTo>
                  <a:pt x="1621" y="10"/>
                </a:lnTo>
                <a:lnTo>
                  <a:pt x="1641" y="21"/>
                </a:lnTo>
                <a:lnTo>
                  <a:pt x="1672" y="31"/>
                </a:lnTo>
                <a:lnTo>
                  <a:pt x="1692" y="51"/>
                </a:lnTo>
                <a:lnTo>
                  <a:pt x="1712" y="8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20"/>
          <p:cNvGrpSpPr/>
          <p:nvPr/>
        </p:nvGrpSpPr>
        <p:grpSpPr>
          <a:xfrm>
            <a:off x="703806" y="988154"/>
            <a:ext cx="1464632" cy="708279"/>
            <a:chOff x="846681" y="1213040"/>
            <a:chExt cx="1464632" cy="531209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5" name="圆角矩形 24"/>
            <p:cNvSpPr/>
            <p:nvPr/>
          </p:nvSpPr>
          <p:spPr>
            <a:xfrm>
              <a:off x="906463" y="1213040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457200">
                <a:defRPr/>
              </a:pPr>
              <a:endParaRPr lang="zh-CN" altLang="en-US"/>
            </a:p>
          </p:txBody>
        </p:sp>
      </p:grpSp>
      <p:sp>
        <p:nvSpPr>
          <p:cNvPr id="56346" name="TextBox 2"/>
          <p:cNvSpPr txBox="1">
            <a:spLocks noChangeArrowheads="1"/>
          </p:cNvSpPr>
          <p:nvPr/>
        </p:nvSpPr>
        <p:spPr bwMode="auto">
          <a:xfrm>
            <a:off x="604838" y="2336800"/>
            <a:ext cx="2043112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zh-CN" altLang="en-US" sz="6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短</a:t>
            </a:r>
            <a:endParaRPr lang="zh-CN" altLang="en-US" sz="6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"/>
          <p:cNvSpPr>
            <a:spLocks noChangeArrowheads="1"/>
          </p:cNvSpPr>
          <p:nvPr/>
        </p:nvSpPr>
        <p:spPr bwMode="auto">
          <a:xfrm>
            <a:off x="5043488" y="4945063"/>
            <a:ext cx="3417887" cy="1231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defTabSz="457200">
              <a:defRPr/>
            </a:pPr>
            <a:r>
              <a:rPr lang="zh-CN" altLang="en-US" b="1" dirty="0">
                <a:solidFill>
                  <a:srgbClr val="0000FF"/>
                </a:solidFill>
                <a:latin typeface="+mj-ea"/>
                <a:ea typeface="+mj-ea"/>
              </a:rPr>
              <a:t>书写指导：</a:t>
            </a:r>
            <a:r>
              <a:rPr lang="zh-CN" altLang="en-US" b="1" dirty="0">
                <a:solidFill>
                  <a:schemeClr val="tx1"/>
                </a:solidFill>
                <a:latin typeface="+mj-ea"/>
                <a:ea typeface="+mj-ea"/>
              </a:rPr>
              <a:t>矢字两横居中、下横往上拉、要长、下撇上边不出头，豆字上横要短、下横要长。</a:t>
            </a:r>
            <a:endParaRPr lang="zh-CN" altLang="en-US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1" name="矩形 4"/>
          <p:cNvSpPr>
            <a:spLocks noChangeArrowheads="1"/>
          </p:cNvSpPr>
          <p:nvPr/>
        </p:nvSpPr>
        <p:spPr bwMode="auto">
          <a:xfrm>
            <a:off x="2628900" y="2552700"/>
            <a:ext cx="1216025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/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短</a:t>
            </a:r>
            <a:endParaRPr lang="zh-CN" altLang="en-US" sz="8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2579688" y="1585913"/>
            <a:ext cx="2232025" cy="110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/>
            <a:r>
              <a:rPr lang="en-US" altLang="zh-CN" sz="4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duǎn</a:t>
            </a:r>
            <a:endParaRPr lang="en-US" altLang="zh-CN" sz="48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715963" y="3963988"/>
            <a:ext cx="2339975" cy="5746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457200" eaLnBrk="1" hangingPunct="1">
              <a:defRPr/>
            </a:pPr>
            <a:r>
              <a:rPr lang="zh-CN" altLang="en-US" sz="2200" b="1" dirty="0" smtClean="0">
                <a:solidFill>
                  <a:srgbClr val="0000FF"/>
                </a:solidFill>
                <a:latin typeface="+mj-ea"/>
                <a:ea typeface="+mj-ea"/>
              </a:rPr>
              <a:t>结构：</a:t>
            </a:r>
            <a:r>
              <a:rPr lang="zh-CN" altLang="en-US" sz="2200" b="1" dirty="0" smtClean="0">
                <a:latin typeface="+mj-ea"/>
                <a:ea typeface="+mj-ea"/>
              </a:rPr>
              <a:t>左右</a:t>
            </a:r>
            <a:endParaRPr lang="zh-CN" altLang="en-US" sz="2200" b="1" dirty="0" smtClean="0">
              <a:latin typeface="+mj-ea"/>
              <a:ea typeface="+mj-ea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715963" y="4957763"/>
            <a:ext cx="3497262" cy="5730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457200" eaLnBrk="1" hangingPunct="1">
              <a:defRPr/>
            </a:pPr>
            <a:r>
              <a:rPr lang="zh-CN" altLang="en-US" sz="2200" b="1" dirty="0" smtClean="0">
                <a:solidFill>
                  <a:srgbClr val="0000FF"/>
                </a:solidFill>
                <a:latin typeface="+mj-ea"/>
                <a:ea typeface="+mj-ea"/>
              </a:rPr>
              <a:t>组词：</a:t>
            </a:r>
            <a:r>
              <a:rPr lang="zh-CN" altLang="en-US" sz="2200" b="1" dirty="0">
                <a:latin typeface="+mj-ea"/>
                <a:ea typeface="+mj-ea"/>
              </a:rPr>
              <a:t>短缺 </a:t>
            </a:r>
            <a:r>
              <a:rPr lang="zh-CN" altLang="en-US" sz="2200" b="1" dirty="0" smtClean="0">
                <a:latin typeface="+mj-ea"/>
                <a:ea typeface="+mj-ea"/>
              </a:rPr>
              <a:t>  取长补短</a:t>
            </a:r>
            <a:endParaRPr lang="zh-CN" altLang="en-US" sz="2200" b="1" dirty="0" smtClean="0">
              <a:latin typeface="+mj-ea"/>
              <a:ea typeface="+mj-ea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715963" y="5454650"/>
            <a:ext cx="4167187" cy="1027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457200" eaLnBrk="1" hangingPunct="1">
              <a:defRPr/>
            </a:pPr>
            <a:r>
              <a:rPr lang="zh-CN" altLang="en-US" sz="2200" b="1" dirty="0" smtClean="0">
                <a:solidFill>
                  <a:srgbClr val="0000FF"/>
                </a:solidFill>
                <a:latin typeface="+mj-ea"/>
                <a:ea typeface="+mj-ea"/>
              </a:rPr>
              <a:t>造句：</a:t>
            </a:r>
            <a:r>
              <a:rPr lang="zh-CN" altLang="en-US" sz="2200" b="1" dirty="0">
                <a:latin typeface="+mj-ea"/>
                <a:ea typeface="+mj-ea"/>
              </a:rPr>
              <a:t>这支短短的铅笔已经</a:t>
            </a:r>
            <a:r>
              <a:rPr lang="zh-CN" altLang="en-US" sz="2200" b="1" dirty="0" smtClean="0">
                <a:latin typeface="+mj-ea"/>
                <a:ea typeface="+mj-ea"/>
              </a:rPr>
              <a:t>无</a:t>
            </a:r>
            <a:endParaRPr lang="en-US" altLang="zh-CN" sz="2200" b="1" dirty="0" smtClean="0">
              <a:latin typeface="+mj-ea"/>
              <a:ea typeface="+mj-ea"/>
            </a:endParaRPr>
          </a:p>
          <a:p>
            <a:pPr defTabSz="457200" eaLnBrk="1" hangingPunct="1">
              <a:defRPr/>
            </a:pPr>
            <a:r>
              <a:rPr lang="en-US" altLang="zh-CN" sz="2200" b="1" dirty="0">
                <a:latin typeface="+mj-ea"/>
                <a:ea typeface="+mj-ea"/>
              </a:rPr>
              <a:t> </a:t>
            </a:r>
            <a:r>
              <a:rPr lang="en-US" altLang="zh-CN" sz="2200" b="1" dirty="0" smtClean="0">
                <a:latin typeface="+mj-ea"/>
                <a:ea typeface="+mj-ea"/>
              </a:rPr>
              <a:t>     </a:t>
            </a:r>
            <a:r>
              <a:rPr lang="zh-CN" altLang="en-US" sz="2200" b="1" dirty="0" smtClean="0">
                <a:latin typeface="+mj-ea"/>
                <a:ea typeface="+mj-ea"/>
              </a:rPr>
              <a:t>法</a:t>
            </a:r>
            <a:r>
              <a:rPr lang="zh-CN" altLang="en-US" sz="2200" b="1" dirty="0">
                <a:latin typeface="+mj-ea"/>
                <a:ea typeface="+mj-ea"/>
              </a:rPr>
              <a:t>使用。 </a:t>
            </a:r>
            <a:endParaRPr lang="zh-CN" altLang="en-US" sz="2200" b="1" dirty="0" smtClean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15963" y="4462463"/>
            <a:ext cx="2905125" cy="5730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457200" eaLnBrk="1" hangingPunct="1">
              <a:defRPr/>
            </a:pPr>
            <a:r>
              <a:rPr lang="zh-CN" altLang="en-US" sz="2200" b="1" dirty="0" smtClean="0">
                <a:solidFill>
                  <a:srgbClr val="0000FF"/>
                </a:solidFill>
                <a:latin typeface="+mj-ea"/>
                <a:ea typeface="+mj-ea"/>
              </a:rPr>
              <a:t>音序：</a:t>
            </a:r>
            <a:r>
              <a:rPr lang="en-US" altLang="zh-CN" sz="2200" b="1" dirty="0" smtClean="0">
                <a:latin typeface="+mj-ea"/>
                <a:ea typeface="+mj-ea"/>
              </a:rPr>
              <a:t>D   </a:t>
            </a:r>
            <a:r>
              <a:rPr lang="zh-CN" altLang="en-US" sz="2200" b="1" dirty="0" smtClean="0">
                <a:solidFill>
                  <a:srgbClr val="0000FF"/>
                </a:solidFill>
                <a:latin typeface="+mj-ea"/>
                <a:ea typeface="+mj-ea"/>
              </a:rPr>
              <a:t>部首：</a:t>
            </a:r>
            <a:r>
              <a:rPr lang="zh-CN" altLang="en-US" sz="2200" b="1" dirty="0">
                <a:latin typeface="+mj-ea"/>
                <a:ea typeface="+mj-ea"/>
              </a:rPr>
              <a:t>矢</a:t>
            </a:r>
            <a:endParaRPr lang="zh-CN" altLang="en-US" sz="2200" b="1" dirty="0" smtClean="0">
              <a:latin typeface="+mj-ea"/>
              <a:ea typeface="+mj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4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4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4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4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4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4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4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4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4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4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4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74" grpId="0" animBg="1"/>
      <p:bldP spid="44075" grpId="0" animBg="1"/>
      <p:bldP spid="44077" grpId="0" animBg="1"/>
      <p:bldP spid="44078" grpId="0" animBg="1"/>
      <p:bldP spid="44079" grpId="0" animBg="1"/>
      <p:bldP spid="44080" grpId="0" animBg="1"/>
      <p:bldP spid="44081" grpId="0" animBg="1"/>
      <p:bldP spid="44084" grpId="0" animBg="1"/>
      <p:bldP spid="44085" grpId="0" animBg="1"/>
      <p:bldP spid="44076" grpId="0" animBg="1"/>
      <p:bldP spid="44082" grpId="0" animBg="1"/>
      <p:bldP spid="44083" grpId="0" animBg="1"/>
      <p:bldP spid="30" grpId="0" autoUpdateAnimBg="0"/>
      <p:bldP spid="31" grpId="0" autoUpdateAnimBg="0"/>
      <p:bldP spid="32" grpId="0" autoUpdateAnimBg="0"/>
      <p:bldP spid="33" grpId="0" autoUpdateAnimBg="0"/>
      <p:bldP spid="34" grpId="0" autoUpdateAnimBg="0"/>
      <p:bldP spid="35" grpId="0" autoUpdateAnimBg="0"/>
      <p:bldP spid="36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30238" y="4775200"/>
            <a:ext cx="7885112" cy="153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9EFF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+mn-ea"/>
                <a:ea typeface="+mn-ea"/>
              </a:rPr>
              <a:t>诗意：</a:t>
            </a:r>
            <a:r>
              <a:rPr lang="zh-CN" altLang="en-US" sz="2000" b="1" dirty="0">
                <a:latin typeface="+mn-ea"/>
                <a:ea typeface="+mn-ea"/>
              </a:rPr>
              <a:t>竹林外两三枝桃花初放，鸭子在水中游戏，它们最先察觉了初春江水回暖。河滩上已经长满了蒌蒿，芦笋也开始抽芽了，而这恰是河豚从大海回归，将要逆江而上产卵的季节。</a:t>
            </a:r>
            <a:endParaRPr lang="zh-CN" altLang="en-US" sz="2000" b="1" dirty="0">
              <a:latin typeface="+mn-ea"/>
              <a:ea typeface="+mn-ea"/>
            </a:endParaRPr>
          </a:p>
        </p:txBody>
      </p:sp>
      <p:pic>
        <p:nvPicPr>
          <p:cNvPr id="11" name="Picture 2" descr="C:\Users\Administrator\Desktop\可改图标 - 副本\品读释疑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43275" y="38100"/>
            <a:ext cx="2333625" cy="8048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58372" name="组合 6"/>
          <p:cNvGrpSpPr/>
          <p:nvPr/>
        </p:nvGrpSpPr>
        <p:grpSpPr bwMode="auto">
          <a:xfrm>
            <a:off x="2562225" y="909638"/>
            <a:ext cx="4013200" cy="3984625"/>
            <a:chOff x="2576289" y="725825"/>
            <a:chExt cx="4013189" cy="2988707"/>
          </a:xfrm>
        </p:grpSpPr>
        <p:pic>
          <p:nvPicPr>
            <p:cNvPr id="20491" name="Picture 1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598050" y="725825"/>
              <a:ext cx="3962400" cy="2988707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2576289" y="798528"/>
              <a:ext cx="4013189" cy="278537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defTabSz="457200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black"/>
                  </a:solidFill>
                  <a:effectLst>
                    <a:glow rad="368300">
                      <a:schemeClr val="bg1"/>
                    </a:glow>
                  </a:effectLst>
                  <a:latin typeface="黑体" panose="02010609060101010101" charset="-122"/>
                  <a:ea typeface="黑体" panose="02010609060101010101" charset="-122"/>
                  <a:cs typeface="宋体" panose="02010600030101010101" pitchFamily="2" charset="-122"/>
                </a:rPr>
                <a:t>惠崇春江晚景</a:t>
              </a:r>
              <a:endParaRPr lang="zh-CN" altLang="en-US" sz="2400" b="1" dirty="0">
                <a:solidFill>
                  <a:prstClr val="black"/>
                </a:solidFill>
                <a:effectLst>
                  <a:glow rad="368300">
                    <a:schemeClr val="bg1"/>
                  </a:glow>
                </a:effectLst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endParaRPr>
            </a:p>
            <a:p>
              <a:pPr algn="ctr" defTabSz="457200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prstClr val="black"/>
                  </a:solidFill>
                  <a:effectLst>
                    <a:glow rad="368300">
                      <a:schemeClr val="bg1"/>
                    </a:glow>
                  </a:effectLst>
                  <a:latin typeface="仿宋" panose="02010609060101010101" pitchFamily="49" charset="-122"/>
                  <a:ea typeface="仿宋" panose="02010609060101010101" pitchFamily="49" charset="-122"/>
                  <a:cs typeface="宋体" panose="02010600030101010101" pitchFamily="2" charset="-122"/>
                </a:rPr>
                <a:t>[</a:t>
              </a:r>
              <a:r>
                <a:rPr lang="zh-CN" altLang="en-US" sz="2000" b="1" dirty="0">
                  <a:solidFill>
                    <a:prstClr val="black"/>
                  </a:solidFill>
                  <a:effectLst>
                    <a:glow rad="368300">
                      <a:schemeClr val="bg1"/>
                    </a:glow>
                  </a:effectLst>
                  <a:latin typeface="仿宋" panose="02010609060101010101" pitchFamily="49" charset="-122"/>
                  <a:ea typeface="仿宋" panose="02010609060101010101" pitchFamily="49" charset="-122"/>
                  <a:cs typeface="宋体" panose="02010600030101010101" pitchFamily="2" charset="-122"/>
                </a:rPr>
                <a:t>宋</a:t>
              </a:r>
              <a:r>
                <a:rPr lang="en-US" altLang="zh-CN" sz="2000" b="1" dirty="0">
                  <a:solidFill>
                    <a:prstClr val="black"/>
                  </a:solidFill>
                  <a:effectLst>
                    <a:glow rad="368300">
                      <a:schemeClr val="bg1"/>
                    </a:glow>
                  </a:effectLst>
                  <a:latin typeface="仿宋" panose="02010609060101010101" pitchFamily="49" charset="-122"/>
                  <a:ea typeface="仿宋" panose="02010609060101010101" pitchFamily="49" charset="-122"/>
                  <a:cs typeface="宋体" panose="02010600030101010101" pitchFamily="2" charset="-122"/>
                </a:rPr>
                <a:t>]</a:t>
              </a:r>
              <a:r>
                <a:rPr lang="zh-CN" altLang="en-US" sz="2000" b="1" dirty="0">
                  <a:solidFill>
                    <a:prstClr val="black"/>
                  </a:solidFill>
                  <a:effectLst>
                    <a:glow rad="368300">
                      <a:schemeClr val="bg1"/>
                    </a:glow>
                  </a:effectLst>
                  <a:latin typeface="仿宋" panose="02010609060101010101" pitchFamily="49" charset="-122"/>
                  <a:ea typeface="仿宋" panose="02010609060101010101" pitchFamily="49" charset="-122"/>
                  <a:cs typeface="宋体" panose="02010600030101010101" pitchFamily="2" charset="-122"/>
                </a:rPr>
                <a:t>苏轼   </a:t>
              </a:r>
              <a:endParaRPr lang="zh-CN" altLang="en-US" sz="2000" b="1" dirty="0">
                <a:solidFill>
                  <a:prstClr val="black"/>
                </a:solidFill>
                <a:effectLst>
                  <a:glow rad="368300">
                    <a:schemeClr val="bg1"/>
                  </a:glo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endParaRPr>
            </a:p>
            <a:p>
              <a:pPr algn="ctr" defTabSz="457200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black"/>
                  </a:solidFill>
                  <a:effectLst>
                    <a:glow rad="368300">
                      <a:schemeClr val="bg1"/>
                    </a:glo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竹</a:t>
              </a:r>
              <a:r>
                <a:rPr lang="zh-CN" altLang="en-US" sz="2400" b="1" dirty="0">
                  <a:solidFill>
                    <a:prstClr val="black"/>
                  </a:solidFill>
                  <a:effectLst>
                    <a:glow rad="368300">
                      <a:schemeClr val="bg1"/>
                    </a:glo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外桃花三两枝</a:t>
              </a:r>
              <a:r>
                <a:rPr lang="zh-CN" altLang="en-US" sz="2400" b="1" dirty="0">
                  <a:solidFill>
                    <a:prstClr val="black"/>
                  </a:solidFill>
                  <a:effectLst>
                    <a:glow rad="368300">
                      <a:schemeClr val="bg1"/>
                    </a:glo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，</a:t>
              </a:r>
              <a:endParaRPr lang="en-US" altLang="zh-CN" sz="2400" b="1" dirty="0">
                <a:solidFill>
                  <a:prstClr val="black"/>
                </a:solidFill>
                <a:effectLst>
                  <a:glow rad="3683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algn="ctr" defTabSz="457200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black"/>
                  </a:solidFill>
                  <a:effectLst>
                    <a:glow rad="368300">
                      <a:schemeClr val="bg1"/>
                    </a:glo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春</a:t>
              </a:r>
              <a:r>
                <a:rPr lang="zh-CN" altLang="en-US" sz="2400" b="1" dirty="0">
                  <a:solidFill>
                    <a:prstClr val="black"/>
                  </a:solidFill>
                  <a:effectLst>
                    <a:glow rad="368300">
                      <a:schemeClr val="bg1"/>
                    </a:glo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江水暖鸭先知。</a:t>
              </a:r>
              <a:endParaRPr lang="en-US" altLang="zh-CN" sz="2400" b="1" dirty="0">
                <a:solidFill>
                  <a:prstClr val="black"/>
                </a:solidFill>
                <a:effectLst>
                  <a:glow rad="3683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algn="ctr" defTabSz="457200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black"/>
                  </a:solidFill>
                  <a:effectLst>
                    <a:glow rad="368300">
                      <a:schemeClr val="bg1"/>
                    </a:glo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蒌蒿</a:t>
              </a:r>
              <a:r>
                <a:rPr lang="zh-CN" altLang="en-US" sz="2400" b="1" dirty="0">
                  <a:solidFill>
                    <a:prstClr val="black"/>
                  </a:solidFill>
                  <a:effectLst>
                    <a:glow rad="368300">
                      <a:schemeClr val="bg1"/>
                    </a:glo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满地芦芽短</a:t>
              </a:r>
              <a:r>
                <a:rPr lang="zh-CN" altLang="en-US" sz="2400" b="1" dirty="0">
                  <a:solidFill>
                    <a:prstClr val="black"/>
                  </a:solidFill>
                  <a:effectLst>
                    <a:glow rad="368300">
                      <a:schemeClr val="bg1"/>
                    </a:glo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，</a:t>
              </a:r>
              <a:endParaRPr lang="en-US" altLang="zh-CN" sz="2400" b="1" dirty="0">
                <a:solidFill>
                  <a:prstClr val="black"/>
                </a:solidFill>
                <a:effectLst>
                  <a:glow rad="3683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algn="ctr" defTabSz="457200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black"/>
                  </a:solidFill>
                  <a:effectLst>
                    <a:glow rad="368300">
                      <a:schemeClr val="bg1"/>
                    </a:glo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正是</a:t>
              </a:r>
              <a:r>
                <a:rPr lang="zh-CN" altLang="en-US" sz="2400" b="1" dirty="0">
                  <a:solidFill>
                    <a:prstClr val="black"/>
                  </a:solidFill>
                  <a:effectLst>
                    <a:glow rad="368300">
                      <a:schemeClr val="bg1"/>
                    </a:glo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河豚欲上时。</a:t>
              </a:r>
              <a:endParaRPr lang="zh-CN" altLang="en-US" sz="2400" b="1" dirty="0">
                <a:solidFill>
                  <a:prstClr val="black"/>
                </a:solidFill>
                <a:effectLst>
                  <a:glow rad="3683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344488" y="2665413"/>
            <a:ext cx="2732087" cy="16383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defTabSz="457200">
              <a:defRPr/>
            </a:pPr>
            <a:r>
              <a:rPr lang="zh-CN" altLang="en-US" b="1" dirty="0">
                <a:solidFill>
                  <a:srgbClr val="FF0000"/>
                </a:solidFill>
                <a:latin typeface="+mj-ea"/>
                <a:ea typeface="+mj-ea"/>
              </a:rPr>
              <a:t>从桃花刚开，鸭子戏水、蒌蒿长势很旺、鲜嫩的芦笋从土里钻出感受到春天就要来了。</a:t>
            </a:r>
            <a:endParaRPr lang="zh-CN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 bwMode="auto">
          <a:xfrm>
            <a:off x="266700" y="965200"/>
            <a:ext cx="3135313" cy="1268413"/>
            <a:chOff x="4480142" y="2599157"/>
            <a:chExt cx="3135667" cy="952072"/>
          </a:xfrm>
        </p:grpSpPr>
        <p:sp>
          <p:nvSpPr>
            <p:cNvPr id="16" name="圆角矩形标注 15"/>
            <p:cNvSpPr/>
            <p:nvPr/>
          </p:nvSpPr>
          <p:spPr>
            <a:xfrm>
              <a:off x="4480142" y="2599157"/>
              <a:ext cx="3135667" cy="952072"/>
            </a:xfrm>
            <a:prstGeom prst="wedgeRoundRectCallout">
              <a:avLst>
                <a:gd name="adj1" fmla="val 37495"/>
                <a:gd name="adj2" fmla="val 68766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zh-CN" alt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58378" name="矩形 6"/>
            <p:cNvSpPr>
              <a:spLocks noChangeArrowheads="1"/>
            </p:cNvSpPr>
            <p:nvPr/>
          </p:nvSpPr>
          <p:spPr bwMode="auto">
            <a:xfrm>
              <a:off x="4530822" y="2613158"/>
              <a:ext cx="3084987" cy="923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defTabSz="457200"/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从哪些景物可以知道春天来了？你还知道春天哪些景物是什么样的？</a:t>
              </a:r>
              <a:r>
                <a:rPr lang="zh-CN" altLang="en-US" b="1">
                  <a:solidFill>
                    <a:srgbClr val="FF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（串珠问题</a:t>
              </a:r>
              <a:r>
                <a:rPr lang="en-US" altLang="zh-CN" b="1">
                  <a:solidFill>
                    <a:srgbClr val="FF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1</a:t>
              </a:r>
              <a:r>
                <a:rPr lang="zh-CN" altLang="en-US" b="1">
                  <a:solidFill>
                    <a:srgbClr val="FF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）</a:t>
              </a:r>
              <a:endParaRPr lang="zh-CN" altLang="en-US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6394450" y="1519238"/>
            <a:ext cx="2290763" cy="28829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defTabSz="457200" eaLnBrk="0" hangingPunct="0">
              <a:defRPr/>
            </a:pPr>
            <a:r>
              <a:rPr lang="zh-CN" altLang="en-US" b="1" dirty="0">
                <a:solidFill>
                  <a:srgbClr val="FF0000"/>
                </a:solidFill>
                <a:latin typeface="+mj-ea"/>
                <a:ea typeface="+mj-ea"/>
              </a:rPr>
              <a:t>我还知道春天小草偷偷地从土里钻出来，嫩嫩的；小溪里的冰融化了叮叮咚咚地流淌；杨柳树都开始枝条柔软，接着就是扬出白色的花絮</a:t>
            </a:r>
            <a:r>
              <a:rPr lang="en-US" altLang="zh-CN" b="1" dirty="0">
                <a:solidFill>
                  <a:srgbClr val="FF0000"/>
                </a:solidFill>
                <a:latin typeface="+mj-ea"/>
                <a:ea typeface="+mj-ea"/>
              </a:rPr>
              <a:t>……</a:t>
            </a:r>
            <a:endParaRPr lang="zh-CN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06425" y="1816100"/>
            <a:ext cx="7929563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57200" defTabSz="45720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诗的前两句</a:t>
            </a:r>
            <a:r>
              <a:rPr lang="zh-CN" altLang="en-US" sz="2400" b="1" dirty="0">
                <a:latin typeface="+mj-ea"/>
                <a:ea typeface="+mj-ea"/>
              </a:rPr>
              <a:t>：从桃花刚开，鸭子戏水、蒌蒿长势很旺、鲜嫩的芦笋从土里钻出感受到春天就要来了。</a:t>
            </a:r>
            <a:endParaRPr lang="zh-CN" altLang="en-US" sz="2400" b="1" dirty="0">
              <a:latin typeface="+mj-ea"/>
              <a:ea typeface="+mj-ea"/>
            </a:endParaRPr>
          </a:p>
          <a:p>
            <a:pPr indent="457200" defTabSz="45720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诗的后两句</a:t>
            </a:r>
            <a:r>
              <a:rPr lang="zh-CN" altLang="en-US" sz="2400" b="1" dirty="0">
                <a:latin typeface="+mj-ea"/>
                <a:ea typeface="+mj-ea"/>
              </a:rPr>
              <a:t>：作者通过观察岸上、水面之物引发的联想，它在告诉人们：桃花开放、春江水暖、蒌蒿满地、芦苇冒尖，也就是河豚上游产卵繁殖的季节。</a:t>
            </a:r>
            <a:endParaRPr lang="zh-CN" altLang="en-US" sz="2800" b="1" dirty="0">
              <a:latin typeface="+mj-ea"/>
              <a:ea typeface="+mj-ea"/>
            </a:endParaRPr>
          </a:p>
        </p:txBody>
      </p:sp>
      <p:grpSp>
        <p:nvGrpSpPr>
          <p:cNvPr id="4" name="组合 20"/>
          <p:cNvGrpSpPr/>
          <p:nvPr/>
        </p:nvGrpSpPr>
        <p:grpSpPr>
          <a:xfrm>
            <a:off x="516850" y="1104063"/>
            <a:ext cx="1477420" cy="625967"/>
            <a:chOff x="819379" y="1242068"/>
            <a:chExt cx="1477420" cy="469916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5" name="圆角矩形 4"/>
            <p:cNvSpPr/>
            <p:nvPr/>
          </p:nvSpPr>
          <p:spPr>
            <a:xfrm>
              <a:off x="819379" y="1242068"/>
              <a:ext cx="1456849" cy="469916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整体感知</a:t>
              </a:r>
              <a:endParaRPr lang="zh-CN" altLang="en-US" sz="24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直线连接符 21"/>
            <p:cNvSpPr>
              <a:spLocks noChangeShapeType="1"/>
            </p:cNvSpPr>
            <p:nvPr/>
          </p:nvSpPr>
          <p:spPr bwMode="auto">
            <a:xfrm flipV="1">
              <a:off x="832167" y="1688350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457200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矩形 1"/>
          <p:cNvSpPr>
            <a:spLocks noChangeArrowheads="1"/>
          </p:cNvSpPr>
          <p:nvPr/>
        </p:nvSpPr>
        <p:spPr bwMode="auto">
          <a:xfrm>
            <a:off x="552450" y="1100138"/>
            <a:ext cx="817086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2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rPr>
              <a:t>想象画面，用自己的话说说这首诗写了怎样的景象？</a:t>
            </a:r>
            <a:r>
              <a:rPr lang="en-US" altLang="zh-CN" sz="2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核心问题</a:t>
            </a:r>
            <a:r>
              <a:rPr lang="en-US" altLang="zh-CN" sz="2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endParaRPr lang="en-US" altLang="zh-CN" sz="22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6629" name="Rectangle 1"/>
          <p:cNvSpPr>
            <a:spLocks noChangeArrowheads="1"/>
          </p:cNvSpPr>
          <p:nvPr/>
        </p:nvSpPr>
        <p:spPr bwMode="auto">
          <a:xfrm>
            <a:off x="611188" y="1898650"/>
            <a:ext cx="7920037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+mj-ea"/>
                <a:ea typeface="+mj-ea"/>
                <a:cs typeface="宋体" panose="02010600030101010101" pitchFamily="2" charset="-122"/>
              </a:rPr>
              <a:t>    《</a:t>
            </a: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  <a:cs typeface="宋体" panose="02010600030101010101" pitchFamily="2" charset="-122"/>
              </a:rPr>
              <a:t>惠崇春江晚景</a:t>
            </a:r>
            <a:r>
              <a:rPr lang="en-US" altLang="zh-CN" sz="2000" b="1" dirty="0">
                <a:solidFill>
                  <a:srgbClr val="FF0000"/>
                </a:solidFill>
                <a:latin typeface="+mj-ea"/>
                <a:ea typeface="+mj-ea"/>
                <a:cs typeface="宋体" panose="02010600030101010101" pitchFamily="2" charset="-122"/>
              </a:rPr>
              <a:t>》</a:t>
            </a: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  <a:cs typeface="宋体" panose="02010600030101010101" pitchFamily="2" charset="-122"/>
              </a:rPr>
              <a:t>这是一首题图诗。温暖的春天，给万物带来了活力，使他们充满了生机。竹林里的竹子翠绿翠绿的，给人一种凉爽、舒服的感觉。在这片竹林的不远处，绽开着几株俏丽的桃花，沐浴着春天的阳光欢笑着。在江面上，几只可爱的小鸭在水里游来游去，玩耍嬉戏，那么快活。江岸边长出了蒌蒿，芦苇的嫩芽也刚刚悄悄地冒出了地面。我想：这正是河豚肥美上市的时节</a:t>
            </a:r>
            <a:r>
              <a:rPr lang="en-US" altLang="zh-CN" sz="2000" b="1" dirty="0">
                <a:solidFill>
                  <a:srgbClr val="FF0000"/>
                </a:solidFill>
                <a:latin typeface="+mj-ea"/>
                <a:ea typeface="+mj-ea"/>
                <a:cs typeface="宋体" panose="02010600030101010101" pitchFamily="2" charset="-122"/>
              </a:rPr>
              <a:t>……</a:t>
            </a:r>
            <a:endParaRPr lang="zh-CN" altLang="zh-CN" sz="4400" b="1" dirty="0">
              <a:solidFill>
                <a:srgbClr val="FF0000"/>
              </a:solidFill>
              <a:latin typeface="+mj-ea"/>
              <a:ea typeface="+mj-ea"/>
              <a:cs typeface="宋体" panose="02010600030101010101" pitchFamily="2" charset="-122"/>
            </a:endParaRPr>
          </a:p>
        </p:txBody>
      </p:sp>
      <p:grpSp>
        <p:nvGrpSpPr>
          <p:cNvPr id="60420" name="组合 4"/>
          <p:cNvGrpSpPr/>
          <p:nvPr/>
        </p:nvGrpSpPr>
        <p:grpSpPr bwMode="auto">
          <a:xfrm>
            <a:off x="6511925" y="5573713"/>
            <a:ext cx="2185988" cy="858837"/>
            <a:chOff x="6685397" y="735569"/>
            <a:chExt cx="2185123" cy="643411"/>
          </a:xfrm>
        </p:grpSpPr>
        <p:pic>
          <p:nvPicPr>
            <p:cNvPr id="60421" name="Picture 12" descr="C:\Users\Administrator\Desktop\81c83b3069976615a5dcb33b58b7eb2a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685397" y="735569"/>
              <a:ext cx="2095639" cy="643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422" name="矩形 7"/>
            <p:cNvSpPr>
              <a:spLocks noChangeArrowheads="1"/>
            </p:cNvSpPr>
            <p:nvPr/>
          </p:nvSpPr>
          <p:spPr bwMode="auto">
            <a:xfrm>
              <a:off x="6709781" y="882133"/>
              <a:ext cx="2160739" cy="368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457200"/>
              <a:r>
                <a:rPr lang="zh-CN" altLang="en-US" b="1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这是课后习题</a:t>
              </a:r>
              <a:r>
                <a:rPr lang="en-US" altLang="zh-CN" b="1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2</a:t>
              </a:r>
              <a:r>
                <a:rPr lang="zh-CN" altLang="en-US" b="1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哦！</a:t>
              </a:r>
              <a:endParaRPr lang="zh-CN" altLang="en-US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0"/>
          <p:cNvSpPr>
            <a:spLocks noChangeArrowheads="1"/>
          </p:cNvSpPr>
          <p:nvPr/>
        </p:nvSpPr>
        <p:spPr bwMode="auto">
          <a:xfrm>
            <a:off x="0" y="0"/>
            <a:ext cx="9144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defTabSz="457200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" name="文本框 23"/>
          <p:cNvSpPr txBox="1">
            <a:spLocks noChangeArrowheads="1"/>
          </p:cNvSpPr>
          <p:nvPr/>
        </p:nvSpPr>
        <p:spPr bwMode="auto">
          <a:xfrm>
            <a:off x="838200" y="1988840"/>
            <a:ext cx="7407275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449580" defTabSz="1066800" eaLnBrk="1" hangingPunct="1">
              <a:lnSpc>
                <a:spcPct val="110000"/>
              </a:lnSpc>
              <a:spcAft>
                <a:spcPts val="0"/>
              </a:spcAft>
              <a:defRPr/>
            </a:pPr>
            <a:r>
              <a:rPr lang="zh-CN" altLang="en-US" sz="2000" b="1" dirty="0">
                <a:latin typeface="+mj-ea"/>
                <a:ea typeface="+mj-ea"/>
              </a:rPr>
              <a:t>古诗的语言简洁，一般用四句话、二三十个字就能表述一个丰富的意境，或者描述一个事件，并抒发作者的情感，其中每一个字都给予了丰富的内容。</a:t>
            </a:r>
            <a:endParaRPr lang="zh-CN" altLang="en-US" sz="2000" b="1" dirty="0">
              <a:latin typeface="+mj-ea"/>
              <a:ea typeface="+mj-ea"/>
            </a:endParaRPr>
          </a:p>
          <a:p>
            <a:pPr indent="449580" defTabSz="1066800" eaLnBrk="1" hangingPunct="1">
              <a:lnSpc>
                <a:spcPct val="110000"/>
              </a:lnSpc>
              <a:spcAft>
                <a:spcPts val="0"/>
              </a:spcAft>
              <a:defRPr/>
            </a:pPr>
            <a:r>
              <a:rPr lang="zh-CN" altLang="en-US" sz="2000" b="1" dirty="0">
                <a:latin typeface="+mj-ea"/>
                <a:ea typeface="+mj-ea"/>
              </a:rPr>
              <a:t>要读懂古诗就要首先借助注释、字典或查资料说说诗句的意思，然后有感情的朗读，并将诗中描述的事物在脑海中联系生活、影视作品中所见到的样子，想象诗歌描述的景象。当朗读古诗脑海中出现与之对应丰富的画面时，我们才算真正地读懂了古诗，以后的生活中见到类似的情景，就能用古诗中的语句来描述。</a:t>
            </a:r>
            <a:endParaRPr lang="zh-CN" altLang="en-US" sz="2000" b="1" dirty="0">
              <a:latin typeface="+mj-ea"/>
              <a:ea typeface="+mj-ea"/>
            </a:endParaRPr>
          </a:p>
          <a:p>
            <a:pPr indent="449580" defTabSz="1066800" eaLnBrk="1" hangingPunct="1">
              <a:lnSpc>
                <a:spcPct val="110000"/>
              </a:lnSpc>
              <a:spcAft>
                <a:spcPts val="0"/>
              </a:spcAft>
              <a:defRPr/>
            </a:pPr>
            <a:r>
              <a:rPr lang="zh-CN" altLang="en-US" sz="2000" b="1" dirty="0">
                <a:latin typeface="+mj-ea"/>
                <a:ea typeface="+mj-ea"/>
              </a:rPr>
              <a:t>读本课的三首古诗，借助诗句的意思，想象画面，说说分别写了怎样景象。</a:t>
            </a:r>
            <a:endParaRPr lang="zh-CN" altLang="en-US" sz="2000" b="1" dirty="0">
              <a:latin typeface="+mj-ea"/>
              <a:ea typeface="+mj-ea"/>
            </a:endParaRPr>
          </a:p>
        </p:txBody>
      </p:sp>
      <p:grpSp>
        <p:nvGrpSpPr>
          <p:cNvPr id="62468" name="组合 9"/>
          <p:cNvGrpSpPr/>
          <p:nvPr/>
        </p:nvGrpSpPr>
        <p:grpSpPr bwMode="auto">
          <a:xfrm>
            <a:off x="727075" y="811213"/>
            <a:ext cx="8102600" cy="1112837"/>
            <a:chOff x="651350" y="964628"/>
            <a:chExt cx="8102232" cy="835025"/>
          </a:xfrm>
        </p:grpSpPr>
        <p:sp>
          <p:nvSpPr>
            <p:cNvPr id="62469" name="矩形 1"/>
            <p:cNvSpPr>
              <a:spLocks noChangeArrowheads="1"/>
            </p:cNvSpPr>
            <p:nvPr/>
          </p:nvSpPr>
          <p:spPr bwMode="auto">
            <a:xfrm>
              <a:off x="3729513" y="1001660"/>
              <a:ext cx="5024069" cy="637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defTabSz="457200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rPr>
                <a:t>想象画面读懂古诗</a:t>
              </a:r>
              <a:endParaRPr lang="zh-CN" altLang="en-US" sz="28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pic>
          <p:nvPicPr>
            <p:cNvPr id="62470" name="Picture 6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51350" y="964628"/>
              <a:ext cx="3078163" cy="835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195638" y="1747838"/>
            <a:ext cx="2406650" cy="443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桃花 三两枝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鸭子 知水暖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蒌蒿 满地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芦芽 短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河豚 欲上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819" name="矩形 1"/>
          <p:cNvSpPr>
            <a:spLocks noChangeArrowheads="1"/>
          </p:cNvSpPr>
          <p:nvPr/>
        </p:nvSpPr>
        <p:spPr bwMode="auto">
          <a:xfrm>
            <a:off x="646113" y="3205163"/>
            <a:ext cx="2347912" cy="127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45720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惠崇春江晚景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defTabSz="45720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题画诗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611813" y="3106738"/>
            <a:ext cx="1627187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/>
            <a:r>
              <a:rPr lang="zh-CN" altLang="en-US" sz="28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（看到）</a:t>
            </a:r>
            <a:endParaRPr lang="zh-CN" altLang="en-US" sz="2800" b="1">
              <a:solidFill>
                <a:srgbClr val="00B05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左大括号 5"/>
          <p:cNvSpPr/>
          <p:nvPr/>
        </p:nvSpPr>
        <p:spPr bwMode="auto">
          <a:xfrm rot="10800000">
            <a:off x="7131050" y="1989138"/>
            <a:ext cx="303213" cy="4054475"/>
          </a:xfrm>
          <a:prstGeom prst="leftBrace">
            <a:avLst>
              <a:gd name="adj1" fmla="val 11143"/>
              <a:gd name="adj2" fmla="val 50000"/>
            </a:avLst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</a14:hiddenLine>
            </a:ext>
          </a:extLst>
        </p:spPr>
        <p:txBody>
          <a:bodyPr rot="10800000" anchor="ctr"/>
          <a:lstStyle/>
          <a:p>
            <a:pPr algn="ctr" defTabSz="457200">
              <a:defRPr/>
            </a:pP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左大括号 15"/>
          <p:cNvSpPr/>
          <p:nvPr/>
        </p:nvSpPr>
        <p:spPr bwMode="auto">
          <a:xfrm>
            <a:off x="2936875" y="1989138"/>
            <a:ext cx="265113" cy="4054475"/>
          </a:xfrm>
          <a:prstGeom prst="leftBrace">
            <a:avLst>
              <a:gd name="adj1" fmla="val 11187"/>
              <a:gd name="adj2" fmla="val 50000"/>
            </a:avLst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457200">
              <a:defRPr/>
            </a:pP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611813" y="5272088"/>
            <a:ext cx="1627187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/>
            <a:r>
              <a:rPr lang="zh-CN" altLang="en-US" sz="28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（联想）</a:t>
            </a:r>
            <a:endParaRPr lang="zh-CN" altLang="en-US" sz="2800" b="1">
              <a:solidFill>
                <a:srgbClr val="00B05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左大括号 13"/>
          <p:cNvSpPr/>
          <p:nvPr/>
        </p:nvSpPr>
        <p:spPr bwMode="auto">
          <a:xfrm rot="10800000">
            <a:off x="5383213" y="1966913"/>
            <a:ext cx="247650" cy="3214687"/>
          </a:xfrm>
          <a:prstGeom prst="leftBrace">
            <a:avLst>
              <a:gd name="adj1" fmla="val 11118"/>
              <a:gd name="adj2" fmla="val 50000"/>
            </a:avLst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</a14:hiddenLine>
            </a:ext>
          </a:extLst>
        </p:spPr>
        <p:txBody>
          <a:bodyPr rot="10800000" anchor="ctr"/>
          <a:lstStyle/>
          <a:p>
            <a:pPr algn="ctr" defTabSz="457200">
              <a:defRPr/>
            </a:pP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7456488" y="3246438"/>
            <a:ext cx="1049337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喜爱   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45720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赞美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Picture 6" descr="C:\Users\Administrator\Desktop\可改图标 - 副本\结构主旨22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19462" y="463550"/>
            <a:ext cx="2187575" cy="77470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20" name="组合 19"/>
          <p:cNvGrpSpPr/>
          <p:nvPr/>
        </p:nvGrpSpPr>
        <p:grpSpPr>
          <a:xfrm>
            <a:off x="392671" y="1133636"/>
            <a:ext cx="1772205" cy="707687"/>
            <a:chOff x="854820" y="1213040"/>
            <a:chExt cx="1772205" cy="531209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1" name="圆角矩形 20"/>
            <p:cNvSpPr/>
            <p:nvPr/>
          </p:nvSpPr>
          <p:spPr>
            <a:xfrm>
              <a:off x="906463" y="1213040"/>
              <a:ext cx="1667986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课文结构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直线连接符 21"/>
            <p:cNvSpPr>
              <a:spLocks noChangeShapeType="1"/>
            </p:cNvSpPr>
            <p:nvPr/>
          </p:nvSpPr>
          <p:spPr bwMode="auto">
            <a:xfrm flipV="1">
              <a:off x="854820" y="1717378"/>
              <a:ext cx="1772205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457200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819" grpId="0"/>
      <p:bldP spid="5" grpId="0"/>
      <p:bldP spid="6" grpId="0"/>
      <p:bldP spid="16" grpId="0"/>
      <p:bldP spid="13" grpId="0"/>
      <p:bldP spid="14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401195" y="2204864"/>
            <a:ext cx="4305300" cy="233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defTabSz="457200" eaLnBrk="0" hangingPunct="0"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惠崇春江晚景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457200" eaLnBrk="0" hangingPunct="0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作者：苏轼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8915" name="Picture 6" descr="C:\Users\Administrator\AppData\Roaming\Tencent\Users\541737432\QQ\WinTemp\RichOle\J_9IV7`98~9RH2AFGYAM9KM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71600" y="1033462"/>
            <a:ext cx="3365500" cy="489108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内容占位符 2"/>
          <p:cNvSpPr txBox="1">
            <a:spLocks noChangeArrowheads="1"/>
          </p:cNvSpPr>
          <p:nvPr/>
        </p:nvSpPr>
        <p:spPr bwMode="auto">
          <a:xfrm>
            <a:off x="782638" y="2963863"/>
            <a:ext cx="7691437" cy="274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6223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惠崇春江晚景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是一首题图诗，向我们展示了一幅活生生的江南水乡春景图。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字里行间流露出诗人对春天的喜爱和赞美之情。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600075" y="2014538"/>
            <a:ext cx="8035925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rPr>
              <a:t>这首诗表达了作者怎样的思想感情？</a:t>
            </a:r>
            <a:r>
              <a:rPr lang="en-US" altLang="zh-CN" sz="2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串珠问题</a:t>
            </a:r>
            <a:r>
              <a:rPr lang="en-US" altLang="zh-CN" sz="2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4)</a:t>
            </a:r>
            <a:endParaRPr lang="en-US" altLang="zh-CN" sz="28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17817" y="1079655"/>
            <a:ext cx="1772205" cy="708573"/>
            <a:chOff x="854820" y="1213040"/>
            <a:chExt cx="1772205" cy="531209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0" name="圆角矩形 9"/>
            <p:cNvSpPr/>
            <p:nvPr/>
          </p:nvSpPr>
          <p:spPr>
            <a:xfrm>
              <a:off x="906463" y="1213040"/>
              <a:ext cx="1667986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课文主旨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直线连接符 21"/>
            <p:cNvSpPr>
              <a:spLocks noChangeShapeType="1"/>
            </p:cNvSpPr>
            <p:nvPr/>
          </p:nvSpPr>
          <p:spPr bwMode="auto">
            <a:xfrm flipV="1">
              <a:off x="854820" y="1717378"/>
              <a:ext cx="1772205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457200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8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1"/>
          <p:cNvSpPr>
            <a:spLocks noChangeArrowheads="1"/>
          </p:cNvSpPr>
          <p:nvPr/>
        </p:nvSpPr>
        <p:spPr bwMode="auto">
          <a:xfrm>
            <a:off x="835025" y="2011363"/>
            <a:ext cx="7394575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作者抓住了画面上几枝桃花、嬉戏的鸭子、满地的蒌蒿、短短的芦芽，向我们展示了一幅活生生的江南水乡春景图。字里行间流露出诗人对春天的喜爱和赞美之情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5539" name="组合 3"/>
          <p:cNvGrpSpPr/>
          <p:nvPr/>
        </p:nvGrpSpPr>
        <p:grpSpPr bwMode="auto">
          <a:xfrm>
            <a:off x="588963" y="1239838"/>
            <a:ext cx="2125662" cy="696912"/>
            <a:chOff x="638175" y="996434"/>
            <a:chExt cx="2125697" cy="523220"/>
          </a:xfrm>
        </p:grpSpPr>
        <p:sp>
          <p:nvSpPr>
            <p:cNvPr id="65540" name="矩形 2"/>
            <p:cNvSpPr>
              <a:spLocks noChangeArrowheads="1"/>
            </p:cNvSpPr>
            <p:nvPr/>
          </p:nvSpPr>
          <p:spPr bwMode="auto">
            <a:xfrm>
              <a:off x="1142915" y="996434"/>
              <a:ext cx="162095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457200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课堂小结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638175" y="1022866"/>
              <a:ext cx="590465" cy="449818"/>
            </a:xfrm>
            <a:prstGeom prst="roundRect">
              <a:avLst>
                <a:gd name="adj" fmla="val 10000"/>
              </a:avLst>
            </a:prstGeom>
            <a:blipFill>
              <a:blip r:embed="rId1" cstate="email"/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strator\Desktop\3333\助读资料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14713" y="116632"/>
            <a:ext cx="2389187" cy="83661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ctangle 1"/>
          <p:cNvSpPr>
            <a:spLocks noChangeArrowheads="1"/>
          </p:cNvSpPr>
          <p:nvPr/>
        </p:nvSpPr>
        <p:spPr bwMode="auto">
          <a:xfrm>
            <a:off x="2549525" y="1582738"/>
            <a:ext cx="6065838" cy="470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444500" defTabSz="457200" latinLnBrk="1">
              <a:lnSpc>
                <a:spcPct val="140000"/>
              </a:lnSpc>
            </a:pP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苏轼：（</a:t>
            </a:r>
            <a:r>
              <a:rPr lang="en-US" altLang="zh-CN" b="1" dirty="0">
                <a:latin typeface="黑体" panose="02010609060101010101" charset="-122"/>
                <a:ea typeface="黑体" panose="02010609060101010101" charset="-122"/>
              </a:rPr>
              <a:t>1037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～</a:t>
            </a:r>
            <a:r>
              <a:rPr lang="en-US" altLang="zh-CN" b="1" dirty="0">
                <a:latin typeface="黑体" panose="02010609060101010101" charset="-122"/>
                <a:ea typeface="黑体" panose="02010609060101010101" charset="-122"/>
              </a:rPr>
              <a:t>1101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字子瞻，号东坡居士，北宋眉山人。是著名的文学家，唐宋散文八大家之一。他学识渊博，多才多艺，在书法、绘画、诗词、散文各方面都有很高造诣。他的书法与蔡襄、黄庭坚、米芾合称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宋四家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；善画竹木怪石，其画论，书论也有卓见。是北宋继欧阳修之后的文坛领袖，散文与欧阳修齐名；诗歌与黄庭坚齐名；他的词气势磅礴，风格豪放，一改词的婉约，与南宋辛弃疾并称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苏辛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，共为豪放派词人。 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惠崇春江晚景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这首诗就是他为好友惠崇的这幅画题写的。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charset="-122"/>
            </a:endParaRPr>
          </a:p>
        </p:txBody>
      </p:sp>
      <p:pic>
        <p:nvPicPr>
          <p:cNvPr id="74756" name="Picture 4" descr="https://i04piccdn.sogoucdn.com/0302b4999ffc9a0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5517" y="2401306"/>
            <a:ext cx="2286016" cy="325295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圆角矩形 4"/>
          <p:cNvSpPr/>
          <p:nvPr/>
        </p:nvSpPr>
        <p:spPr>
          <a:xfrm>
            <a:off x="527181" y="1060350"/>
            <a:ext cx="1667986" cy="70828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accent3">
                <a:lumMod val="75000"/>
              </a:schemeClr>
            </a:solidFill>
          </a:ln>
          <a:effectLst>
            <a:softEdge rad="31750"/>
          </a:effectLst>
        </p:spPr>
        <p:txBody>
          <a:bodyPr wrap="none">
            <a:spAutoFit/>
          </a:bodyPr>
          <a:lstStyle/>
          <a:p>
            <a:pPr defTabSz="16002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走近作者</a:t>
            </a:r>
            <a:endParaRPr lang="zh-CN" altLang="en-US" sz="2800" b="1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485775" y="1706563"/>
            <a:ext cx="1773238" cy="0"/>
          </a:xfrm>
          <a:prstGeom prst="line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  <a:prstDash val="sysDash"/>
            <a:round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457200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任意多边形 18"/>
          <p:cNvSpPr/>
          <p:nvPr/>
        </p:nvSpPr>
        <p:spPr bwMode="auto">
          <a:xfrm>
            <a:off x="1108075" y="1395413"/>
            <a:ext cx="1620838" cy="698500"/>
          </a:xfrm>
          <a:custGeom>
            <a:avLst/>
            <a:gdLst>
              <a:gd name="T0" fmla="*/ 0 w 258980"/>
              <a:gd name="T1" fmla="*/ 0 h 54733"/>
              <a:gd name="T2" fmla="*/ 2147483647 w 258980"/>
              <a:gd name="T3" fmla="*/ 0 h 54733"/>
              <a:gd name="T4" fmla="*/ 2147483647 w 258980"/>
              <a:gd name="T5" fmla="*/ 2147483647 h 54733"/>
              <a:gd name="T6" fmla="*/ 0 w 258980"/>
              <a:gd name="T7" fmla="*/ 2147483647 h 54733"/>
              <a:gd name="T8" fmla="*/ 0 w 258980"/>
              <a:gd name="T9" fmla="*/ 0 h 547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8980"/>
              <a:gd name="T16" fmla="*/ 0 h 54733"/>
              <a:gd name="T17" fmla="*/ 258980 w 258980"/>
              <a:gd name="T18" fmla="*/ 54733 h 547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8980" h="54733">
                <a:moveTo>
                  <a:pt x="0" y="0"/>
                </a:moveTo>
                <a:lnTo>
                  <a:pt x="258980" y="0"/>
                </a:lnTo>
                <a:lnTo>
                  <a:pt x="258980" y="54733"/>
                </a:lnTo>
                <a:lnTo>
                  <a:pt x="0" y="54733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/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67820" y="1516377"/>
            <a:ext cx="443625" cy="495183"/>
          </a:xfrm>
          <a:prstGeom prst="roundRect">
            <a:avLst>
              <a:gd name="adj" fmla="val 10000"/>
            </a:avLst>
          </a:prstGeom>
          <a:blipFill>
            <a:blip r:embed="rId1" cstate="email"/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矩形 8"/>
          <p:cNvSpPr/>
          <p:nvPr/>
        </p:nvSpPr>
        <p:spPr>
          <a:xfrm>
            <a:off x="557213" y="2103438"/>
            <a:ext cx="8047037" cy="30781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indent="-355600" defTabSz="457200">
              <a:lnSpc>
                <a:spcPct val="15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会认本课</a:t>
            </a: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个生字，会写</a:t>
            </a: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13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个生字，理解生字组成的词语。</a:t>
            </a:r>
            <a:endParaRPr lang="zh-CN" altLang="en-US" sz="24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55600" indent="-355600" defTabSz="457200">
              <a:lnSpc>
                <a:spcPct val="15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有感情地朗读课文。背诵课文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重点）</a:t>
            </a:r>
            <a:endParaRPr lang="zh-CN" altLang="en-US" sz="24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55600" indent="-355600" defTabSz="457200">
              <a:lnSpc>
                <a:spcPct val="15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能借助注释、看图理解诗句的意思；结合诗句的意思联系生活想象画面，说说古诗写了怎样的景象。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（难点）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Oval 512"/>
          <p:cNvSpPr>
            <a:spLocks noChangeArrowheads="1"/>
          </p:cNvSpPr>
          <p:nvPr/>
        </p:nvSpPr>
        <p:spPr bwMode="auto">
          <a:xfrm>
            <a:off x="2514600" y="1973263"/>
            <a:ext cx="615950" cy="61912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FF"/>
                    </a:gs>
                    <a:gs pos="100000">
                      <a:schemeClr val="tx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defTabSz="457200">
              <a:buFont typeface="Arial" panose="020B0604020202020204" pitchFamily="34" charset="0"/>
              <a:buNone/>
            </a:pPr>
            <a:endParaRPr lang="ko-KR" altLang="en-US"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63600" y="1250950"/>
            <a:ext cx="7416800" cy="730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81367" tIns="181367" rIns="181367" bIns="181367" spcCol="1270" anchor="ctr"/>
          <a:lstStyle/>
          <a:p>
            <a:pPr algn="ctr" defTabSz="1600200">
              <a:lnSpc>
                <a:spcPct val="150000"/>
              </a:lnSpc>
              <a:spcAft>
                <a:spcPct val="3500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听范读，边听边画出诗中的生字，注意生字的读音。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2" descr="C:\Users\Administrator\Desktop\3333\初读感知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49650" y="82550"/>
            <a:ext cx="2044700" cy="78898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3021" name="Picture 13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49538" y="2103438"/>
            <a:ext cx="3862387" cy="337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 bwMode="auto">
          <a:xfrm>
            <a:off x="963613" y="1663700"/>
            <a:ext cx="7150100" cy="4519613"/>
          </a:xfrm>
          <a:custGeom>
            <a:avLst/>
            <a:gdLst>
              <a:gd name="connsiteX0" fmla="*/ 0 w 7150138"/>
              <a:gd name="connsiteY0" fmla="*/ 451959 h 4519594"/>
              <a:gd name="connsiteX1" fmla="*/ 451959 w 7150138"/>
              <a:gd name="connsiteY1" fmla="*/ 0 h 4519594"/>
              <a:gd name="connsiteX2" fmla="*/ 6698179 w 7150138"/>
              <a:gd name="connsiteY2" fmla="*/ 0 h 4519594"/>
              <a:gd name="connsiteX3" fmla="*/ 7150138 w 7150138"/>
              <a:gd name="connsiteY3" fmla="*/ 451959 h 4519594"/>
              <a:gd name="connsiteX4" fmla="*/ 7150138 w 7150138"/>
              <a:gd name="connsiteY4" fmla="*/ 4067635 h 4519594"/>
              <a:gd name="connsiteX5" fmla="*/ 6698179 w 7150138"/>
              <a:gd name="connsiteY5" fmla="*/ 4519594 h 4519594"/>
              <a:gd name="connsiteX6" fmla="*/ 451959 w 7150138"/>
              <a:gd name="connsiteY6" fmla="*/ 4519594 h 4519594"/>
              <a:gd name="connsiteX7" fmla="*/ 0 w 7150138"/>
              <a:gd name="connsiteY7" fmla="*/ 4067635 h 4519594"/>
              <a:gd name="connsiteX8" fmla="*/ 0 w 7150138"/>
              <a:gd name="connsiteY8" fmla="*/ 451959 h 4519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50138" h="4519594">
                <a:moveTo>
                  <a:pt x="0" y="451959"/>
                </a:moveTo>
                <a:cubicBezTo>
                  <a:pt x="0" y="202349"/>
                  <a:pt x="202349" y="0"/>
                  <a:pt x="451959" y="0"/>
                </a:cubicBezTo>
                <a:lnTo>
                  <a:pt x="6698179" y="0"/>
                </a:lnTo>
                <a:cubicBezTo>
                  <a:pt x="6947789" y="0"/>
                  <a:pt x="7150138" y="202349"/>
                  <a:pt x="7150138" y="451959"/>
                </a:cubicBezTo>
                <a:lnTo>
                  <a:pt x="7150138" y="4067635"/>
                </a:lnTo>
                <a:cubicBezTo>
                  <a:pt x="7150138" y="4317245"/>
                  <a:pt x="6947789" y="4519594"/>
                  <a:pt x="6698179" y="4519594"/>
                </a:cubicBezTo>
                <a:lnTo>
                  <a:pt x="451959" y="4519594"/>
                </a:lnTo>
                <a:cubicBezTo>
                  <a:pt x="202349" y="4519594"/>
                  <a:pt x="0" y="4317245"/>
                  <a:pt x="0" y="4067635"/>
                </a:cubicBezTo>
                <a:lnTo>
                  <a:pt x="0" y="451959"/>
                </a:lnTo>
                <a:close/>
              </a:path>
            </a:pathLst>
          </a:custGeom>
          <a:noFill/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56032" tIns="256032" rIns="256032" bIns="3419748" spcCol="1270" anchor="ctr">
            <a:scene3d>
              <a:camera prst="isometricOffAxis1Right"/>
              <a:lightRig rig="threePt" dir="t"/>
            </a:scene3d>
          </a:bodyPr>
          <a:lstStyle/>
          <a:p>
            <a:pPr defTabSz="1600200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3600" b="1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1125538" y="2779713"/>
            <a:ext cx="6826250" cy="2979737"/>
          </a:xfrm>
          <a:custGeom>
            <a:avLst/>
            <a:gdLst>
              <a:gd name="connsiteX0" fmla="*/ 0 w 6826475"/>
              <a:gd name="connsiteY0" fmla="*/ 297922 h 2979224"/>
              <a:gd name="connsiteX1" fmla="*/ 297922 w 6826475"/>
              <a:gd name="connsiteY1" fmla="*/ 0 h 2979224"/>
              <a:gd name="connsiteX2" fmla="*/ 6528553 w 6826475"/>
              <a:gd name="connsiteY2" fmla="*/ 0 h 2979224"/>
              <a:gd name="connsiteX3" fmla="*/ 6826475 w 6826475"/>
              <a:gd name="connsiteY3" fmla="*/ 297922 h 2979224"/>
              <a:gd name="connsiteX4" fmla="*/ 6826475 w 6826475"/>
              <a:gd name="connsiteY4" fmla="*/ 2681302 h 2979224"/>
              <a:gd name="connsiteX5" fmla="*/ 6528553 w 6826475"/>
              <a:gd name="connsiteY5" fmla="*/ 2979224 h 2979224"/>
              <a:gd name="connsiteX6" fmla="*/ 297922 w 6826475"/>
              <a:gd name="connsiteY6" fmla="*/ 2979224 h 2979224"/>
              <a:gd name="connsiteX7" fmla="*/ 0 w 6826475"/>
              <a:gd name="connsiteY7" fmla="*/ 2681302 h 2979224"/>
              <a:gd name="connsiteX8" fmla="*/ 0 w 6826475"/>
              <a:gd name="connsiteY8" fmla="*/ 297922 h 2979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26475" h="2979224">
                <a:moveTo>
                  <a:pt x="0" y="297922"/>
                </a:moveTo>
                <a:cubicBezTo>
                  <a:pt x="0" y="133384"/>
                  <a:pt x="133384" y="0"/>
                  <a:pt x="297922" y="0"/>
                </a:cubicBezTo>
                <a:lnTo>
                  <a:pt x="6528553" y="0"/>
                </a:lnTo>
                <a:cubicBezTo>
                  <a:pt x="6693091" y="0"/>
                  <a:pt x="6826475" y="133384"/>
                  <a:pt x="6826475" y="297922"/>
                </a:cubicBezTo>
                <a:lnTo>
                  <a:pt x="6826475" y="2681302"/>
                </a:lnTo>
                <a:cubicBezTo>
                  <a:pt x="6826475" y="2845840"/>
                  <a:pt x="6693091" y="2979224"/>
                  <a:pt x="6528553" y="2979224"/>
                </a:cubicBezTo>
                <a:lnTo>
                  <a:pt x="297922" y="2979224"/>
                </a:lnTo>
                <a:cubicBezTo>
                  <a:pt x="133384" y="2979224"/>
                  <a:pt x="0" y="2845840"/>
                  <a:pt x="0" y="2681302"/>
                </a:cubicBezTo>
                <a:lnTo>
                  <a:pt x="0" y="297922"/>
                </a:lnTo>
                <a:close/>
              </a:path>
            </a:pathLst>
          </a:custGeom>
          <a:noFill/>
        </p:spPr>
        <p:style>
          <a:lnRef idx="0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05038" tIns="105038" rIns="105038" bIns="105038" spcCol="1270" anchor="ctr"/>
          <a:lstStyle/>
          <a:p>
            <a:pPr indent="800100" defTabSz="1244600">
              <a:lnSpc>
                <a:spcPct val="150000"/>
              </a:lnSpc>
              <a:spcAft>
                <a:spcPct val="35000"/>
              </a:spcAft>
              <a:defRPr/>
            </a:pPr>
            <a:endParaRPr lang="en-US" altLang="zh-CN" sz="28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4036" name="矩形 2"/>
          <p:cNvSpPr>
            <a:spLocks noChangeArrowheads="1"/>
          </p:cNvSpPr>
          <p:nvPr/>
        </p:nvSpPr>
        <p:spPr bwMode="auto">
          <a:xfrm>
            <a:off x="992188" y="2652713"/>
            <a:ext cx="7218362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14375" defTabSz="1244600">
              <a:lnSpc>
                <a:spcPct val="150000"/>
              </a:lnSpc>
              <a:spcAft>
                <a:spcPct val="3500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请同学们自由朗读古诗，注意读准字音，读通句子，难读的地方多读几遍。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4037" name="组合 5"/>
          <p:cNvGrpSpPr/>
          <p:nvPr/>
        </p:nvGrpSpPr>
        <p:grpSpPr bwMode="auto">
          <a:xfrm>
            <a:off x="923925" y="1262063"/>
            <a:ext cx="2287588" cy="1108075"/>
            <a:chOff x="924035" y="907522"/>
            <a:chExt cx="2287080" cy="832905"/>
          </a:xfrm>
        </p:grpSpPr>
        <p:grpSp>
          <p:nvGrpSpPr>
            <p:cNvPr id="44038" name="组合 4"/>
            <p:cNvGrpSpPr/>
            <p:nvPr/>
          </p:nvGrpSpPr>
          <p:grpSpPr bwMode="auto">
            <a:xfrm>
              <a:off x="924035" y="907522"/>
              <a:ext cx="2287080" cy="832905"/>
              <a:chOff x="1314217" y="754602"/>
              <a:chExt cx="2287080" cy="832905"/>
            </a:xfrm>
          </p:grpSpPr>
          <p:pic>
            <p:nvPicPr>
              <p:cNvPr id="44039" name="Picture 10" descr="C:\Users\Administrator\Desktop\绿.png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314219" y="1333230"/>
                <a:ext cx="2287078" cy="254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4040" name="Picture 6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314217" y="754602"/>
                <a:ext cx="619094" cy="788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7" name="圆角矩形 16"/>
            <p:cNvSpPr/>
            <p:nvPr/>
          </p:nvSpPr>
          <p:spPr>
            <a:xfrm>
              <a:off x="1485979" y="1067895"/>
              <a:ext cx="1667986" cy="531209"/>
            </a:xfrm>
            <a:prstGeom prst="roundRect">
              <a:avLst/>
            </a:prstGeom>
            <a:noFill/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自读提示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47"/>
          <p:cNvGraphicFramePr>
            <a:graphicFrameLocks noGrp="1"/>
          </p:cNvGraphicFramePr>
          <p:nvPr/>
        </p:nvGraphicFramePr>
        <p:xfrm>
          <a:off x="2516188" y="4014788"/>
          <a:ext cx="1295400" cy="1727200"/>
        </p:xfrm>
        <a:graphic>
          <a:graphicData uri="http://schemas.openxmlformats.org/drawingml/2006/table">
            <a:tbl>
              <a:tblPr/>
              <a:tblGrid>
                <a:gridCol w="642194"/>
                <a:gridCol w="653206"/>
              </a:tblGrid>
              <a:tr h="64999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7" marR="91407"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7" marR="91407" marT="45711" marB="45711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721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7" marR="91407"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7" marR="91407" marT="45711" marB="45711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953000" y="3729038"/>
            <a:ext cx="1436688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海豚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4260850" y="4711700"/>
            <a:ext cx="2822575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鸡豚之息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2687638" y="2932113"/>
            <a:ext cx="911225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/>
            <a:r>
              <a:rPr lang="en-US" altLang="zh-CN" sz="4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tún</a:t>
            </a:r>
            <a:endParaRPr lang="en-US" altLang="zh-CN" sz="44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5072" name="矩形 3"/>
          <p:cNvSpPr>
            <a:spLocks noChangeArrowheads="1"/>
          </p:cNvSpPr>
          <p:nvPr/>
        </p:nvSpPr>
        <p:spPr bwMode="auto">
          <a:xfrm>
            <a:off x="2595563" y="4019550"/>
            <a:ext cx="115252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defTabSz="457200"/>
            <a:r>
              <a:rPr lang="zh-CN" altLang="en-US" sz="7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豚</a:t>
            </a:r>
            <a:endParaRPr lang="zh-CN" altLang="en-US" sz="7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73" name="AutoShape 3" descr="data:image/jpeg;base64,/9j/4AAQSkZJRgABAQAAAQABAAD/2wBDAAgGBgcGBQgHBwcJCQgKDBQNDAsLDBkSEw8UHRofHh0aHBwgJC4nICIsIxwcKDcpLDAxNDQ0Hyc5PTgyPC4zNDL/2wBDAQkJCQwLDBgNDRgyIRwhMjIyMjIyMjIyMjIyMjIyMjIyMjIyMjIyMjIyMjIyMjIyMjIyMjIyMjIyMjIyMjIyMjL/wAARCAEsAa0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1+iiiuo6wooooAKKKKACiiigAooooAKKKKACiiigAooooAKKKKACiiigAooooAKKKKACiiigAooooAKOnXpRVHWpGh0LUZUOGS1lYH0IQmgRp+GUx4ds5iMNcqbph6GUmTH4bsfhWnLMkKFnbAAJ/z+YpttGsNrDEgwiIqqPQAVjC/S88RixyfkxMFbuoH/xXlmuU5TeHIBxj2ooooAKKKruZkvoyMtBIpVhj7jDkH6EZB/4D70AWKhmuYrd4VlbaZn8tDjjdgnHt0P8ALvU1U9VsjqGl3FsjbJWXMT/3JByjfgwB/CgC5XNXI8jxdcr0W6s45FHqyMyufyaMfhXQb5FtN7qFkEeWA5AOKwNcYDWNEvF/jlnsjz2ZC/8AOAfnVQ3Kg7SLNFFFdB0hRRRQAUUUUAFFFFABRRRQAUUUUAFFFFABRRUN1d21lA093cRQQr1klcKo/E0ATUVlR6rdajxo2mT3an/l5nzbwD/gTDcw90Vh71di8PalcDfqGtyxsf8AljYRIiD23OGY/XI+gqHNIhzSLFFLH4agQ5bUNRkHo1x/gBTx4Z0k/wCutmuh6Xczzj8nJFL2iJ9qirPd21qAbi4ihB7yOF/nVUa7pTcR39vM392BxI35Lk1vW+jaXaHNtptnCT/zzgVf5CrtT7QXtTk31q1QZa31IL/e/s242/nspbbXtJu5PKg1K1aXvF5oDj6qeR+VdXVe6sbS+j8u8tYLhP7s0YcfkaPaMXtWZg56UVTv/C2iW217fwlps8PPmLbwxxyD3AwA35g+maw2k8LwXwtfLudO3f6t7a4mt2X/AHoiQf8AvpcHIxmn7TyK9r5HUUVSGm61AA1lqVnqUWMqt0vlOR1z5kYKnqP4KaZ9bi4k8O3Eh/6drmFh/wCPulUpopTiX6KxbnXrqzt557rQry3hg/1ss9zaKicA8nzvcVxOo/FieS3YaPpBEmcebdONuPVVBBP4lfxpSqwjq2NST2PUKo3mtaVp7Fb3U7O2Ydpp1Q/qa8K1DxTqmrbv7R1i52nrBv8AIT6bVxuH1z9aWy8LarqMX+geH72SNuQ62xiU+4Zto/EGsHirv3Y3Kem7PZv+Ez8Mf9B/TT9LlD/Wom8deGFP/IZtm/3Mt/IGvMovAHjUJh/D07EdG+1WwJHuPM4NTx/DvxhIOdEaP/fuof6OaX1ip/KK8e56EvxA8LN01dD2z5UmP/Qa0tP8RaNqrbLDVLS4k/55pMC//fPWvK0+Gfi+NnI0uMqx3AC6j4Pfv/nNY+qeGtY05T/auhXkSLyXaHzUHuXTco/Oj6xUW8QTT6nv9FfPdn4k1fTIlfTNauViRhlDL5qBe+FfcB68Y6V2mkfFC6hZY9bs1mj6faLQYYe5Qnn8D+FaQxMJb6Dsz1CiqematYazZi6066juITxuQ8qfQjqD7HmrldABRRRQAVmeIzjwvq3/AF5zf+gGtOsjxRNDB4Zv/Pljhjli8jzJGCqpkOwEk9BlqT2E9jsq55rMWnja1ucfu7m1mjHtJuRsfiA35Y7Cue1r4waDp6uNPhudUccBol8uMnsN7dfqoIrBs/iPqPiDxTosEthaWlut6pG12kfLAx/e+UfxntXG5xTtc51CT1sewUUUVZIUUUUAFFRzzw2sDz3EqRQxjc7uwVVHqSar295NeWBuYLUoWOYkuGMZZezHglc9cEZ6ZAPAALUi742TONwIzXO+IIjb2uks5BKakrNj1cOvH4vUqXmpailw6XdrY2UJKSXIj3lmUneUZiAAv3dzKckMcYAznQA6xd216Wm/s6zGLFZWJaZsYM755PBIXPYk9xioq7Kim2atFFFdB0hRRRQAUUhIAyTgDuaoy65pEDFZtVsY2HBD3KKR+ZpXEX6KzP8AhI9CP/Mb0z/wLj/xpf8AhItDxn+2tN/8C4/8aOZdwuaVFZttr2nXt4LaynN0/wDG0Cl0QYJBZx8ozjjnmtKhNPYAooopjCiiigChHYeINS5leHR7c/wqBPcH8f8AVofwetGx8L6VZTrdNC13eL0urxvNkH+6Twn0UAe1bNFczk3ucrk3uFMk3FQqnBJAz7d/0zT6g37r7YP+WcWT/wACPH/oJpCJ6KKKACiiqVzJerkRwZXPytE6s34q20Y+hzQBdoqvbtdnHniIqRncoKke23n+dWKAAnAyelUpU0zWrd7eUWl9CPvxnbIo+o5qcXcP2n7OWKy9gyld3fgkYP4U9oo3lSVo0MiZ2sVGVz1we1AHOT6LqGjMtx4fkEsKkltOuZDtIPJ8uQ5Kn/ZOV9NvWqetfEjSdG08tNFOuqE7U0yZfLmLe/bZ/tjI9MniusuLlLXyjJnbJIIwR2J4Gfx4/Go9Qs7C/tvs2oW0FzA5A8uZA4J+hoYHzVrviHVvEWpi81VDNIzBIYLblE5O1VTqzcnnknJ+ldH4N8BX3ie7llvnksdMh4LxbWkkfPKAnKjHc84PHBBA7vUvhzoumX0etafpP2xYc+fp8jGQPGfvGMMeHH93OGGRjoR22mXFldabbzaa0TWbIPK8oYUDpgDtjpjt0rJUle8tWaOppaOhm6L4O8P+H9rafpkKTAY+0SDzJT/wNsn8M4rdoorUzCiiigAooooAxNX8IeHtdDf2lo9pM7DBl2bZP++1w3615z4i+El3aK1x4euGu4xybO5YCQf7j8A/Rsf71ew0VMoqW5UZOOx8s/aNQ0PV1eCS603UI2CSqRscAg4DKRhhnHUEelepeEPHy6tPHpurLHBftxFKnEc59MH7re3ft6Du/EXhbSfFFl9n1K2V2X/VTrxJCfVW7fToe4NeA+IdAvfDervpl/ksP3lvcJlRMoPDqezA4yOoPtgnNOVHVao3jNS9T3ymSyxwRPLNIscaAszucBQOpJ7CuF8I+P4Lm0az165jgu4IywuZCFSdAOT7OB1HfqO4HG+KvGE/im5kiTfBpML/ACQtwZSACHf8+F7dTz06ZV4RhzFeR0ev/FI+f9k8PwJICD/ptwp28Y5ROCevU4HsRXB6hqF3qt3G2o3c99cs2Ikf5ju9EjUYB/3Rmup8H/Dm/wDE7pqV5K9jpJUbGC/vZxnqmeFU8fMRzjgd67/wT4YsbS0a8s7JLZbmUNI5bfJtjf5I85J4IyxY5JyMAYxzP2lXWTsiHUUdtTz/AEj4XeJNZeKe5SLS7Ycj7UN0hPr5anjjPDEHnpWtd/D+28PX014mrXc76TaDUZCwVF3hsxrgDOD5cmeew9a9T1DVvs8q2dlGt1qMgykO7AQf35D/AAqPzPQAmsPxBoSHwldWVxMZrjUrq2S6nPymQvNGpAHZQvAHYDuck3GnFdDJ1JPqdPcwtIA0ZZZF6EPtx+hB/EVVN1e2w/e2c1yuOGh2bh/vZYZ/AfgKXQ71tR0Kxu5P9bLAplH918fMD7hsj8Kvu6xozuQFUZJPYVZBiWt5ca3f3MLRS2draOqSRMw8yZioYZ2k7VAPTOT7AEGWbQ9It4pJ3EltDGpdyl3JEiAck4DACsTS9O1YxrqsCW8wvma78uSdoHjDnKqWCvuwu0fw/d53cY1203UNWljOsG3itI2DiytnMgkYHIMjsq5AIB2gAZHJI4oA5W/1Cw0+ZdWuNI1ZNJhTdDemH7SzNn7+JCzRKAODtGc5yOM42ufFky2H2bQIrh2f715d7EO3vsC559GI49DXr1cJ4n+F+lax5l1pe3TNQYliY1/cyn/bT1PquD65qZ81vdKjy394yvC+raN4jhhs5bm5aW2QbNNvGTagXoVCqBIBxyckexrta+eNU07WNC1g2V5b/ZL2AiSORZSM+kkbAcj3/AgdK9N8FeOv7V8rS9YZI9SxiOYDalz9PR/bv1HcC6NZP3ZaM6EkttjuqKKK6RhWB4j8Sx6KiwQqst7IMqrfdjX+++OcZHA6k+nJGtqN6mn6fNdupYRrwgOCzHhVH1JA/GvJ72Z3mM99cIJbl8tKx27t3PQ9VwQAO20Vx4zE+xjaO7AkvbqfVsNqEzzE/P8AvGyig4CsF+6MNweM896j+0yBnwfLVB/q+0eCMEeozx9DTFu7VJZOJZCMkqkZABxyMvtGDnpnsMUrzMUAit47eMbcSzvlto5xjj1PTPWvClKU3eWvqMTznt4uZWiA+Rck5ViDx78ZIPPQVLZx3t5MdqSAytshi8wb2JHQ8HjAJOegGe1Mhs1Z0YyPK7/LEWhMhY/3UBC/kq9sn1r0Pw5oH9mp9quVQXbrtCKBthU87Rjgk4GT7AdBW+GwzrS8uoGho+mJpGmx2quZJPvSynrI56sf6egAHar9FFfQpJKyEFFFFMAooooA26KKK5TkCqiYGqyHP+shUL/wFmz/AOhippnMQEnVF++B6ev4f41Buje8RlkXOSVOfvZHzL/6C3vQBcooooAKKKKACiodt0JsmWExZ+55ZDY/3t39KdPMtvH5j527lXj3IA/nQA8qrEEgEqcjI6GmrKjSvEG+dACw9Aen8jRDKs8EcqZ2uoYZ9CM1hRzz6Z4gZdSYGG7VYre6AwrsCSEfsr84B6N2weKAE8VDVYbL7Xp8BvY4ijy2a4DsEcNujPdsAjaevGMEYNDwj4nsfGNzLexSGOW3UYs5CN8YbOG4OCCMjI9wegrsK8/13QrTw7d3epW9gVgvJhN9rt3EUljcHCly5BxEw5bggEHIIbgA9Arnr6xuNFvZdX0iBpYpTuvrCMf63/prGO0g7j+Me+DVH/hKrzw/FBD4qt4w0gAjvbEl4ZD6MCAUPvyvuMgV0FrqP2518hY1TGSWlVmI9gpP5kj6UAT2N/a6nZx3dlOk8Eg+V0P5g+hHQg8irFYMES2HjeeOJVWPUbLz2VRgeZE4VmPuRKgz/sCt6gAooooAKKKKACiiigArH8S+G7DxRpTWN8pBB3QzJ9+F+zKf5joRwa2KwPGfiEeGfDN1frtNyR5VqjdGlbhfwH3j7A0ntqNeR866hp0trrN3p920UpsJ2iLR8o7j+IfT07HPpXXfDHwrZeJ9Zvbu+kjls7GVSbTvK+MAsP7gKnjuQQeAQeRsLHU9XmNlp8b3eoymV+T8zYyzOT6n9SwHetHwprp8LaxZ6pb7vsyAR3Ef9+A/eyPUfeHuMdzXJCyldrQ6ZXcbLc+mAAAABgDoKy5vDei3Fw882mWzySNucmMfOfUjofxrSR0ljWSNgyMAysDkEHoadXYcpXtLCzsIzHZWkFshOSsMYQE/QCotWsDqWnSW6ymKXKyQygZ2SIwZGx3AYDjv0q7RQByPhu9v3vNesvs0NvcW96Ha3diQokjViyH+JWfzCOnfPORWze208tjcSXsytGsMmYEXCEFSDvzndwTxwPY8GjU9MuJLyHU9Nljiv4VMbCTPlzx9dj45GDyGGSpzwQSDUuLTXNagey1COysLKUFZ/s1w08kqHqgJRAgI4J+Y4PGDzQBo6Jn+wNNyMH7LFn/vgVfpAAoAAAA4AFLQAUUUUAY3iXwxp3inTDaXyEOuWhnTiSFvVT/MdD3r5/17Qr7w9qsmmaiuJV/eRTR5Cyrnh0PUEHt1U/gT9M1zvjPwnb+LdEa1ZxDeRZe0uQMmJ8fqp6Ef1ArOpT515lwnyvyOU8CeLjrdt/Z2oSD+1Ldc7jx9oTpvHv0DD156GutubmG0gaedwka9T156AADkkngAck187qNW0bVAySCDUbCYgrIvKOvBBI4Kke3IPvXsGh6nqHiS2h1tNPtTHysEE14V8lhlWJxG2WzkZ7DgDkk7UKrkrPdG70L2qadqHiLT5IWmOnQkq8agbpGKkEFzn5Rx0HPQ5HSuMn8J6nYEk6esoP3pI/3u73LDEh7cbccV6D9q1ZBul0u3ZR1W3vN7n6B0QfqKlttTtrqbyAzRXIGTBMpR8eoB6j3GR70q2GhW1luB5omn6k5CyWl+AO8tnJJn6ZTCitjTPC+ozEM9pFZ56yznzH/BQcfmVx6Gu/orCOXUU7u7Hdmdpui2el5eJDJcMMPcS/NI349h7DA9q0ao3us6bpz+Xd3sMUmMiMtlyP8AdHP6VVXxVojMAb9I/wDalVo1/NgBXanCHuqyFdGxRTUkSWNZI3V0YZVlOQR7GnVYwooooAKKKKANuiimTSpBC8rnCIMk1ynIRSRTKxe2kUE8mNxlT9O4P5j2rD1G1vNjGKwmx1IhkQgEHIKksCcHkcAjtxlTZvNYlitmuXUWtqMDzZSFyT0AyCcnoAFbOeDWalxquowuiKdPt5PvTMWNy6+gyf3f1PPP3VNNJvYaTexa0DxRHqFzJpl4Gi1CFivzIVWXAycejDuvB7gYNdHXNf2bZfYVshboLdfuoONpznIPUHPOeueetRpHrNoNtnrAkj7Jf2/nbR6BlZG/Fix96t030LdN9DqaK5r7d4j27f8AiVbv+em2TH125/Td+NI39tzkedrKw+1naKn/AKMMlTySFySOjkljixvYLuIUZ7k9hVLWtObVdLltY7h7eU4aORT0YHIyO4z1H8jg1zU0t3pGo295e3V1q1sziPyzGvnRnGdyLGoDgYJKgA8Z5wBXW2V9a6lZx3dlcR3FvIMpJG2Qe38+KTTW5LTWjINHvxqGnrJ5XkSxs0M0Oc+XIpwy57jjg9wQe9WLyzt9Qs5bS6iEsEq7XQ9x/Q+/auV1hrzw74pTU7JHmtdSTZcWgx880akhl9HMYb2PlAHkgjotL1mw1m2E9jcLICPmTo6ezKeQeR+YpCM/TdTfTrptG1i5HnxrvtbqVgv2qEdyem9ejD6N/FgbMc8N2rqgLx4wSUO1gfQnhh9OKzPE+l6fqejudQljt1tT9pjunVSIGXnf83BHUEHqCRWdoqa/qeiWUzLZaGs0KSSJaw75SSoORuAWM+xV/rQBQH9k20mqeHr2S4FjayIbV44nb7MGUN5YdVIXacFQTkArjoDV2w1OBURdM03UtVlj+Q3AhFvEzd2JcopPqUByfyroNM0y30q0+zwF23MZJJZW3PK56sx7k/4AYAAq5QBj6Zp962pzavqbRrcyRCCK3iO5LePOSNxALMxwScAfKAOmTsUUUAFFFFABRRRQAUUUUAFeJ/FrWDfeKINKRsw6dEGcD/ntIM8/RNuP9817U7rGjO5CqoJJPYV8tX9/daxrl1eoGebVbktAp7O7YjT8tg/Csqz92y6mlJe9dnrPwe8Ppb6feeIZU/fXrmKAntEhwSP95gfwVa4T4haYdE8c6hDFbk21ztvIwpHHmZ3cHtvVz+Ne+aRpsWj6PZ6bB/qrWFIlPrtGM/j1rzX4zWAD6NqijktJaP75G9fy2P8AnSqQXs7dhwl79+50/wAMNU/tTwFYbmYyWm60fdnI2HC5z/sbT+NdhXk/wZvSJtb04n5P3Vyo9yCjfoiV6xWkHzRTIkrSaCiiiqJCiiigAooooAKKKKACiiigDx/4v6GlrqFlr0K7Vuj9lucdC4BMbfkGU/RaqfCzUjFqGoaSzfJMguoh/tDCP+hj/I13/wAS9PXUfh9qysgcwRi5AIz/AKtg5/QEfjXmPw38J6nqerHVLO/+x2VqzQu5Xe7Fk5VAeBgMpycgHHB5FZL3aqkjeEvc16HqlzqMVvOtssctxdMu4QQJvfb/AHj2Ue5IHbrUQksNZje3mh3vEQXguIirxnsdrDI74YenBrVitrPw9Aot4MRyEmaVmLSOwUkMzHluARyfTtUV/p0mqWcF7bMsWpwKfKkP3W/vI3qjEfhwRyK6vaak+01M37Be2v8Ax5X7Mg/5Y3YMo/B8hx9SW+lct4v8T6xpojsTZm085CzXcEnmDA6hchSD0ycdxjGcjsrG8W+tRMEaNwSkkT/ejcHDKfcH/HpUOr6Ra61YNaXanbncjrw0bdmB9f8AEg06kXKLUXZmjV1oeKtdCNc5kiUtuLS5VmbuxLYyeOp+nGSKkj1UKQFvI27/AOsyP8cfTnHuK6a58C61p7ubPyr2HPCo/lt+TEAY9m/LNUT4X1kuF/sq6CdeGj4PthuD7jg46cV5EqFROziczjJdCLSvEEumXBmsnwx+Z4kH7uT13KOM/wC0OfwyK9L0bxHp+tIFhlEd0Bl7Z2G8fT+8PcfoeK4m18GaxcHbLbJCvdp5VGffEZbn/vnPeug0/wCH2kWzRy3oa9nQhhu+SNSPRR29mLV14VVo6NaeZrT5kdbRSKoVQqjAAwBS16BsFFFFAGxK7RxlljaRuyrjn86xdQ1GKxmjW5H2zUWG6Cyh5C/7Rz0A/vt+HJwa8+tXuqjy9JVrW1PW+mT5mH/TKM9f95hjuAwpbOwgsUcQqxeQ7pZZGLPI3qzHkn+XQYFYRg3uYRg3uRRWk090t9qciz3a58tF/wBVbg9QgPfHBY8n2HAvUUVslbY2SS2CiiimMKKKKAKl9DM6wXFqENzayiaJXOFY4KlSe2VZhnsSDzjFY+lQDR7md7Gz1Kygkl80wmGNwucZX5XIYenXA4FdHRUSgmRKCZlX73niG/s2ENzp9lZSNMkrMqzSy7WRSqjO1QGb73JOOMdab+FyJ3mg1BvMkILma3TBPP8AzzCep656n1roaUdRQoIFCJ4Bq+u6p4h8qPUbtpoUcLFAqhIl+bAIUcE+5yfevpmvlC2ldng2phFlTczcfxDoP6/zr6vrjpNu9yKiStYKKKK1MgooooAKKKKACiiigAooooAw/GczW/gfXZUJDLYTkEdjsNeH+A4IL3xzoMWQ0QuGkGORlI3df1UflXufi22e88G63bRqWkksZlRR3Ow4H514H4P1Cz0rxlo+r3DJFbrKRLKTgKrxsm5vYFhyegrGp8UbmtP4ZH0rXnXxlAbwpYJvKs2oLtIPOfKkNegC5gNuLgTRmAjcJA42keueleH/ABJ8UweItbhtLCZZtOsN2JUOVlmPBIPcKOAfUtV1JWiyaavJFv4MO7eJNVSQYdbRMkdG+fgivaq8z+DukPDpl/rUqkC9kWGDPeOPPzfizMP+AivTKKatBBUd5MKKKKsgKKKKACiiigAooooAKKKKAK2o2q3umXdo4ys8LxEeoZSP61xvwlWK38B2KvNH9ruGeeWPcNw5wOOv3VWu0vZJobC4ltojNOkTNHGDjewBwPxPFcTY+J/Cy+FrDTo9Xs47m1EUHl3TCGWKRCAzMrYK4IJJ6cHk0vMfkX/HTyvHpdjFKkZvLtYsu20dDxntkEj64rpONO03kmTyY/oXIH8yf51zLy2/im7e7MYk0oW720DMMfaA5Uu477fkUKe+CemDXPaYniO/t7C0u9avZrm5QhCqw7IQp2yOxADbkOQMjO/b83Wqasrg42VzpXt7rU9fubnRJYoLb/VXdxNGXSWVeP3agjLKBtZs44A5K8SXKatpKma7EV/ZjmSS1hZJIh6mMs29fUg5H9010Vpaw2NnDaW6BIYUCIvoAMCsrWNTl0q9tfJje5lut0cVupwWYDI+g7k9huPPGGpNDUmhsUiTxJLE6yRuoZXU5DA9CD6U6q+n+DtNhgZtSt4b6eRmkYSpviiLHJWJGyEXJPTk9zVaNE0rU0s4pWfT7pS9oWYt5bj78W49sYZQecB+ygDSM7uxrGpd2NGiiitDQKKKKACiiigAooooAKKKKACioLq8trGAzXU8cMYONztgE+g9T7VgXPjaxibbBa3U/GQ20IDzjoxDdePu1nOrCHxOwHTUVyi+OrZTibT7kD1jZGGPXkjitzTdZ0/VkLWVysjL9+Mgq6fVTyPrShWp1PhdwL9FFFagFFFUr+8aDZb2wV72biJD0A7u3oo7+vAHJFAj59vkazN9Go+e2llQD3RmH8xX1PDKs8McqHKOoZT7EZr5i8RWElr4m1WwaSQxx3LM8rH55N4D9umd+fx4r6E8GXRvfBOhzk5ZrGEN/vBAD+oNefSVpSXmZ1dkzcooorYxCiiigAooooAKKKKACiiigArxPxX8MtT0y8mutCtze6c7Fhbxn97BnqoB++o7Y5HTBxmvbKKmUFJWZUZOLuj5bm8L6oRsj8Naj5jHGf7Nk+X3+7XV+G/hlrWrTRLf20ml6auA7S4ErqP4UXquemWxj0Ne80VCoxRTqyIbS1gsbOG0tYlit4UEccajAVQMACpqKK1MwooooAKKKKACiiigAooooAKjnnjtreW4mcJFEhd2PRVAyTUlY3if9/paaeOTqE8dqV/vITmQf9+1k/KgCv8AZ9U8RWu65mfS9PmTKwQH/SHU9N7nhOOqqCf9rtXz74gsEs9c1SC1UAW97cJGoAUFfMb5cAAAfy4r6gldo03LE8p/uoRn9SBXy3q+ofaNc1a8J/dXFzcXEZ9F3scce2D+dY1/hRrR3PZPh6f+KJsADkDfg/8AAyf5k1veD7GGGxvL9QWnury5LEnoqzyAKPQdT9WJ71S0S2g8P+ErGCTbBDZ2imUnouFyxP45NaHgiaWbw0Gnh8ib7Xcl4T1jzO7BT7gEV1T2SCeyRcu9eisfMW4tphNwIYlGWmJIAVe2SSPYZ68HC6bp8kMrajqTo+ozDYSD8kKk8Rx57Zxk9WIyewDddCiTSZWXKx38eTjpuDIP1YD8a0Lm1juo2Ry4BGOG4/LofxBrMyJiQqlmIAAySe1cfBod1r+lyXB1W4tLe7uDdW0UUUZ8td2Y3yykhiAG645xjrmPUrzUH1WPwkEaWO7TEtySRsgO7djuWKqyj0LDnoK7QAKoVQAAMADtQBzN3pGsWVpLc22pteyxKXFtLAiiUDkqCuCCegPTPUVPbXMV5aQ3MDboZkWRG9VIyDWtb3fn3dxAV2tDjP45x+gB/GudihOj6zLph/49bjfc2Z/u/NmSP8CwYezY/hrWEtbM1hLWzNGiiitTYKKKKACiikbJU7SA2OCRkD8KAFrN1jWrbR4AZD5lw4Pk26n5nI/ko7noPyFc1q+p+KrIyC8S3gtgTi5swSpH+0WDbeOuQB6GuUaSaRjOJ1JkwS65Z2xzkuxOe3JHGD9DwYnG+y91LXz2Dc07ue51O6+03Ds9yAdo5CBTwyKO3pnqSOe1Ry2zSAMxRJT2Yj5j6/j/AD9ic0PMl80uZGZzyS33c467enbrjt2AOJRPMFIaVzu4Kknn/Pp7jPXDeFNzlLmk7spWFTZMjKyzb1ztIhdgfUZA/wA5/AQr+6nSeK4e2niIKSYKMv5jB7ZB4Pf3UzMgUszAdERTy309Bx19uP8AYkstO1LW7g21mhIU4kkOVii+pHf/AGR83PYliNKUJyl7m4mdpoXjSyvY1t9RuLe3vgSow/yTY6lffg5XrwcZHNbZ1e058szS4/55QO4/MDA/E1ladp2k+FkWGFXudRkXkqoaeUewHCJwPRRxUtpBc61cTzamI/sUb+XFaIcozD7xc/x4PGOgKnrgNX0lPnUUpvUgdBrF5qzldNsjFB3vbgqU/wCAKpO/65A98jFaVnYRWYdlLyTSYMs8hy8h9z6egGAOwFWulFXYdjxj4hW/2fxvdNjH2mCKf68GP/2nXpfwnvBdeBIItwLWtxNAfb5ywH5MK4n4tWbG/wBIuVYqskcsMhHU4KsoB7dWrY+C10qw61powAkkVwq9PvKUOP8Av2Pzrha5azXcmprE9VrN1fWE0sQRJBLdXlyxS3tYsbpCBknJICqByWPTjuQDpVzuir/aHiPWtUl+ZoJv7Ptgf4I0VWcj3Z2OfZF9K1OchupfGTyWciW+mwQG7hE8UMjSyCLeN/zMFXpnOBn0rpZZY4YmlldY40G5nc4Cj1Jp9czNCniLxTc2d0ol0zS0QPAwyk1w43fOOhCJtIB4y+ewoA3rS/s79C9ndwXCjq0MgcD8qsVzWqeCtJuYWm0y0t9M1WNc217aRCN437Z243LnqpyCM1Tl1u41/wAO6LbxF7S71ac2115bYaDyw5nCnqD+7ZAeo3A0AdENd0hr82K6rYm8BwbcXCeYD6bc5q/WZL4d0WfTk0+bSrKSzjTYkLwKyqvoARxXJ3s0+n+CvGOiyzPMNMtJRbSyNlzA8JZAx7lfmXPcKDQB2j6pp0dz9mkv7VZ848pplDZ+mc1brFtvDGg/2bFbtomnGIxgMhtUweOcjFYr3MXgXU5bffI2hy2M95DCzFjbPCAXRCf4GVsgdipxwcUAdpRXC6TBp+r6ZBqGreKLiS9uEEsq2msPBFCTzsVY3UYXpk5JxkmrGjXSR+J47LRNWudV03y3N750xuUtmGNm2YkncTkFCTxzx3AOhXX9Ik1k6OmpWz6kAS1skgMi4GeQOnHrWjXHeI9UtfDXjHT9Vu5PKtZ9PuYZ8DJZkaN4wB3bmQAf7VRT6f4t8RJZXs9zbaXBHeW9ymmhNzmNZFYiWXn5toPyqMZwCT1oA7aiuU0uGbxWJdWu728i095WSxtbW4eAGNSV8x2QhmLEEgZwBjjOTVPwvqt1qH/CQeHk1Z11LS750jnmTzW8hjuQkE/NjlM/7IoA0NKe/k8ca3DLrF1NZ2scJjtHjiCIZAx6hAxwFGMnuc5q54qm1qDRt2gxGS7MqB9iI7rHn5iquyqT0GCR1NcjpWmeJm8b+JI4fEsEcyJaGSR9NDCQFHxxvGMYP1rV8VR6zp3w+1Sa81tpL2ECWK5soTalRkDaQHbPfuOtAHT6OdQbRrJtWWJdRMKm5WL7okx8wH41cDBs4IODg4rkLfTU1vVrvTLqe5uNI0cJbeVNMzG6mKB2aVs5cBWQAHgktkHAxHqeiab4X1HSNT0Oyg09pb6K0uYrVBHHPHIdvzKMAlSQwOM8EdDQB2hIAyeBXNv4+8KpcmA61bkh/LaRQzRK2cYMgGwc+prmdW0d9b+L02myvN/Zb6VDc3iea+JAJHURYzgKxCFgMZ8v3NehfYLP+zzp4tYRZmMxfZwgCbMY27emMdqALAIIyDkUVzHgWSSPRrrSpJGkOkX0tijsckxqQ0efcI6D8K6egArJ1FAPEGjSux2AzRqvbzCmQfqFVx/wI1rVma7DLJpvn26GS4tJFuYkXq5U5Kj3Zdy/8CoA574h2MEXh++1mXUdSge3gIhitrnykeQ/KgOBnliB1rwnTbOHULvR7JmwlxcwRAnrtYgMP++dwr0H4p+LINXvrHRbCcSWsUa3krr0dmUbB+Ctu/4EvpXJeGdHbUotTaIuJ4CsVo8Z+5Kzq+7g5B+7GvTJc+hIwl71RLsbQ92Lb6nsNxONbkS1tonksI51a8uuBGVRgWRc8vyAGxwBuyc8VsWk39la7c2dwMQajMZ7SYfdL7BviPo3ylh6gn+6ao6frNpb6ZZ2erwJpDpGgt5Y8rbkYG3y5CMLxxsbnt8w5N69skm02ayuywtpAGiuYRkQuDlXA6oQQCDyvHbpXRJ3ZnKTbJfFHy+HrmfvamO6H/bJ1k/9lrYrzrXdRjv/AApeadPIZPEEyGBYPMbEpJx5kQ6bCOdw+6Cc8giutttYuZNLtr6SyzDNEku+OUHCsB1BA556DP1pEjLK3in8XapfnmWCGKzUZ+6MGQn8d6/98il155NNt21iB5S9vjfAGysykgFQDwG9CMc9ayNGuPtHibxG76gbUPcKYUBQFkRBEzYYHjej8iprq/j1+C30eGRLuR7lXumjHypBHJuBfHALhVAHfcSBgUAXdLjvrCS91DWmtYWunDttm+WFQAFQZAyfU55J44wKj8TOkljpt5HuEsd/D5W5SpIdvLfg8/cZz+ANXbXw3pFlOs9tZiKRTlWSRhj9entVPxCfN1jRLb+7JLdEeoRNn85RTjuOO5NRRRXSdQUUUUAFFFBIAJJwBQAVkXvhnSb2QytaiKYnJkgJjJPqccN+INZGr+Ore0BXTrZrzHHnbtsX4Hkt+gPrXNH4g6078CAE9FSA/wBWP865qmIo/DLUzdSKOofwHaENs1K+UsQTnyv6ID2HfsPSo18AwZ+bVLog8HbHGOPQfLgDn09R0JFZFj8Rb+SSOOSwiuBI4j8wZhVCTjJOX3c9cdK7P+y5brnUrx7gd4Ih5UP4gEs30ZiPaohSw9RXjFFKSexhRaJ4ftp3jSC41i8X5XXdvA9nA2xKfZsHgda247O/miWOSSLT7ZRhYLMZbHpvIwB7KoI7NWlFFHBEsUMaRxoMKiKAFHoAKp6xqaaRpkt4yGRlwqRg43sTgD8+voM10KMILRWQ/Uhu3sfD2lzSxCGF34QyPzNKeFDMTliTjkkmr9pbLZ2kVuhLCNQu49WPcn3PWvFtavLvWbwSXswmkbcNp4RFwThR2Gdv145PWvRfAGp3Oo+HjHdMzyWkpgEjHLOu1WBPuN2P+A1lSxEaknFERmm7HVUUUV0mhxfxPtPP8KJcgc2l1HJ+DZjP/oefwrk/hVqgtvH6QD/VXdvJb7s8GQYcfXARx+Neoa7pv9r6BqGnZwbm3eJT/dYg4P4HBrwXSdQOk3enanGhT7HLHMUA5CqfnX/vncPxrixHu1IyE1dNH1LXOeHZBZ61rukzHbcfazexA/8ALSGUA7h9HDqfTA9RXQo6yIrowZGAKkdCKz9W0Ky1jyXuBLHcQEmC5t5DHLET12sOx7g8HuKs5TSrnNDcW/irxLZSnbPNcRXsQP8AHCYIo9w9cPEwPpx60knhFriNobvxJrtxbuCrRNPGgYHsWSNW/Wli8IoNF0y0l1C4F9psfl22owYSVV6YOdwYFQoIOQcZxnGADoZJEhieWR1SNAWZmOAoHUk155pxNjomg+IZ1ZLJdSu7qViMeXBcvKUkPsN8ZPoCSeldC/ha5v8AbFreu3eo2YOTaGKOGOX2k2KCw/2cgHuDXRFEaMxlVKEbSpHGPTFACNLGkJmaRFiC7i5YBQOuc+lef6uxvvBPjXXEUiC/tZBakjG+GOLar/Rm3kf7JU10g8F+H1YAWB8kNuFsZ5Ps4P8A1x3bPw21H49wPh9r44A+wSgf98mgCOLU/FphSJfDVkJNoHmtqf7rp14j3fhioZ/CV3rNtfya9fxzXt1ZS2cK28ZWG0SQYbYCcsxwMsfTAArrEG1FB6gYpaAOCi1nQLONIPGOlWmnalEoSSe5tQ0E5Axvjl27SD1wSGHQipr/AOIei2OlPJoUMuoRQbSz2lq5t4k3DcTIBsGFyevau3IBGCMikwMYwMelAHM+JdBbWvEXhiZ7fzbWxu5LiVsjCkRnYcd/n29PSunoooA4/TjrnhaxGkRaDNqlrblltLi1uIkzGSSqyLIykEA4yMg4z7VQl8Lahpuhxa3bybfFEDzXUhhQyJOZW3PbkcFk+6Aeo2gjHNd/RQBwsVzrml60niG/8P3GzUbJIby1sHFy9tLGzlCRxuBVyDjOCB161F4p1PVtf8IanbW/hjVI1nMUUAkCCST5suSm75FAXGSeSegrv6KAOWki1TRdXutT0/TZL+x1LZNcWiOiTwTBAu5dxCsCqqCN2QRkZzR5Wr+I9U0+W90x9L0yym+0+XPMjzTyAEIMISqqCd33iSQOBXU0UAcdot4lz8R9fka2vk3W1vBDLNZSxxkRmQvh2UL95x356jNdj0qC9vINPspry5fZDCpZj149h3PoO9eWan4m1HxELmwlvJ9L3bkWC1ba4BGQfM/iOCM4wBnkd6zqVYQ0ky4U5S2N/wAIeINPuPFXiO2t3meO81BZraRbeTy3xbxq537dowyMOSORXd1g+CoIbXwTo0MCBES0jBHq2PmP1JyfxrerQgKyvEmtw+HfD95qswDeQmUTOPMc8Ko+rECtWvE/in4nTVtbTRLSTda6c264Knh5yMAf8BBP4t/s1M5csblRjzOxwCWl3fX1rFbRrLf3NxtAUYDPJnP0UE59gvtX0Vo+gx6Potno9nAFS2GTdyKMmQg7pFHXcSW5OAM9xxXk3gGxlt9QXxTLj7FYTCEgr94MCsj57BAwOfQOK96qKUWo8z3ZdV62WxGsES24gCL5QUIEIyNuMYrLOgpZfvdEcWEg58lRm3f2MfQfVcH1yOK2KK1MjHspLe8uZYLmyNlqMYDyojkb1PAZXXG9cg9cEdwKr/8ACKRRLFBa6pqVtZRnctmkqtGCORgupYAdlDYHYcCti58uKSK5aNSyny9+OVViM/hkLn6e1TO6xxs7nCqCSfQUAZd/Z6VFZQ2c2n21yiA+VDMgcADqxLZwB1LH17kgGxpmnxWFuFiWONTyI4IxHGuf7qj+Z5/lVXT4Wv5nvrgHaX+RD6qeM+ynIA6btzdxjYoAK5zVjnxfp4/u2Fzn8ZIf8K6OubvSZPGDjPEFgn/j8j//ABuqh8RUPiLNFFFdB0hRRRQAVw/jnVizjSUk2xbQ9zhwN2fuocsOMDJGecr2JFdxXjeqaitzqd3MZGHmzu28tjK5wmAOWO0IMYOeBXJjKjhTst2Z1HZFOQRp+8cuuTwAzfMT6DDg/nUUpdo081yqSHb5J24AxnLkAbuq8dOe9NSM+W11KEEjDbGuAAu7I7dyN2fcCpWi3SIjbhGq7GLD15P4jgfgK8g5i74dsn1DU7CHbnbNGRgcbFO5voMZH1Ir2WuZ8IaAdLtTd3Eey5mXasZ6xR5zg/7RPJ+gHbJ6avZwtJ04a7s6acbIK5Xx4+zTLIZ4N0Sf+/UldVXH/EYKNFsmYEgXgGB3/dSf1Aq8R/Cl6Dn8LPOnG4+aPvAfIvcgkHP5qD+Pc5r03wLb+RpV26jEct2zIfXCqp/8eVh+FeZ6VBdajqTRW6mSWb9zGD0Vs/MfoASxPtXten2Uem6fBZxElIkC7j1Y92PuTkn61xYKm+Zz6GVJa3LNFFFemdAV4Z4v0r+yPFd9b7cQXDfaoeOCrklh+D7vwxXudcT8S9FN/oSanCmbjTiXbA5aE/fH4YDf8B96wxFPnhoCdnc2fhZrn9qeEksZXzdaYRbNnqYwP3bf984H1U13FfOPgbxMfDviiK/kYLps4Fvcn/YJ4k+inn/dLetfRwIIyDkVjTlzROeceVhRRRVkBRRRQAVma9odv4i0t9OuprmKB2Bf7PJsLY7E4PHt7Vp0UAVdPszYWMds13c3RTP765YNI2TnkgDOOnTtVqiigAooooAKKKKACiiigAooooAKKKx/EmsHR9JaSLabuY+VbKeRvI6keigFj9Md6UpKKcnshpOTsjkvG+uNd3y6bbENFbSAMO0k+MgH/ZQfMff3WudtbGTULqLTbY7y7mNWZQQz9XkI6YUZPpnjriq8ZJQTJIS8uUgdjkhc5eU+pP3s9/l9a9B8DaKtrY/2pIm2S5QLAp6xwdR+LfePf7oPIrwaaljMRzS2X9W/rzPWm1hqNlu/6/r5HTWFlBpthBZWybIYECIM5OB6nuferFFYvinxJa+FtEl1C5G987IIQcNNIeij8iSewBPavf2PIOf+I3jYeHLJNNsJQNXvFOw9fITnMh9+CFHqM9Aa8V0fSbrWNdXTLHPmzKrPK3zeWuW3SMe/b6kj1pmo3V9q2rre3O+61C7uPmCDlmKlVRR2A4AHYfia9p8HeF4/DWl4k2vqFxh7mUdM9kX/AGVycevJ71jCPtpf3UdMY8q8zVsNJs9O0eLSoIh9kji8rY3O4Hrn1JySfXJq/wCGLl5NJNnO5e4sJDaSMerbQCjH3ZCjH3JpKz5Gu9J1KTUrOA3UMyKl1bIcOducSJngtgkFTjIAwcjB7JxutCZxutDq6Kp6dqllq1t9osbhJkB2sBwyN3VlPKt7EA1crEwGSxpNE8Ui7kdSrD1B61mrcTN4edmbdcBWhLHvIGKZP/Aq1apW1p/oSpKpUtKZyvoxk34/OgC1DEkEEcMYwkahVHoAMCn0UUAFcxdeH5p9be5TU7m2vJw7s0RDR7F2qiFGBGMEkkYOSefTpJpVghaV87VHbqfYe9VLIPLcTzyYzhYuORkZLYP1Yr/wGgDFa08S23HlaZfqP41le3Y/8BKuP/HhUZu9Xi/1vhu+YDq0E8Dj9ZAf0rrKKvnkX7SRyJ1kxjM+lavEO5+xPJj/AL9hqjPijRYzie/S2b+5cq0Lf98uAf0rsqKftGP2jOX1bUYtK0m5vpWAWGMsMnG5uw+pOB+NeKwQFk2MihIgoBY4yQOp9MckH2Getex6r4f0/W5Imv0mlEXKIs7ooP8AewpHPvSWfhrRrEhodPhMgORJKDI4PqGbJFZ4ihKq1rZIucHJnnNjol5qcsf2S2e4hGT5h+SMk8ZLHgjgfdyc54rt9D8Jw6c6XN463F0h3IAPkjPcjPVv9o/gBzXSUUUsJCnruwjTSCiiiuo0CuM8eyS3X9laTZRma+muDMqKMlFVGUsf7v3+CeMiuzqGO0giuprlIlE8wAeTqxA6DPYDnjpkk9SaiceaLi+omrqxjeGPDFv4esxnZLeyD97MowOeSqjsufxOBnoAN+iinGKirIEraIKKKq3GpWFq+y5vbaFvSSVVP6mqGWqQgMpVgCCMEHvUNtfWl5u+y3UE+373lSB8fXBqegDwnxT4fPhzXJbEL/oUwMtoT08vun1UnH0K+tek/CvxYL6wHh6+k/0yzT/RmY8zQDgD3ZeAfbafWtLxV4di8S6M9ozCO5Q+ZbTEf6uQdPwPQj0P0rw9G1HTNb3gyWN/p0vHqko/muD9GDGuCpH2M+ZbMUo8yt1Pqaiue8HeK7fxZo4uUCxXkWEurfOTG/qPVT1B/qDXQ1qnc5dgooooAKKKKACiiigAooooAKKKKACiiigAooooACQBknAryTxHq/8AwkGrtIjYsVQpG5OAIc/O/sXIAH+yoPBrrfHOriGzTSIWPnXY/fFc5SHOD06bj8v03H+GuDcGef7LbxGRjIqtGG/1kpxtjHoOhPYDrwTXk5jXbaoQ3e/6Ho4KirOrLY0vDujnxBq22VCLRAHnBGMRfwxfV8Zb/ZGD2r1jpWZoOjpomlR2oYSTMfMnlxjzJD1P06ADsAB2qTWNZsNB02S/1K4WG3j4yeSx7Ko6knsBXbhcOqFNR69Tlr1nVnfoT319a6bYzXt7OkFtCpeSRzgKBXzt4p8VTeLddnvpVaG0tiYrSFz9xCASx9GbjPpgDtVjxV40vfGNwruGt9LQ77e0z+Tyere3QdsnmrfgbwVJrV3/AGrqMZXSQweKNhzdEAc/9c+P+BfTrTbqvkiOEOX3mdB8OvCpiRPEF/HiaRT9jiYcxoR98/7TDp6Kfc16HRRXdCChHlRYUUUVYGfeaYZLoX9jN9j1JBtW4Vch1/uSL/GvseR2INX9L8RLc3K6fqUP2LUyDtjLZjnx1aJ/4h7HDDuO9LVe8srbULY293Ak0RIO1h0I6EHsR2I5FRKCZEoJm/JKqcZy56IOpqSuRTT9RtBjT9fvo0HSK6C3KD8XHmH/AL7qKDWvEiaqunX0+kRNKcW05tpAk/H3R+8OH6/Keo5GcHGTi0YuDR2SsGGQQR7UjusaM7HCqMkmoLWK4VN141vJMerQxFB+rE028u2tsYjzyOW4VvYN0B6Y3YB6fSSSGRpZnWQpg5/0eJh1P99h2A9P64AuwQrBCkSkkKOp6k9yfc9abb3MVypMZ+ZTh0YYZD6EdRU1ABRRRQAUUUUAYlFFFdR1hRRRQAUVXd5ri+SwtColK+ZLIwyIkzgHHckggD2J7YM8mk3tvE0keqLJtBJF1Eu3H1Xbj64P0qHNJ2Ic0nYjnuYbWMPM4UE7R3LH0AHJPsOaiGoW4kCSmSBmBKi4iaLdjrjcBn+lTeH4ZLsDWbyNY3lXbbR7shIz/FyBy/B6A42jAOal8SRJe2ltpTxrIL65SN1YZHlr+8f/AMdQjPYsKl1NdCHU10KtjZXmsW8d3LcyWdpKoeKKEDzGU9C7MDtyP4QAR/e7C2/h5Il3WN5dQy/9NpnnRvqrseP90qfetmqs17FHbySqwbyzhl7jHJHscdM9ePWs3JkOT3ObllmvLqHR5Q1tdyyYnEbkERAEl0bglWwFDDBBbsRXS2un2djGI7S1hgQcYjjC/wAqrQ4udenm4ZLaBYUb0ZzucfkIjWlQ5N7icm9zM1jTFv4g8IRNQh+e3mIxgj+Ekc7T0I9D64qhaXK3lqkyqyE5DI3VGBwyn3BBB+lat9fR2VxaiQcSsyZHbjdn9KypI/suu3cI4juFW5T/AHvuuB9MIfq9XTeti6b1sT1xXjzwidYg/tTTo86lAmGjH/LxGP4f94clT9R347WitJRUlZm54DoOu3nh/VodV085dRtlhY7RNHnlG9D6HsR9QfojQ9asvEOkQalYSb4ZR0PDIw6qw7EHg15R8QPCDQyS6/pkRKN817Ag/OVR/wChD8fXPL+FvF934S1ZLi1U3Fncn/SbYNw6gffXsHHAz0PQ9iOBXpS5JbETjzK63PpCiqGj6zYa9psWoadcLNbydxwVPdWHUEdwav1uc4UUUUAFFFFABRRRQAUUUUAFFFFABRRRQB4x4qOqaf4vuncvvupXZGnZFiMaqNgXIBIxwcElW5IINdd4D0dZYYtdljKxvH/oSOPmCt96Rv8Aabt7ZOfmNdhfNZR2ckuoGBbWMb3afGxQO5zwK8q8U/Fh7oPZeFjsh5VtRdOTjgiJT/6Ew+gPWuV4elGp7Z7nQqtSUPZrY7Xxf480rwlDsmP2nUHA8qziPzHJwCx/gXPc/gDXh/iDxDqOv3jahq1wGZM+VEvEcIPZR6+55P6VRjsr3V79bWyhmvb6aQSSfNuY4Od7seg46k16x4V8AW2jvHf6kyXepLymB+6gP+wD1P8AtHn0ArRKdbbRDjBQ9TnPBXw8kure3vdfgMduqL5Vi4+aTA6yDsP9nv39K9WACgAAADgAdqWiu2EIwVkMKKKKsYUUUUAFFFFABUN3aW99bPbXUKTQv95HGQf/AK/vU1FAGbEut6UALG8W/tl6W1+x3geizAE/99qxPqK0LTxRYXEyWd/HLp13J8qwXigCQ+iOCUf6A59QKdUVxbQXdu9vcwxzQuMPHIoZWHuDwazdNPYzdNPY1G02HAMbSRuvEbofmQegz1X/AGTke1SwNcAmO4VSR0kTgN+HY/n9e1ctFa6no3Oj3XnWw/5cL12ZAPSOTlk+h3L2AFaun+J7G8uEs7kSafqDdLW7AVm/3G+7IP8AdJ98Vm4tGTi1ubdFFFSSFFFFAGJRRWZrev6b4es/tGoXATdkRxqN0kp9FXqf5Dviulu2rOs065jXPH2g6GZIpLh7u5j+9BaL5jKfQn7qn2JBrzjX/HOq+IZ5baMvYaeAP3MT/PIDn/WOPp90cc8k1k6Tpt3e3FtNZWTyWFrOj3EygLGiqwJGTgE+wyeK5pYm8uWCuJ7XPovQbGS0sPNulxe3R8645ztYjhB7KAF98Z6k1R1MX1ze2Gn34tzZXdyyuISw3osbvsbPUEqM9iAR0NdFWRrPy32hydAt/wAn6wSr/NhQcppXFtFdQmGZS0Z6gMR/KsRLMWXirT4lmleI2d00ayHOw74OAfpn9a6CsjVPk1zQ5QOWnlgJ9jC7/wDtMUAa9ZPiBltdJu9QyE+z28jyNjqgUn9Dgj6e9a1YfjFnHg/VY44zJJPbtbxxgDLNJ8igZ45LChgJ4SdLjQkvUkWQXTbw69GCgRqR9VjU/jWrcPcoMwwq4HP3+T7YPH61heAfNj8H2dtcwvBc2xeGaKT7yMGJAP1BU/jXS0IGclDfHxJr5g8h4l04OsoYHAZ+AcnuEB49X7gVo63hL/TrkEHDvbP/ALIdd3P4xqPxrzT4qPd2Hi1JLO/urdbmzQyJHKdpYM652njOMDOO1c9D458Q2+mrYLcWclujpIPNtFBBVgwOUKjqOSRzWftoxlZmsactJI9torymx+LOoM3+k6RbTxD/AJaQTNHn/dDBs/mBW/bfFLQ5cfaLbULX1LwhwP8AvhmP6V0qvTfU2O3ry3xn8P2tp31jQ4WeEBjPYoOVzglox36cr9celdxY+LvD2pMFtdYtGkPSN5PLf/vlsH9K2gQQCDkHvTnCNSNmI8F8N+Jb7w1qK6hpriSKTHn27N+7nX+jDs3bvkcV9BaBr9h4k0qPUNPk3Rt8ro3DxOOqsOxH/wBccGvL/HPgglpta0aHLnL3Vog+/wCroP73qO/Uc9eK8NeKL3wzriX2n4lhdAbqDdhZ0zwPZh8xB/DoTXF71GXLLYmcObVbn0xRVDRtZsdf0uHUdPm8y3lH0ZT3Vh2IPBFX63OcKKKKACiiigAoopGZUUsxAUckk8CgBaK5XVfiN4W0osjaml1OvBhsh5zZ9CV+VfxIritT+Md9NuTSNJit17S3r72/74Q4/wDHjUynGO7KUJPZHrxIVSxIAAySe1cD4i+K2kaZvt9JUardrwWjfECH3k5z9Fz+FeR6p4o1rxFE76xqks1sWJEAIjh2+6rgN6/NmptJ8Kax4ki22Nt5No42m7nBSMD/AGe7+2Bj3FZ+0cnywRoqVtZFfX/FWq+Iovt2s3W+NR5kdsnyQx+mF7n3Yk+9a3hfwHqutRRST77CwwC08iYll9SiHpn+83HPANegeH/h/pOivHczg398nKzTKNqH/YTov15PvXWVrDDXd6mpqtNEZ2jaHp2g2X2XTrdYkJy7dXkPqzHkmtGiiupKwBRRRTAKKKKACiiigAooooAKKKQsBjJAz0zQAtFFFABUF3Z21/btb3dvFPC3WOVAwP4Gp6KAMuPT9R03/kEatLHGOlteg3MX4EkOv4PgelWo/E19acatoswUdbjT2+0J9SuBIPoFb61aoqHBMhwTLmm61pmsKx0++guCn30RvnQ+jL1U+xAq/XL3+j6fqbI93aRySx/6ub7skf8AuuMMv4EVAtlrNqNlj4gnEPZLyFbgr9HyGP8AwIsfeodN9DN030MTxf45h0BjYWKpc6oVBKMfkgB6M+PXsvU+w5ryGS7vdV1SW4upZ76+nkEaHbud+B8qKOgzngDH86bp1teatrIt7ZWub+8VHJduWYlizsewHUn/AOsK9r8KeDLDwvbblxcahID51045OTkqo/hXPb881z2niH2ib7HK+GPhizE3niM53tvWwjbgcADzGHXp90cepPSu71e0jHhjULS2iSNPscsccaKAF+QgAAdK06a6LJGyMMqwII9RXXGnGCtERsW0wubWGdTlZEVwR6EZrN8RMIrK2nb/AFcV7bs5/ur5gBP0Gcn2zWRpGr3FnMNAuZIo5bcJFa3MsZ23C4+UHBGHABGP4tpI7ga8i2LTNa6hP9slmXynRkyiBhjaQOF3ZxzyemTWDVjlasazMEUs3QDJ4rn9Vu/Ou9JmWJhbw36fvj0JdHjGPbLgVQ0u6vNH0qBtVZr/AE2MsjXbjdLbFGKkyf3k4zv6r/FkZYbGo3en6jp8tufMuLVlBkuLZgVh5yGDZ6ggHjJGAaANaSNJUKSIroeqsMg1y/iPwvFPo8zWLzxSROlyIYmwJjGwcIR77ce2atWHiBbe8l0nWJ4or2DAFwfkiuRjO5c8BsdV7dsitWPU7WWdIo2Zt5wjhDsY4JwG6HgE8elAGRpbLZ60gjupLm11W2FzFJJtB3oFB6AfeRkx/wBczXRVxgUyeHbMwW1266ZciSJo1ZS9uGZPkI5b90TwOvbJxUl9rHhiKO1kttQtZrpp4zG6y+fNhXBYDkvyoIx3zjvQBT8U6Lba14r2XGlTX4SyjA8pYPky8vVpMFc4/hPbntWBq3wut5rSWW10KWEhSyQw6w0jlscZWVCp57b8V2VrcJeTG8E0LXt1cwlII5FdooEPRsE84LsewLkc9T1FJpPcabR4hF8Obe/t92ma5Ks6ACa3vYAXiYj7rBdhU/UVnXvw38UQL+4WxuB/0ynIf8A6gfrXturaNDqQWZG+z30Q/cXSLlk9j/eU91PX2OCMzT7qS6tiZ4xHcRSPDMinIDqSDg+hxkexFNUaU+hvCbeh4LdaBqenqy3ujXyD+N2tzIp+rrlf1rOtb2SKQppt1JZkHkwTtEw/4CpB/PH419LVWvNOsdQTZe2Vvcp/dmiVx+opfVEtYsu54tbeOPEelpu/tZp41/gu4lkB/EAMT/wKsHUL2W51CXUzp8Fv54DXEVsWxuySWVTnHUkgE88j39jvvht4ZvSGSzks3ByGtZSoU+ynK/pWNP8ACiPJ+y65Og7efbrJ/wCglKidGta17oNDjvC/im+8MX323TmWa2mwZ7Zmwkw9Qf4Wx0b8DkdPSIvjRosoyNI1YAHB+WHIP/fyuL1D4XaxpVvPd2V5BfIg3tbRwtGz+pUbm56nHf61xFwxBSa1O6Zv4B0kA659Mevb9KyftKXusThGWp7qPjD4c2FpLbU4gBk7oFP8mNOPxf8ADe3Ig1JvYW4H82rzDTvBGs+INOhvLCfSpbZ/vj7TIGBHVGHl8EHqP8a0f+Fa+Jv+oV+N1J/8arT99b4SfZw7nZ3Hxo0aMqsOk6pIz8DcsSj/ANDz+lZ1x8Zrkgi18Pxj0aa8/oE/rWBB8LNeaZpJ7vTYyeAVeR9o9ANq1pRfCedlxca+oBHIgs9pH0Yuf5Uctd9AVOBlXfxU8V6i0iw3FrYRA7QbaAFie/Mm4e3AHQ1l2uneI/GtwUU3+qYbDvcTMYYz77jsB9gM+1dxpvwz0W317TbOSW7u4wkk8qTSAIyptULhAOC0innP3SK9TgtobS3S3too4YYxtSONQqqPQAcCh0p399kuSjokeeeF/hHpumx+drbrf3LNu8lMrAntjgvxxzx7Va8Y+E/DF1ZpZQ2S2mqOhWzGnxLG7n0xjaVHU56DJyK6OLXYre3u3vXGLebyVZBlpXyflVRyWyMADmpdJsJjcy6tqEYW/uF2LHkH7PFnIjB6Z7sR1PqAKtRSVrGXM73OT0H4RaBp1pC+oRy3eoqAfOE8gWJsdI1zjA9wc/Titi4N5ofN+/2mw7XoUBov+uqjjH+2MD1CjmtXxNdSWPhbVryJgstvaSyxljgBlUlf1ArJ0y6vvFVjGY5JLPSgNrTIcS3XPRG/hTGAWHJOcYxk3F8uw1Jp3Jl1Owa7Fot9bG5IyIRMu8jr93OatVaXQNJTShpaafbpZAYEKIAB7jHIOec9c81jWbzWl02l3chlkRPMt7g/8vEOeCf9pcgN9Qf4sDWM76GsZ3di/RRRWhoFFFFABRRVS7upUuILO0jWW8uCdiM2FVR952Iydo4HuSB3yE3YTdi3RUR0fWiONWsA3vp7kf8Ao6q11pvilbeRbW50iSUjCu8ckQHvjL1PtER7SI66vxDcR2cCedeyjKRA4AXONznB2rnv36AE8VK+l62qCWG/sZmxkwvbsiH6OGJH1IP0qjHZaxp2lzwR6Is9xPh5biLUBJJI4I5YukY6DgDAHQAVrPqmqvaPJbaBcRMoGEuJYgT/ALoR2zj3K/jWbm3sZuo29DEuG1pbhk1G2urG1HSXTIhdl/xxuH08r8fSxp1l4V1C+ezTT4rq5WLzJf7RhZpwM45Ew34/St3StTF/G6SKY7qLHmxNGyFc5wcHscHkZBweeKZrOkvqUUUltcm01C2YvbXIQPsJBBBB+8pB5HHY8EA1Lbe5Lk3uZ134bnso2l8PXAgkA4s7lme3c+3eP/gPHqprMt59SkdYb+6msbo4BT+ynMYPoJA7K34Nn2FdVpceoR2ijUp45bg/e2LgA+x4yPwFXaOZj5mcp9rudPuUtNXjSNpG2w3cYIhmJ6DnJRv9knnsT20KuXMlnNYXceqLAtqpaOYTkCMr1GSeOhH4153J480TQ7qWxjv5dWtVXdby2wMrKM48tnOFYjs27kdeRltFUS+I0hO+jO4orzC/+LkkfNpoTeWeslxcAFfcqoP86zn+JviKYBoV0uNCMjEDufz8zH6VLxFNdTWzPYKK8Sn+IvimPDm8txF/GUth8vvzniobr4jeKoAhXUYmDZ62yf4VP1qmFmdv8LtBSy8PprE0f+l6gilSRykI+4B9fvfiPSu8pkUUcEKRRIqRooVVUYCgcACn1vGKirIQUUUVQytHY2Wo32oQX0SSW/2WHzUf7rDdIRu+mM/iazZDq9pZx6VpEdrfwRyRtFcSBkKBWDAsAuJPu/eUjPfB5OxpEQOu6m5O5WgtwQRwCDIf6g1vVzy3OafxMxdMttVt7KC2It4kRcOzku7t1ZjjA5JJ/Gq8vh/ULe1ntdJ1C2gtJwQ1vPbNIkRbr5eHG0f7PIB6Y6V0VNZ0TG5lXPTJxmpJMhPDtvJZXMV65uLm6kEstyFEbBwAFZMfc2gDbzkdckkk1Li38R3MEFk62ivHIN2orKwJTkFhGBw5BxjOOTz2rpKpS6igkMVuhnkHUKeB9SMn8QDQBaiijghSGJQkcahVUdABwBVe+0221CEpKrI24OssTbHRhwGDDkHkj6Eg5BIrIGp6vqLY02CBoScGdjtRfXa/O/6hSPcVYXTtdbIl11Ap/wCeVmoYfiWI/wDHaAFC+IrT92hsNRQdJJ5Gt5Me+1GUn3AX6Vz58e3R186LLpkNrK6nyrx7lngYg4IBCDOD9BnjOeK6X+xFmULf397fIP4JXVFP+8saqGHsciprzRtNv7WK1urGCWCEgxIUGIyOhX+7j2oAdZoyRCWW5847cZVsqB3PufU/kBWFZcanrS/3b7+cUbf1rag0XT4OFto2HYOgbb9CRmsTT2E15q9ynMc982w+uxEiP/j0bVdPc0p7l+iiitzcKKKKACvPfG/gT7XJLrWiwD7aRm5t1wPPH95fR/8A0L616FRUzgpqzA8A0PXb7QL83unP947Z7eTISUDsw6qw9eo9xkV7F4c8V6b4lgP2ZzFdIMy2svEie/8AtL7jj8eKzPFfgO21x3vrBltNTI+ZiP3c/s4Hf/aHP16V5LPZ3+j606Xcc1jqEJBiKthgB/GjDqCSRkccYPpXGnPD6PWIbn0VRXm/h74mBVS18QrtI4F9Enyn/fUfdPuOP92vQ7a5gvLdLi2mjngkGUkjYMrD2I4NdcJxmrxYCaGv2jXNTvP4IVjtEz/eALuR9d6D6pV/VNYi0mJ3nRj+7JiUdZX7IP8AaJwB9apeGDhtZi/556gR/wB9RRv/AOzU3xMEkvNChZQzfbmlwRnAWGX5vwJX8SKyesjmesjL8MaPBa+JJ3mhia9SzSaSYL1llklMhB+q8egJ9TXXPeW8cpjklVGH97gfn2/GsCJvs/iywc8Lc281ufdwVdR/3ysldHJFHMAJI0cejLmiaswmrM5a7tx41M1vO+3w/b3BSSOM5a9dDyGx0jDDoOWx2HXo7S5tJU8q1kiKxDb5aYGwDjGO1cz8O3Y6HdRu2WF15uckn99FHPz/AN/TWh4qtUexinSR4LhrmC3E0R2uFklSNvmHP3WPfrz2qSSzrer2llbS27T5vXjJht4gXlZscEIuT1xzjA71kwaTq+swWLXxOkpa8oImWS4Py7SCSCijHUfMScHIIroLDTrDTQ8VlaxQZwzlFwzn1Y9WPuauUActfWFxoKi9huLq8sVH+kxTNveMf89EOMkD+JfTkcjDXEdZEV0YMjAMrKcgg9CDWhe6lBYyRRy5JkBwF5PUDp36/pWIbVtDvltlH/EtuWP2f/pg55Mf+6eSvpyv90VrCXRmsJ9GXaKKK1Nive3kdjB5jhnZmCRxIMvK56Ko7k/4k4AJq1pFidOjnu74q2oTqHmKnIRRnbGnqq5P1JJ4ziqvh6CG6ll1O4YSXhnnhiDHiKNJWjwg7Z2gk9STjOAANu98pbZ5pplgWIFjK5wEHck+nrWE5X0Oecr6FgHIyOlVrq5aGe0iUAmeXZz6BWY/yrnND1vUJ475oLb7Vp9tMI4pZXEMjAqG+VSMFfmXBJX6dMu1XVL+4jVrXSb+O7tpBIgZY5FDDI2tsdiAyllz1GQRUEHVUVWsL2LULNLmIMu7ho3GGjYcFWHYg8GodV1vS9Dt/P1S/t7SM/d81wC3so6sfYUAXiMc4ycVXivoJRL83lmL/WCTjb9fyP5elea638YUG6Lw/p5lPQXV6CifURj5j+JWvMtd1jUNeczaxqUsuWGFyEjB4xhB8p6DqCeKylWitDSNKTPZfEfxO0GwtpYdOvXvr5eUFmodAw7M5+THYgEnHTmuI1j4q+JNRV004W2lRnoyL58n/fTAL/47+NYmheBfFWt7TDp4htSOLm8zAMey4LN9QAK9E0n4PabDtk1m/uL9+8UP7iL9CXP/AH0PpU3qy20KtTjvqeOz313qt+ialJdX16eY/Mdrgn/dHJH0AFdJZ+A/FeoQPNDozwoFLKbuQRF8DoF5bP1Ar3nTNF0vRYfJ0zT7a0Q9RDGFLfUjk/jV7OKfsE9ZO4vataI8S0n4ZnULKC8n1seVMgkVba3wcEZ+8xPP/Aa2rb4VeH4M75dQmLHLbpwgJ+iBcV1SRDStZn07GLe433VqfTLfvU/BmDD2fH8NXq6oUqdtEaJ8yucovw48Lr/y43B+t9P/APF0f8K28JbQv9lNtXoPtU2B/wCP11dFXyR7DsFFFFWMKKKKADRWA1PU4j9/MUmP9kqQD+at+VbTHapOCfYd65uCT7L4qtT0S9t3gb3dDvQf98mWulrnnuc0/iKjm4mYonyjuc4A/HqT9MD3pYrCJCWfMjHru6H8Oh/HJ96tVHOsjwskTbWbjd/dHcj3xUklOfdeyOglMdnHkSMON5HUA+g7n6jr0zEjGs3slkiGLSrY4mRePPf+63qP7w7ng9xWwVjRdiri3twMIO7AZA/Dj8T7UmlwJBYqUUDzWaU+p3HOT74xQBbVQqhVAAAwAO1LRRQAUUUUAZWv6hLY2CR2pAvbqQQW+RkKxBJYjuFUM2O+3HeqVnax2NnDaw58uJAi7jknHcnuah83+09fuLzrb2e60t/Qtkea3/fQCe2xvWrtbU1ZXN6cbK4UUUVoaBRRRQAUVDdXUFlbPcXMgjiTqx/QAdyegA5NcTqfizVbpzHp1tPZxdpDAHkPvzlR9MH6isa2Ip0VebA7ys3W9E03XbA2+pwK8a/MsmdrRH+8rdVP+TXnaeIfEHmgQ6vKVk3HzTGjKAF3HaCmScd+nPeu60azh1DS7W8v1N5csuWef5gGBwSq/dXp2AqKOJhXvGIjynXfDT6Q7SWF/BqtmD1hdTMg/wBpRw31Xn/ZrHsNUu9JkluNKvZrSYfNIsZwCcfxoeCfqM19FDgADoKwvEnhLSvFFq0d7EY58fJdw4WZPYNjp7Hiplhlfmg7Md31Of8AAvizR7iw1S58TT6ZHqLzrMPNVY/MTykQbdx5OUOQDxntmtiw1T+2tSju9JiXUrPTLX7EDbTIHaQ7S7BXI+X5EAJIz82MjGfNdY8Ca34fDOHS/sV6TgCMqP8Ab5wPr93uWFYbLPp19Gzi5sL3GY3y0MhX1VhglfcEg1m6k6b99GfIm7p6ntOrauA1h5VvPHqEN7E8dtcRmJ5OdrrGWwrsUZhwSOeSOtdHNqtvqunbdPvghlBRtikzx9iNmMhgfUcHrXiX/CwPEMenyW1/Lb6tagZMd7D8wxyCrptIYdQeSD3rV0j4gwpmTVrG/W5LYN3pt0A0qfw+ap2q7AcbsZwKr28Za3JnCbeqO38DvHp2t63pEcrSWqeXLaSMSTJGEAxzydiGFSfpWp4i1SCa90jS4gzyz38Lt8pARUbfnJ75UDFcRB4y8FNbQWts2uaRNbsz2940LTNGzfePVwd2TkEEHjI4GGvq/hy4v01G78YXE+pRBfs9zcgxRwkHjEYRFGckHKtkE8jtXMn1M7M9O1fUY9MiWdreeZ+Qqwbdx6dmYcdOeg9qwLfWtR1aVFu7qLRrSdnW3eECRpwrFTiVxtUnGcbTkEYb0oPr8Ws2zWdx4w8NNbyjbI9vOI5UX+IBDIw3YyM7sDOQDgVfttc8OTajLbnU9JXTre3FvHE1xHsK5xwCeMFSD7BDTEW9P0S90O/nlhVNShlbcktw5N1Hn+EyNncg5x0IzjnrWnfWc+qaFdW06rHPKjeWB/yzYcoc5OSGAOfUVUtNY8MWS7LbWtORP7v25CP1anS+NPC0JIfxJpAYdV+2xk/lnNAEGn3QvtNtbxRgTxJKB6bgD/WrFcVp/jvw1YaaIn1HeUllCLDDJJhfMbbyqkY24qnffFfSk/dW+m38xfKqz7IlP45JH5Vt7WCWrOpPQ7XQrG31Tw8qzRlH8+SdHHDJ5rGZcH/dkXI9c1Q1TSoLHVrJ7qe5vhHBPceXM25Rs2YITpuywwTz9K4O0+KmuWenJbw6dpyTdWlkZ5Ax6D5RtxgADr2rntU8U69q9y1ze6tOh2bNtsfIVVznA2/N+ZPauX28E7mcacr3Z7DoWs6To3h43urarZwi+ka5w8w+YsBkKOpGQcDrjGec1x3in4iaVcQ/ZvD+nzzMTta4mZoY0j7+WpyQT67RjOeteY2lpJNequl273ctwx+SJCxdhyxD9M+uT+Vdxpvw2129w97Jb6dGezHzpPyU7R/30fpU81SfwIapx6sxLjxhr0JdbO5XTbJ0CtBpqeWFxnBJOWzjgspB4Hpxm2kE+rXrGyhuNRvH+80StNIf95uT+JNeny/DLSbbSblkE99frGXha5k+TeOQCi4UgkAYIPFej6FLY3GhWVzptvHb2k8KSxRRoEChgDjA6U5UZv42OUuTZHkei/CbW78rLq08WmQHrGhEs5/L5F/NvpXo+jeCfD/hhPtNpYrJcoMm7uP3kuO5BP3fooArpaCMjB6VUYRjsjGU3LcRSGUMDkEZBpapWkjxTyWUgACDdCf7ydMe+OAfqKu1ZIU1+EY+gzTqbJ/qn+hoAw/E+xtJivlHz2d3FIH/ALq+YEkP02M9PqxcWQ1HQr+xfgXAuIs/7zMM/rWZpV2b/SLK8bhp4EkYehKgkVrTfQ2pPoW6KKK1NQooooAKKKKAM/Uj5d5pE/P7u/j6f7atH/7PXV1y2sxQy6Rc+dMYFjXzhMoyYmQ7lcDuQVBx7Vf0LXJNQjjtdStWsNWEQkltZP4hxlkPRlycHByDwe2cai1MKi1NqiiiszMoTyGOwEgHVzJ+pYD9AKuRRiKFIwchFCj8Kqaon/EvZgPliw5A9B1/Sr3UZFABRRRQAVQ1q/OmaPdXaKHlRMRIf45D8qL+LED8avO6xozuwVFGWZjgAeprlpbs+IL6CeNSNKtmMkLH/l5k6BwP7ignBP3iQRwAS0ruw4q7sTafZrYafb2isX8pApc9XPdj7k5J+tWaKK6TpCiiigYUUVkeI78WekSxq+2e4BijOcFcjlv+AjJ/ADvUykoxcnsgON1jVX1zVDsZzbwuRbpDKBx08wjHU84PZSPU5oajGUheDzpmXYHYO+d3zAYPtz0qyghVf3aFYYRhQcnn2B6AdcD0qGGMMsstwyoilcsx4OWD/wCH518tVqyqz55FWshuoFYpUmwdg8/ge0e3/wBlr0rSLV7LRrO2k/1kcKiT/ex8365rndH0Fr25hvb2BoreFvMhikGGkbruYdgDyAeSeuMc9fXs5dh5U4c01Zsl7hRRRXpAFYV7psVhbyEWcV9pBbfcaZNCJFUH7zxAjgjk7eQe2CcndopNJ7ktJ7nOXPwt8Karbpc6c1zZpKodHtJ9yMDyCFfcMfQCubuPgvf26BdP1u3mRRhUuYChA92UnP8A3zXeaHP/AGVqUmjSnFvOWnsWPQZ5ki/A5Yf7JIH3K6auSVOOzRjzSi7XPB5vhb4thPFtYze8N1/8Uq1Rn+H/AItjUq+gTSKQQdk8LDH/AH3mvoais/YQK9tI+Zj4Z8R2tv8A6VoOpDywcuLdnyB3O3PamQ6Hq9wnmQ6FqkibmXctjIRlSQR93sQR+FfTUiLLE8bfdZSp+hrF8NP5SahYHra3kmPVlc+Zn6bmcf8AATS+rxH7aR4EfDeuMCD4e1Ug8YNhJ/8AE0+08I+J2jEa+H9RIU4Vmi2ZHbO4jntX0tRR7CIvbSPnK28HeJLu5nt10popIHCS+fNGoUlQw6MSeGHIH8q2YPhXrFym28vtPt1PUIrz/odlenzqE8X320Y32Vux9zvmGfyA/IVareGGp2vY1jJyVzzN/hSltZqy6reXUsbAtGqom9e4GcnOOmW5xgkZyOm8N+FfCMTRn+x47ibf5fnXJabbIBnDJJzGxHONuORgnIrpqo3mlw3U6XKM9veR42XEJw3HQMOjgZPDAjn1rR0Yr4UTOLezNPUtMfUkWxMFotgoBPmR78kdAq8bceuc+mKovoeoadGH0+7a7VfvWt0xOR/sSHLA/wC8WB9V61PZ63NDcR2erpGjyMEhuogRFKx6KQSSjHsCSD2OTitiaORxmOVkOOgxg/mDUaxZjrFnP2eowXjvEN0VzH/rbaUbZI/qPT0IyD2JqfwdaLa+FtLaNjslsoHKHsxjGSPr/n2o61pkutwtBNtfYcCVQGMbHj5X2rhuccA46kjv0WmWken6TZ2UIxFbwJEg9FVQB/KnKVxylzFqiiipIGNGjOjsuWTO0+metPoooAKRhkYPSlpGYKpY5wBk4GaAGW6GO3jU/eCjP171y+lL9mN9p7cNaXcij/cc+YmPYK4H1U1ttrVru2xBpD3+ZU/RyprB1S9TT9b/ALSkguVs7mBYriTyGZYGQsVZiARtIcgsCQNozxki4OzLg7M1KKRWV1DKQykZBByCKWtzoCiiigAooqjqd5LbxRwWirJf3TeVbRt0Ld2b/ZUZY+wx1IpN2E3YbFEda1xYASbDT3D3B7Sz8MkfuFBDn32D1Fb+o6XbapCqThleNt8U0bbZIm/vK3Y/oehyOKTSdNi0nTYrOJmfZkvI33pHJyzn3JJP41bk4Qtu245zjP6Vzyd3c5pO7uZcDa3akR3K2d5Ev/LyJDC5H+0m0rn3DAH0HStA3duq5a4iUd8uKakxnQ+W6sDwJIXDY/P/AOvSG0ZjlrqYn/dT+e2kIT+0bBhj7bbHP/TVf8aktEjjtY0ik8yNRhGznjsM9/SmfYk6ma4z6+e38s4pGaOzw0144U8KshU5PtxkmgC1Va+vrfTrVri5fagIAAGWZj0VQOST2ArIOtX91ctDY20GwEjzSzSN+KYXb/wJl9s1maOkt+76xeTvctMx+yl8bY4ugKADA38tnrgqDnFVGN2VGPMyxLDc604l1RfLtQd0enggr7GUj77f7P3R/tEA1oUUVuklsdCSWwUUUUxhRRRQA2Qssbsib3AJVc4yfTPauOufDuuardNd38lokhG2ONJmZYl64A2DnuTnkjtgAdnRWdSlGquWWwHKw+D5NqpPqCqg5xbwBWH4sWH6Vr2Ph/TdPZJIrffKn3ZZWLsv0J+7+GK06Kinh6VP4IgFFFFbgFFFFABRRRQBV1GxXULNoTI0UgIeKZPvRSDlXX3B/PoeDT7DxRHDGtvrwXT7tMK0r8W8x/vJIeBn+6xDDpg9TPQQCCCMg8EVEopkSgpG0jrIgdGDKwyGByCKWuUGh6dHIZLe3+yuTlmtJGgLH32EZ/GrFgs95f3Vj9suhZ20ceSJDuMjFiVLn5uF2Hg9xWcoNamUoNanR1jXthc2+onVdPUPNtCywE489P7uegYHlSeMlgcbshyaTJbOJI5Hm2nO1rmYN/30XbP0Iq9M3nRBUeSObb5iqpww+o6e3NQQLZ3sN9D5kJbg7XR1KsjejA8g1YrIF9qMTHzNODE8eZyufwXf/Or1rPPONzwCNfdmz+RUUAYT5k8V6lKeiQQQD8N7n/0MfkKt1AmDq2rkHJFyqn2/cRHH6/rU9dEPhOiHwhRRRVFkVxbw3dvJb3EayRSDayt0Ipuk6lNY3iaRqMzSiTP2K6frKAMmNz/fA5z/ABAZ6g1PUF5ZwX9s1vcIWjbB4JUqQchgRyCCAQRyCKmUbomUeZHRUVzFtrV3ox8jWPNubQD93qEcWSo9JlXof9sDb1zt79DbXdteW8dxbXEU0En3JI3DK30I61g01uc7TW5NRRRSEFFFVb6UJFtaTy0ILSSZxsQDLHP6e2c0ASxzCV2CKTGvG/sT6D1+v/18RPZWtzIzzIJ8HG2Q7lU+y9AffGaq2Dz38PmPH9ntOkUKjDFR/e9PoPpyOumqqihVAVRwABgCgBgt4QMCGMD0Cinqiqu1VAHoBS0UAcvf2DeH2a7so2bSyS1xbIuTb+skYH8P95fxHcG3HIksayRurxuAyspyGB6EHuK3a5m68P6jZzsdAubSG2kJd7e6jZkjbuY9pGAepHQHpjJrSM7aM0hO2jLdFFFbG5Wv76LTrRriUM2CFSNBlpHJwqqO5JwBVnRNImt5W1LUir6lMmzahylunXy09ecEt/ER2AAGboCDVPEeqXN1850ycQWqfwpujVmfHdzuIz2HAxk562sZyu7GE5XdgooorMzIpLW3mbdLBE7erICaeiJGoWNFRR0CjAp1FAFeW2mkcst9cRA/woseB+ak1H/Zdu5zceZck9RM5ZT/AMA+7+Qq5RQBj+JJTbeHp4bc+XLcBbWHZxtaQhAR9MlvwqKKJIYkiiQJGihVUdABwBSa6fM1fSIW+4plnA/2lUKPwxI36U+tqa0ubU1pcKKKK0NQooooAKKKKACiiigAooooAKKKKACiiigAooooAKKKKACl8Lpu0g3p+9fytdZ9VPEf/kNUrN12R49EutjFWZPL3Dqu4hcj3GeK6mKJIIUiiULGihVUdABwBWVR9DGq+g+qlsA13dSDdw4TnvgDp7c/nn1q3RWRkFFFFAHMWjb7/VpD/FekY/3Y0X/2WrlUbD/j61T/AK/pP5Cr1dEdkdMdkFFFFUUFFFFABWZNpJjnkutLuDY3UnMm1A0U5/6aJ3P+0CG9606KTSe4mk9yjFrmt22EuNFe4A4JtriNh+BkZD+BBPuatf8ACTSKR5ugarGv979w+PwWUn9KkoqPZoj2aE/4S3SgMuuox9vn024H/slUdU8R6VfWy20Ny4muJEiWOWJ4mdSwLhQ4G75QeBV+svX0VtOSQqC8NzBIhI+6fMUcfUEj6E0nTsiXTsjq4IzFAkZx8oAwvQew9qkoorIyCiiigAooooA//9k="/>
          <p:cNvSpPr>
            <a:spLocks noChangeAspect="1" noChangeArrowheads="1"/>
          </p:cNvSpPr>
          <p:nvPr/>
        </p:nvSpPr>
        <p:spPr bwMode="auto">
          <a:xfrm>
            <a:off x="44450" y="-192088"/>
            <a:ext cx="304800" cy="406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57200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460012" y="1109607"/>
            <a:ext cx="1310700" cy="70827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accent3">
                <a:lumMod val="75000"/>
              </a:schemeClr>
            </a:solidFill>
          </a:ln>
          <a:effectLst>
            <a:softEdge rad="31750"/>
          </a:effectLst>
        </p:spPr>
        <p:txBody>
          <a:bodyPr wrap="none">
            <a:spAutoFit/>
          </a:bodyPr>
          <a:lstStyle/>
          <a:p>
            <a:pPr defTabSz="16002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我会认</a:t>
            </a:r>
            <a:endParaRPr lang="zh-CN" altLang="en-US" sz="2800" b="1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075" name="TextBox 44"/>
          <p:cNvSpPr txBox="1">
            <a:spLocks noChangeArrowheads="1"/>
          </p:cNvSpPr>
          <p:nvPr/>
        </p:nvSpPr>
        <p:spPr bwMode="auto">
          <a:xfrm>
            <a:off x="3883025" y="1566863"/>
            <a:ext cx="2284413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河</a:t>
            </a:r>
            <a:r>
              <a: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豚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utoUpdateAnimBg="0"/>
      <p:bldP spid="41" grpId="0" autoUpdateAnimBg="0"/>
      <p:bldP spid="20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矩形 5"/>
          <p:cNvSpPr>
            <a:spLocks noChangeArrowheads="1"/>
          </p:cNvSpPr>
          <p:nvPr/>
        </p:nvSpPr>
        <p:spPr bwMode="auto">
          <a:xfrm>
            <a:off x="3284538" y="5481638"/>
            <a:ext cx="5218112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/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惠崇是北宋名僧，能诗善画，善于画鹅、鸭等小动物。</a:t>
            </a:r>
            <a:endParaRPr lang="zh-CN" altLang="en-US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6083" name="矩形 4"/>
          <p:cNvSpPr>
            <a:spLocks noChangeArrowheads="1"/>
          </p:cNvSpPr>
          <p:nvPr/>
        </p:nvSpPr>
        <p:spPr bwMode="auto">
          <a:xfrm>
            <a:off x="890588" y="1376363"/>
            <a:ext cx="1925637" cy="50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>
              <a:lnSpc>
                <a:spcPct val="300000"/>
              </a:lnSpc>
            </a:pPr>
            <a:r>
              <a:rPr lang="en-US" altLang="zh-CN"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【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惠崇</a:t>
            </a:r>
            <a:r>
              <a:rPr lang="en-US" altLang="zh-CN"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】</a:t>
            </a:r>
            <a:endParaRPr lang="en-US" altLang="zh-CN" sz="20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457200">
              <a:lnSpc>
                <a:spcPct val="300000"/>
              </a:lnSpc>
            </a:pPr>
            <a:r>
              <a:rPr lang="en-US" altLang="zh-CN"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【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蒌蒿</a:t>
            </a:r>
            <a:r>
              <a:rPr lang="en-US" altLang="zh-CN"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】</a:t>
            </a:r>
            <a:endParaRPr lang="en-US" altLang="zh-CN" sz="20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457200">
              <a:lnSpc>
                <a:spcPct val="300000"/>
              </a:lnSpc>
            </a:pPr>
            <a:r>
              <a:rPr lang="en-US" altLang="zh-CN"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【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芦芽</a:t>
            </a:r>
            <a:r>
              <a:rPr lang="en-US" altLang="zh-CN"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】</a:t>
            </a:r>
            <a:endParaRPr lang="zh-CN" altLang="en-US" sz="20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457200">
              <a:lnSpc>
                <a:spcPct val="300000"/>
              </a:lnSpc>
            </a:pPr>
            <a:r>
              <a:rPr lang="en-US" altLang="zh-CN"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【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河豚</a:t>
            </a:r>
            <a:r>
              <a:rPr lang="en-US" altLang="zh-CN"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】</a:t>
            </a:r>
            <a:endParaRPr lang="en-US" altLang="zh-CN" sz="20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33575" y="1660525"/>
            <a:ext cx="1363663" cy="27876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1943100" y="1744663"/>
            <a:ext cx="1403350" cy="9271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1879600" y="2608263"/>
            <a:ext cx="1466850" cy="8778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6087" name="矩形 5"/>
          <p:cNvSpPr>
            <a:spLocks noChangeArrowheads="1"/>
          </p:cNvSpPr>
          <p:nvPr/>
        </p:nvSpPr>
        <p:spPr bwMode="auto">
          <a:xfrm>
            <a:off x="4513263" y="1074738"/>
            <a:ext cx="522763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>
              <a:lnSpc>
                <a:spcPts val="3500"/>
              </a:lnSpc>
            </a:pPr>
            <a:endParaRPr lang="zh-CN" altLang="en-US" sz="2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6088" name="矩形 5"/>
          <p:cNvSpPr>
            <a:spLocks noChangeArrowheads="1"/>
          </p:cNvSpPr>
          <p:nvPr/>
        </p:nvSpPr>
        <p:spPr bwMode="auto">
          <a:xfrm>
            <a:off x="3284538" y="3100388"/>
            <a:ext cx="52181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/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芦苇的嫩芽。</a:t>
            </a:r>
            <a:endParaRPr lang="zh-CN" altLang="en-US" sz="20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6089" name="矩形 5"/>
          <p:cNvSpPr>
            <a:spLocks noChangeArrowheads="1"/>
          </p:cNvSpPr>
          <p:nvPr/>
        </p:nvSpPr>
        <p:spPr bwMode="auto">
          <a:xfrm>
            <a:off x="3284538" y="4122738"/>
            <a:ext cx="5218112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/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一种有毒的鱼。在近海，每年春天逆江而上，在淡水中产卵。</a:t>
            </a:r>
            <a:endParaRPr lang="zh-CN" altLang="en-US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6090" name="矩形 5"/>
          <p:cNvSpPr>
            <a:spLocks noChangeArrowheads="1"/>
          </p:cNvSpPr>
          <p:nvPr/>
        </p:nvSpPr>
        <p:spPr bwMode="auto">
          <a:xfrm>
            <a:off x="3284538" y="1865313"/>
            <a:ext cx="5218112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>
              <a:lnSpc>
                <a:spcPts val="3500"/>
              </a:lnSpc>
            </a:pP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长在洼地的一种野草。</a:t>
            </a:r>
            <a:endParaRPr lang="zh-CN" altLang="en-US" sz="2000" b="1"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1955800" y="3351213"/>
            <a:ext cx="1341438" cy="10414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2" name="组合 20"/>
          <p:cNvGrpSpPr/>
          <p:nvPr/>
        </p:nvGrpSpPr>
        <p:grpSpPr>
          <a:xfrm>
            <a:off x="918885" y="952130"/>
            <a:ext cx="1772205" cy="707687"/>
            <a:chOff x="854820" y="1213040"/>
            <a:chExt cx="1772205" cy="531209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667986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理解词语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54820" y="1717378"/>
              <a:ext cx="1772205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457200">
                <a:defRPr/>
              </a:pPr>
              <a:endParaRPr lang="zh-CN" altLang="en-US"/>
            </a:p>
          </p:txBody>
        </p:sp>
      </p:grpSp>
      <p:grpSp>
        <p:nvGrpSpPr>
          <p:cNvPr id="3" name="组合 25"/>
          <p:cNvGrpSpPr/>
          <p:nvPr/>
        </p:nvGrpSpPr>
        <p:grpSpPr bwMode="auto">
          <a:xfrm>
            <a:off x="3321050" y="982663"/>
            <a:ext cx="3990975" cy="909637"/>
            <a:chOff x="3124895" y="802159"/>
            <a:chExt cx="3989649" cy="682287"/>
          </a:xfrm>
        </p:grpSpPr>
        <p:pic>
          <p:nvPicPr>
            <p:cNvPr id="46094" name="Picture 16" descr="C:\Users\Administrator\Desktop\对话框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24895" y="802159"/>
              <a:ext cx="3885506" cy="682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095" name="矩形 12"/>
            <p:cNvSpPr>
              <a:spLocks noChangeArrowheads="1"/>
            </p:cNvSpPr>
            <p:nvPr/>
          </p:nvSpPr>
          <p:spPr bwMode="auto">
            <a:xfrm>
              <a:off x="3236559" y="878359"/>
              <a:ext cx="387798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457200"/>
              <a:r>
                <a:rPr lang="zh-CN" altLang="en-US" sz="2400" b="1">
                  <a:latin typeface="黑体" panose="02010609060101010101" charset="-122"/>
                  <a:ea typeface="黑体" panose="02010609060101010101" charset="-122"/>
                </a:rPr>
                <a:t>试着把词语和意思连起来！</a:t>
              </a:r>
              <a:endParaRPr lang="zh-CN" altLang="en-US" sz="2400" b="1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 32"/>
          <p:cNvSpPr/>
          <p:nvPr/>
        </p:nvSpPr>
        <p:spPr>
          <a:xfrm>
            <a:off x="1004888" y="3024188"/>
            <a:ext cx="7339012" cy="1152525"/>
          </a:xfrm>
          <a:custGeom>
            <a:avLst/>
            <a:gdLst>
              <a:gd name="connsiteX0" fmla="*/ 0 w 6799134"/>
              <a:gd name="connsiteY0" fmla="*/ 0 h 976260"/>
              <a:gd name="connsiteX1" fmla="*/ 6799134 w 6799134"/>
              <a:gd name="connsiteY1" fmla="*/ 0 h 976260"/>
              <a:gd name="connsiteX2" fmla="*/ 6799134 w 6799134"/>
              <a:gd name="connsiteY2" fmla="*/ 976260 h 976260"/>
              <a:gd name="connsiteX3" fmla="*/ 0 w 6799134"/>
              <a:gd name="connsiteY3" fmla="*/ 976260 h 976260"/>
              <a:gd name="connsiteX4" fmla="*/ 0 w 6799134"/>
              <a:gd name="connsiteY4" fmla="*/ 0 h 97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99134" h="976260">
                <a:moveTo>
                  <a:pt x="0" y="0"/>
                </a:moveTo>
                <a:lnTo>
                  <a:pt x="6799134" y="0"/>
                </a:lnTo>
                <a:lnTo>
                  <a:pt x="6799134" y="976260"/>
                </a:lnTo>
                <a:lnTo>
                  <a:pt x="0" y="97626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37160" tIns="137160" rIns="137160" bIns="137160" spcCol="1270" anchor="ctr"/>
          <a:lstStyle/>
          <a:p>
            <a:pPr indent="812800" defTabSz="1600200">
              <a:lnSpc>
                <a:spcPct val="150000"/>
              </a:lnSpc>
              <a:spcAft>
                <a:spcPct val="3500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指名读课文，同学互评：字音是否正确，句子是否通顺。  </a:t>
            </a:r>
            <a:endParaRPr lang="zh-CN" altLang="en-US" sz="2800" dirty="0">
              <a:latin typeface="+mj-ea"/>
              <a:ea typeface="+mj-ea"/>
            </a:endParaRPr>
          </a:p>
        </p:txBody>
      </p:sp>
      <p:grpSp>
        <p:nvGrpSpPr>
          <p:cNvPr id="47107" name="组合 1"/>
          <p:cNvGrpSpPr/>
          <p:nvPr/>
        </p:nvGrpSpPr>
        <p:grpSpPr bwMode="auto">
          <a:xfrm>
            <a:off x="541338" y="1392238"/>
            <a:ext cx="2846387" cy="925512"/>
            <a:chOff x="3739606" y="1084755"/>
            <a:chExt cx="2845344" cy="693772"/>
          </a:xfrm>
        </p:grpSpPr>
        <p:pic>
          <p:nvPicPr>
            <p:cNvPr id="47108" name="Picture 8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39606" y="1084755"/>
              <a:ext cx="511649" cy="688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7109" name="组合 10"/>
            <p:cNvGrpSpPr/>
            <p:nvPr/>
          </p:nvGrpSpPr>
          <p:grpSpPr bwMode="auto">
            <a:xfrm>
              <a:off x="4200604" y="1096470"/>
              <a:ext cx="2384346" cy="682057"/>
              <a:chOff x="847804" y="1058370"/>
              <a:chExt cx="2384346" cy="682057"/>
            </a:xfrm>
          </p:grpSpPr>
          <p:pic>
            <p:nvPicPr>
              <p:cNvPr id="47110" name="Picture 10" descr="C:\Users\Administrator\Desktop\绿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924037" y="1486150"/>
                <a:ext cx="2287078" cy="254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圆角矩形 12"/>
              <p:cNvSpPr/>
              <p:nvPr/>
            </p:nvSpPr>
            <p:spPr>
              <a:xfrm>
                <a:off x="847804" y="1058370"/>
                <a:ext cx="2384346" cy="531209"/>
              </a:xfrm>
              <a:prstGeom prst="roundRect">
                <a:avLst/>
              </a:prstGeom>
              <a:noFill/>
              <a:effectLst>
                <a:softEdge rad="31750"/>
              </a:effectLst>
            </p:spPr>
            <p:txBody>
              <a:bodyPr wrap="none">
                <a:spAutoFit/>
              </a:bodyPr>
              <a:lstStyle/>
              <a:p>
                <a:pPr defTabSz="16002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2800" b="1" dirty="0"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检查自读情况</a:t>
                </a:r>
                <a:endPara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2100</Words>
  <Application>WPS 演示</Application>
  <PresentationFormat>全屏显示(4:3)</PresentationFormat>
  <Paragraphs>225</Paragraphs>
  <Slides>21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黑体</vt:lpstr>
      <vt:lpstr>Calibri</vt:lpstr>
      <vt:lpstr>Gulim</vt:lpstr>
      <vt:lpstr>方正大黑简体</vt:lpstr>
      <vt:lpstr>华文行楷</vt:lpstr>
      <vt:lpstr>仿宋</vt:lpstr>
      <vt:lpstr>微软雅黑</vt:lpstr>
      <vt:lpstr>楷体</vt:lpstr>
      <vt:lpstr>Times New Roman</vt:lpstr>
      <vt:lpstr>Malgun Gothic</vt:lpstr>
      <vt:lpstr>方正姚体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10</cp:revision>
  <dcterms:created xsi:type="dcterms:W3CDTF">2018-01-19T00:33:00Z</dcterms:created>
  <dcterms:modified xsi:type="dcterms:W3CDTF">2022-01-14T01:18:19Z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