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7" r:id="rId3"/>
    <p:sldId id="317" r:id="rId4"/>
    <p:sldId id="345" r:id="rId6"/>
    <p:sldId id="319" r:id="rId7"/>
    <p:sldId id="321" r:id="rId8"/>
    <p:sldId id="322" r:id="rId9"/>
    <p:sldId id="341" r:id="rId10"/>
    <p:sldId id="340" r:id="rId11"/>
    <p:sldId id="339" r:id="rId12"/>
    <p:sldId id="348" r:id="rId13"/>
    <p:sldId id="349" r:id="rId14"/>
    <p:sldId id="350" r:id="rId15"/>
    <p:sldId id="326" r:id="rId16"/>
    <p:sldId id="327" r:id="rId17"/>
    <p:sldId id="329" r:id="rId18"/>
    <p:sldId id="342" r:id="rId19"/>
    <p:sldId id="344" r:id="rId20"/>
    <p:sldId id="343" r:id="rId21"/>
    <p:sldId id="356" r:id="rId22"/>
    <p:sldId id="352" r:id="rId23"/>
    <p:sldId id="354" r:id="rId24"/>
    <p:sldId id="355" r:id="rId25"/>
    <p:sldId id="330" r:id="rId26"/>
    <p:sldId id="333" r:id="rId27"/>
    <p:sldId id="346" r:id="rId28"/>
  </p:sldIdLst>
  <p:sldSz cx="9144000" cy="51435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FC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471"/>
  </p:normalViewPr>
  <p:slideViewPr>
    <p:cSldViewPr showGuides="1">
      <p:cViewPr varScale="1">
        <p:scale>
          <a:sx n="107" d="100"/>
          <a:sy n="107" d="100"/>
        </p:scale>
        <p:origin x="924" y="78"/>
      </p:cViewPr>
      <p:guideLst>
        <p:guide orient="horz" pos="1619"/>
        <p:guide pos="2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69341C-A5BE-4A71-8DB3-048BFBFED41A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056145A-F82D-4CF1-AF54-8AB3079BC6B3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1" y="1598102"/>
            <a:ext cx="7772412" cy="110271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2" y="2915165"/>
            <a:ext cx="6400810" cy="131468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CE96865-3836-4EC1-A5F2-25F2CBE6D6C3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00D20B-E7B4-458D-9601-EA2DF2675FC8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B6ACCA-8D7C-4767-8C01-5B09D42C6296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3B087EA-6F0B-45D7-BE5C-FD2CE86947B6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13" y="206016"/>
            <a:ext cx="2057403" cy="438941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3" y="206016"/>
            <a:ext cx="6019809" cy="438941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55E0169-7EAB-48DD-ACDD-827EFE0E0F4F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B704E6-0B3D-4135-B4B9-E62C3B321F93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B83370-4E4C-4FAA-9A7E-E5087A1F4AB2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48AA037-565E-4D07-8E97-A7B4CC212FCE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759"/>
            <a:ext cx="7772412" cy="1021737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420"/>
            <a:ext cx="7772412" cy="1125339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6954C41-FFE3-42C2-AEDB-71D2A000F544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CAB148-F329-40A5-93E7-4C83DB14E7F1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364"/>
            <a:ext cx="4038606" cy="339507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7" y="1200364"/>
            <a:ext cx="4038606" cy="339507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7531F2-921B-4250-BBEE-45D448178842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AD870B1-253C-4E40-93D5-F6C517B17879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539"/>
            <a:ext cx="4040194" cy="4799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446"/>
            <a:ext cx="4040194" cy="296398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5" y="1151539"/>
            <a:ext cx="4041781" cy="4799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5" y="1631446"/>
            <a:ext cx="4041781" cy="296398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A674EF3-4F97-4536-B400-3154F6945EC3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291E62-55EA-420A-8029-E88287D105FC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8091B7-A24B-4A83-B569-BC7163B29BDE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2BD075-CEFE-4AC9-A211-B2008A3B1EB7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79E5D92-6CED-4D9F-9D28-C34E4D0AFEF7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7EFB6EB-331B-431B-9007-F58D2C3834C7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04826"/>
            <a:ext cx="3008317" cy="87169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5" y="204826"/>
            <a:ext cx="5111758" cy="439061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076515"/>
            <a:ext cx="3008317" cy="3518918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DD3897-E4AF-48D1-B461-9EC49FD6E48D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CD1DF36-D7D6-4557-907A-71ED5075A193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91" y="3601087"/>
            <a:ext cx="5486408" cy="42512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91" y="459664"/>
            <a:ext cx="5486408" cy="308664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91" y="4026215"/>
            <a:ext cx="5486408" cy="60375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5A7A733-3D83-4C85-A60D-92E60B1C3DF4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250D2D-B30B-4083-8DBF-521E5DD0E1B0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05A247F-8E87-431A-A1FC-41E63C336A33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900" noProof="1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75157E4-6390-480B-9D73-F0B3A890944E}" type="slidenum">
              <a:rPr kumimoji="0" altLang="en-US" sz="9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5800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microsoft.com/office/2007/relationships/media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7975;&#33457;&#30340;&#30007;&#23401;.mp4" TargetMode="External"/><Relationship Id="rId4" Type="http://schemas.openxmlformats.org/officeDocument/2006/relationships/video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7975;&#33457;&#30340;&#30007;&#23401;.mp4" TargetMode="Externa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microsoft.com/office/2007/relationships/media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5289;&#31383;&#24088;&#30340;&#30007;&#23401;&#20799;.mp4" TargetMode="External"/><Relationship Id="rId4" Type="http://schemas.openxmlformats.org/officeDocument/2006/relationships/video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5289;&#31383;&#24088;&#30340;&#30007;&#23401;&#20799;.mp4" TargetMode="Externa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microsoft.com/office/2007/relationships/media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3567;&#30007;&#23401;&#20799;&#25302;&#22320;&#35270;&#39057;.mp4" TargetMode="External"/><Relationship Id="rId4" Type="http://schemas.openxmlformats.org/officeDocument/2006/relationships/video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3567;&#30007;&#23401;&#20799;&#25302;&#22320;&#35270;&#39057;.mp4" TargetMode="Externa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6.png"/><Relationship Id="rId6" Type="http://schemas.microsoft.com/office/2007/relationships/media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5484;&#22768;&#38899;&#25928;111%20.mp3" TargetMode="External"/><Relationship Id="rId5" Type="http://schemas.openxmlformats.org/officeDocument/2006/relationships/audio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5484;&#22768;&#38899;&#25928;111%20.mp3" TargetMode="Externa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microsoft.com/office/2007/relationships/media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5484;&#22768;&#38899;&#25928;111%20.mp3" TargetMode="External"/><Relationship Id="rId7" Type="http://schemas.openxmlformats.org/officeDocument/2006/relationships/audio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5484;&#22768;&#38899;&#25928;111%20.mp3" TargetMode="Externa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3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microsoft.com/office/2007/relationships/media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5484;&#22768;&#38899;&#25928;111%20.mp3" TargetMode="External"/><Relationship Id="rId4" Type="http://schemas.openxmlformats.org/officeDocument/2006/relationships/audio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5484;&#22768;&#38899;&#25928;111%20.mp3" TargetMode="External"/><Relationship Id="rId3" Type="http://schemas.openxmlformats.org/officeDocument/2006/relationships/image" Target="../media/image52.png"/><Relationship Id="rId2" Type="http://schemas.openxmlformats.org/officeDocument/2006/relationships/image" Target="../media/image43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1.png"/><Relationship Id="rId6" Type="http://schemas.microsoft.com/office/2007/relationships/media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5484;&#22768;&#38899;&#25928;111%20.mp3" TargetMode="External"/><Relationship Id="rId5" Type="http://schemas.openxmlformats.org/officeDocument/2006/relationships/audio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5484;&#22768;&#38899;&#25928;111%20.mp3" TargetMode="External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43.pn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media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32676;&#26143;%20-%20&#22825;&#22320;&#20043;&#38388;&#29255;&#22836;&#26354;.mp3" TargetMode="External"/><Relationship Id="rId8" Type="http://schemas.openxmlformats.org/officeDocument/2006/relationships/audio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32676;&#26143;%20-%20&#22825;&#22320;&#20043;&#38388;&#29255;&#22836;&#26354;.mp3" TargetMode="Externa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8.jpeg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3.png"/><Relationship Id="rId7" Type="http://schemas.microsoft.com/office/2007/relationships/media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36213;&#28023;&#27915;%20-%20&#19968;&#27425;&#23601;&#22909;.mp3" TargetMode="External"/><Relationship Id="rId6" Type="http://schemas.openxmlformats.org/officeDocument/2006/relationships/audio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36213;&#28023;&#27915;%20-%20&#19968;&#27425;&#23601;&#22909;.mp3" TargetMode="External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4.png"/><Relationship Id="rId8" Type="http://schemas.openxmlformats.org/officeDocument/2006/relationships/image" Target="../media/image8.png"/><Relationship Id="rId7" Type="http://schemas.openxmlformats.org/officeDocument/2006/relationships/image" Target="../media/image73.png"/><Relationship Id="rId6" Type="http://schemas.openxmlformats.org/officeDocument/2006/relationships/image" Target="../media/image3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4" Type="http://schemas.openxmlformats.org/officeDocument/2006/relationships/notesSlide" Target="../notesSlides/notesSlide17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75.png"/><Relationship Id="rId11" Type="http://schemas.microsoft.com/office/2007/relationships/media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0877;&#35265;.mp3" TargetMode="External"/><Relationship Id="rId10" Type="http://schemas.openxmlformats.org/officeDocument/2006/relationships/audio" Target="file:///F:\&#20154;&#25945;2011&#35838;&#26631;&#29256;&#65288;&#37096;&#32534;&#65289;&#19977;&#24180;&#35821;&#25991;&#19978;&#31532;&#19968;&#21333;&#20803;%20&#20064;&#20316;%20%20&#12298;&#29468;&#29468;&#20182;&#26159;&#35841;&#12299;%20%20%20&#27784;&#38451;&#24066;&#21644;&#24179;&#21306;&#38738;&#24180;&#22823;&#34903;&#23567;&#23398;%20%20&#38472;&#24609;\&#20154;&#25945;2011&#35838;&#26631;&#29256;&#65288;&#37096;&#32534;&#65289;&#19977;&#24180;&#35821;&#25991;&#19978;&#31532;&#19968;&#21333;&#20803;%20&#20064;&#20316;%20%20&#12298;&#29468;&#29468;&#20182;&#26159;&#35841;&#12299;%20&#35838;&#20214;%20%20&#27784;&#38451;&#24066;&#21644;&#24179;&#21306;&#38738;&#24180;&#22823;&#34903;&#23567;&#23398;%20%20&#38472;&#24609;\&#20877;&#35265;.mp3" TargetMode="External"/><Relationship Id="rId1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audio" Target="../media/audio1.wav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audio" Target="../media/audio1.wav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audio" Target="../media/audio1.wav"/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audio" Target="../media/audio1.wav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2286000" y="1633538"/>
            <a:ext cx="57356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猜猜他是谁</a:t>
            </a:r>
            <a:endParaRPr lang="zh-CN" altLang="en-US" sz="7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Text Box 8"/>
          <p:cNvSpPr txBox="1"/>
          <p:nvPr/>
        </p:nvSpPr>
        <p:spPr>
          <a:xfrm>
            <a:off x="1581150" y="4286250"/>
            <a:ext cx="72056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沈阳市和平区青年大街小学 陈怡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0" name="Text Box 9"/>
          <p:cNvSpPr txBox="1"/>
          <p:nvPr/>
        </p:nvSpPr>
        <p:spPr>
          <a:xfrm>
            <a:off x="-26987" y="-7937"/>
            <a:ext cx="4927600" cy="78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三年级</a:t>
            </a:r>
            <a:r>
              <a:rPr lang="zh-CN" altLang="zh-CN" sz="4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</a:t>
            </a: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zh-CN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lang="zh-CN" altLang="zh-CN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1" name="Text Box 9"/>
          <p:cNvSpPr txBox="1"/>
          <p:nvPr/>
        </p:nvSpPr>
        <p:spPr>
          <a:xfrm>
            <a:off x="4000500" y="222250"/>
            <a:ext cx="478631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</a:t>
            </a:r>
            <a:r>
              <a:rPr lang="en-US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2011</a:t>
            </a:r>
            <a:r>
              <a: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课标版</a:t>
            </a: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部编）</a:t>
            </a:r>
            <a:endParaRPr lang="zh-CN" altLang="en-US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AutoShape 22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316" name="AutoShape 26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5604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25608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9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讨论交流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605" name="图片 9" descr="微信图片_2019040520270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25" y="0"/>
            <a:ext cx="1374775" cy="150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6" name="图片 10" descr="微信图片_2019040520265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3857625"/>
            <a:ext cx="717550" cy="1189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浇花的男孩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57675" y="814388"/>
            <a:ext cx="2228850" cy="3408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AutoShape 22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316" name="AutoShape 26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7652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27656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7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讨论交流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653" name="图片 9" descr="微信图片_2019040520270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25" y="0"/>
            <a:ext cx="1374775" cy="150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4" name="图片 10" descr="微信图片_2019040520265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3857625"/>
            <a:ext cx="717550" cy="1189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拉窗帘的男孩儿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57688" y="669925"/>
            <a:ext cx="2230437" cy="3579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AutoShape 22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316" name="AutoShape 26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9700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29704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5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讨论交流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701" name="图片 9" descr="微信图片_2019040520270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25" y="0"/>
            <a:ext cx="1374775" cy="150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2" name="图片 10" descr="微信图片_2019040520265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3857625"/>
            <a:ext cx="717550" cy="1189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小男孩儿拖地视频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56100" y="642938"/>
            <a:ext cx="2376488" cy="419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AutoShape 22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316" name="AutoShape 26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对话气泡: 圆角矩形 4"/>
          <p:cNvSpPr/>
          <p:nvPr/>
        </p:nvSpPr>
        <p:spPr>
          <a:xfrm>
            <a:off x="357188" y="928688"/>
            <a:ext cx="8215313" cy="28575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选择一个同学，用几句话或一段话写写他。不能在文中出现他的名字，但是要让别人读了你写的内容，能猜出你写的是谁。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1749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31753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4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讨论交流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1750" name="图片 8" descr="微信图片_2019040519003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3513138"/>
            <a:ext cx="1714500" cy="1630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1" name="图片 9" descr="微信图片_201904052027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0"/>
            <a:ext cx="1374775" cy="150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2" name="图片 10" descr="微信图片_20190405202650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63" y="3857625"/>
            <a:ext cx="717550" cy="1189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: 圆角 1"/>
          <p:cNvSpPr/>
          <p:nvPr/>
        </p:nvSpPr>
        <p:spPr>
          <a:xfrm>
            <a:off x="428625" y="1000125"/>
            <a:ext cx="8143875" cy="24288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抓特点。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要仔细观察，这个同学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最突出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的特点是什么？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3795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33799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0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讨论交流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 descr="微信图片_20190405185708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928938"/>
            <a:ext cx="2005013" cy="204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图片 7" descr="微信图片_2019040520300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3929063"/>
            <a:ext cx="1008063" cy="1008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8" name="图片 8" descr="微信图片_20190405202624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13" y="-142875"/>
            <a:ext cx="2024063" cy="221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对话气泡: 圆角矩形 4"/>
          <p:cNvSpPr/>
          <p:nvPr/>
        </p:nvSpPr>
        <p:spPr>
          <a:xfrm>
            <a:off x="571500" y="1214438"/>
            <a:ext cx="7858125" cy="228600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他的头发又黑又硬，一根根向上竖着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5843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35849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0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讨论交流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000375" y="2559050"/>
            <a:ext cx="2143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（外貌）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35845" name="图片 6" descr="微信图片_201904051849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25" y="0"/>
            <a:ext cx="2438400" cy="1820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6" name="图片 7" descr="微信图片_2019040518595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3643313"/>
            <a:ext cx="2214563" cy="1373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7" name="图片 8" descr="微信图片_2019040520564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813" y="4143375"/>
            <a:ext cx="492125" cy="85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掌声音效111 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58313" y="2398713"/>
            <a:ext cx="244475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6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对话气泡: 圆角矩形 4"/>
          <p:cNvSpPr/>
          <p:nvPr/>
        </p:nvSpPr>
        <p:spPr>
          <a:xfrm>
            <a:off x="642938" y="1214438"/>
            <a:ext cx="8001000" cy="228600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他特别爱笑，一个小笑话，就能让他笑个不停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7891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37899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900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讨论交流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929063" y="2487613"/>
            <a:ext cx="2143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（性格）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37893" name="图片 6" descr="微信图片_201904051849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25" y="0"/>
            <a:ext cx="2438400" cy="1820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4" name="图片 12" descr="微信图片_2019040520274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3571875"/>
            <a:ext cx="1169988" cy="1571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5" name="图片 13" descr="微信图片_2019040522160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3714750"/>
            <a:ext cx="357188" cy="357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6" name="图片 14" descr="微信图片_20190405222128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4500563"/>
            <a:ext cx="571500" cy="57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7" name="图片 16" descr="微信图片_2019040522152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5250" y="3429000"/>
            <a:ext cx="1031875" cy="146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掌声音效111 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86875" y="2428875"/>
            <a:ext cx="244475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6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对话气泡: 圆角矩形 4"/>
          <p:cNvSpPr/>
          <p:nvPr/>
        </p:nvSpPr>
        <p:spPr>
          <a:xfrm>
            <a:off x="357188" y="1357313"/>
            <a:ext cx="8501063" cy="228600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他酷爱踢足球，喜欢各种运动，经常能在操场上看到他奔跑的身影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9939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39944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5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讨论交流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429375" y="2701925"/>
            <a:ext cx="2143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（爱好）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39941" name="图片 6" descr="微信图片_2019040518494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5" y="0"/>
            <a:ext cx="2438400" cy="182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图片 9" descr="微信图片_2019040520293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3643313"/>
            <a:ext cx="1500188" cy="150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掌声音效111 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6875" y="2428875"/>
            <a:ext cx="244475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6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2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对话气泡: 圆角矩形 4"/>
          <p:cNvSpPr/>
          <p:nvPr/>
        </p:nvSpPr>
        <p:spPr>
          <a:xfrm>
            <a:off x="642938" y="1571625"/>
            <a:ext cx="8001000" cy="228600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他关心班里的每个人。有一次我数学没考好，心情不好，他主动来安慰我，还送给我一盒酸奶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41987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41993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94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讨论交流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000625" y="3130550"/>
            <a:ext cx="2143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（品质）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41989" name="图片 6" descr="微信图片_201904051849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25" y="0"/>
            <a:ext cx="2438400" cy="1820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90" name="图片 7" descr="微信图片_2019040519275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4186238"/>
            <a:ext cx="1198563" cy="957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91" name="图片 8" descr="微信图片_20190405205630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3" y="4000500"/>
            <a:ext cx="1071563" cy="973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掌声音效111 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86875" y="2428875"/>
            <a:ext cx="244475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6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AutoShape 22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460" name="AutoShape 26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前凸弯带形 9"/>
          <p:cNvSpPr/>
          <p:nvPr/>
        </p:nvSpPr>
        <p:spPr>
          <a:xfrm>
            <a:off x="1812925" y="1177925"/>
            <a:ext cx="5518150" cy="1004888"/>
          </a:xfrm>
          <a:prstGeom prst="ellipseRibbon">
            <a:avLst>
              <a:gd name="adj1" fmla="val 23687"/>
              <a:gd name="adj2" fmla="val 65629"/>
              <a:gd name="adj3" fmla="val 125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你说我猜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对话气泡: 圆角矩形 4"/>
          <p:cNvSpPr/>
          <p:nvPr/>
        </p:nvSpPr>
        <p:spPr>
          <a:xfrm>
            <a:off x="2208213" y="2327275"/>
            <a:ext cx="2362200" cy="566738"/>
          </a:xfrm>
          <a:prstGeom prst="wedgeRoundRectCallout">
            <a:avLst>
              <a:gd name="adj1" fmla="val 43593"/>
              <a:gd name="adj2" fmla="val 69937"/>
              <a:gd name="adj3" fmla="val 1666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44038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44042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43" name="文本框 2"/>
            <p:cNvSpPr txBox="1"/>
            <p:nvPr/>
          </p:nvSpPr>
          <p:spPr>
            <a:xfrm>
              <a:off x="250815" y="165775"/>
              <a:ext cx="3181540" cy="7571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猜猜活动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5063" name="图片 14" descr="微信图片_2019040520282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2286000"/>
            <a:ext cx="1574800" cy="2773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4" name="图片 15" descr="微信图片_2019040520303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4143375"/>
            <a:ext cx="785813" cy="785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41" name="图片 16" descr="微信图片_201904052026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3813" y="285750"/>
            <a:ext cx="1177925" cy="142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2"/>
          <p:cNvSpPr txBox="1"/>
          <p:nvPr/>
        </p:nvSpPr>
        <p:spPr>
          <a:xfrm>
            <a:off x="3214688" y="928688"/>
            <a:ext cx="450056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buFont typeface="Arial" panose="020B0604020202020204" pitchFamily="34" charset="0"/>
            </a:pPr>
            <a:r>
              <a:rPr lang="zh-CN" altLang="en-US" sz="6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猜猜他是谁</a:t>
            </a:r>
            <a:endParaRPr lang="zh-CN" altLang="en-US" sz="6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TextBox 6"/>
          <p:cNvSpPr txBox="1"/>
          <p:nvPr/>
        </p:nvSpPr>
        <p:spPr>
          <a:xfrm>
            <a:off x="4572000" y="3571875"/>
            <a:ext cx="30003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青年大街小学：陈怡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4" name="图片 7" descr="微信图片_20190405205630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43500" y="4214813"/>
            <a:ext cx="857250" cy="779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5" name="图片 9" descr="微信图片_2019040520593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4357688"/>
            <a:ext cx="714375" cy="674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6" name="图片 11" descr="微信图片_2019040518595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4286250"/>
            <a:ext cx="1000125" cy="620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9" name="图片 12" descr="微信图片_2019040519275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643438"/>
            <a:ext cx="428625" cy="342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8" name="图片 11" descr="微信图片_2019040519325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000375" cy="3660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9" name="图片 12" descr="微信图片_2019040520264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6688" y="3786188"/>
            <a:ext cx="1165225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图片 13" descr="微信图片_2019040520461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5063" y="2343150"/>
            <a:ext cx="1214437" cy="1131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群星 - 天地之间片头曲.mp3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29750" y="3000375"/>
            <a:ext cx="244475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8074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6082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46084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5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范文引路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083" name="TextBox 10"/>
          <p:cNvSpPr txBox="1"/>
          <p:nvPr/>
        </p:nvSpPr>
        <p:spPr>
          <a:xfrm>
            <a:off x="500063" y="1096963"/>
            <a:ext cx="8286750" cy="3689350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我们班的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表演明星”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她，一个美丽的女孩儿：小巧玲珑的瓜子脸，明亮的大眼睛，又浓又黑的眉毛自然率性，俏皮的樱桃小嘴微微上扬。她就是我们班的表演明星。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8130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48132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3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范文引路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131" name="TextBox 10"/>
          <p:cNvSpPr txBox="1"/>
          <p:nvPr/>
        </p:nvSpPr>
        <p:spPr>
          <a:xfrm>
            <a:off x="500063" y="1096963"/>
            <a:ext cx="8286750" cy="3689350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她的表演技术可谓一流，她舞蹈时婀娜多姿，主持妙语连珠，演小品时逗得大家捧腹大笑，演讲时镇定自若。“表演明星”这个称号用在她身上是当之无愧的。同学们一定已经猜出她是谁了吧？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178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50181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2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范文引路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985838"/>
            <a:ext cx="2936875" cy="391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8"/>
          <p:cNvSpPr txBox="1"/>
          <p:nvPr/>
        </p:nvSpPr>
        <p:spPr>
          <a:xfrm>
            <a:off x="5857875" y="3286125"/>
            <a:ext cx="1522413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赵子钰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9700"/>
          <p:cNvSpPr txBox="1"/>
          <p:nvPr/>
        </p:nvSpPr>
        <p:spPr>
          <a:xfrm>
            <a:off x="285750" y="1000125"/>
            <a:ext cx="8501063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你选的是谁？他有哪些地方让你印象深刻？选择一两点写下来。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写的时候注意开头要空两格。写好以后，读给同学听，看看他们能不能猜出你写的是谁。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227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52233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34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快乐写作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2228" name="图片 6" descr="微信图片_201904052046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3" y="142875"/>
            <a:ext cx="1000125" cy="871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片 7" descr="微信图片_2019040520591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4214813"/>
            <a:ext cx="857250" cy="85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38" name="图片 9" descr="微信图片_2019040520292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813" y="3508375"/>
            <a:ext cx="1071563" cy="163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39" name="图片 11" descr="微信图片_20190405205638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25" y="3500438"/>
            <a:ext cx="785813" cy="1400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赵海洋 - 一次就好.mp3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86875" y="2571750"/>
            <a:ext cx="244475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3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0">
                                            <p:txEl>
                                              <p:charRg st="33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3081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圆角矩形 16"/>
          <p:cNvSpPr/>
          <p:nvPr/>
        </p:nvSpPr>
        <p:spPr>
          <a:xfrm>
            <a:off x="2286000" y="1270000"/>
            <a:ext cx="6572250" cy="12303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同学们要用心聆听别人的描写，看谁猜的又对又快！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357438" y="2651125"/>
            <a:ext cx="5429250" cy="9207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说说你是怎么猜出来的。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53252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53257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3258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分享评价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7109" name="图片 7" descr="微信图片_2019040520224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2071688"/>
            <a:ext cx="1776413" cy="2763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10" name="图片 9" descr="微信图片_2019040520295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3857625"/>
            <a:ext cx="693738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3" name="图片 11" descr="微信图片_20190405221557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1571625"/>
            <a:ext cx="571500" cy="57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12" name="图片 12" descr="微信图片_2019040520580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38" y="-214312"/>
            <a:ext cx="1571625" cy="1571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9" descr="微信图片_20190405192751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01000" y="2928938"/>
            <a:ext cx="925513" cy="68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19" name="图片 11" descr="微信图片_2019040518595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4071938"/>
            <a:ext cx="1428750" cy="885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矩形 14"/>
          <p:cNvSpPr/>
          <p:nvPr/>
        </p:nvSpPr>
        <p:spPr>
          <a:xfrm>
            <a:off x="1966027" y="2056153"/>
            <a:ext cx="5463492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小朋友们再见</a:t>
            </a:r>
            <a:endParaRPr kumimoji="0" lang="zh-CN" altLang="en-US" sz="60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4821" name="图片 17" descr="微信图片_2019040520293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88" y="4214813"/>
            <a:ext cx="928688" cy="928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6" name="图片 18" descr="微信图片_20190405202735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0"/>
            <a:ext cx="2141538" cy="300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3" name="图片 19" descr="微信图片_2019040521015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188" y="500063"/>
            <a:ext cx="1589088" cy="1493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4" name="图片 20" descr="微信图片_20190405202926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50" y="3008313"/>
            <a:ext cx="1320800" cy="2135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5" name="图片 21" descr="微信图片_20190405203103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50" y="4286250"/>
            <a:ext cx="37782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6" name="图片 12" descr="微信图片_20190405202645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86688" y="3786188"/>
            <a:ext cx="1165225" cy="1485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7" name="图片 7" descr="微信图片_20190405205919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72250" y="4500563"/>
            <a:ext cx="642938" cy="642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再见.mp3">
            <a:hlinkClick r:id="" action="ppaction://media"/>
          </p:cNvPr>
          <p:cNvPicPr>
            <a:picLocks noRot="1"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44000" y="2357438"/>
            <a:ext cx="244475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2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95234"/>
          <p:cNvSpPr txBox="1">
            <a:spLocks noChangeArrowheads="1"/>
          </p:cNvSpPr>
          <p:nvPr/>
        </p:nvSpPr>
        <p:spPr bwMode="auto">
          <a:xfrm>
            <a:off x="1071563" y="1000125"/>
            <a:ext cx="3929063" cy="30464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一个小姑娘，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坐在水中央，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身穿粉红衫，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坐在绿船上。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（打一植物）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7411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17417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8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情境互动</a:t>
              </a:r>
              <a:endPara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93186"/>
          <p:cNvSpPr>
            <a:spLocks noChangeArrowheads="1"/>
          </p:cNvSpPr>
          <p:nvPr/>
        </p:nvSpPr>
        <p:spPr bwMode="auto">
          <a:xfrm>
            <a:off x="4071938" y="357188"/>
            <a:ext cx="3143250" cy="557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猜谜语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2125" y="3201988"/>
            <a:ext cx="1143000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荷花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414" name="图片 11" descr="微信图片_2019040520305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4071938"/>
            <a:ext cx="655638" cy="85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图片 11" descr="u=2699993634,2065597358&amp;fm=173&amp;app=25&amp;f=JPE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3" y="1428750"/>
            <a:ext cx="2667000" cy="150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掌声(1).WAV">
            <a:hlinkClick r:id="" action="ppaction://media"/>
          </p:cNvPr>
          <p:cNvPicPr>
            <a:picLocks noRot="1" noChangeAspect="1"/>
          </p:cNvPicPr>
          <p:nvPr>
            <a:wavAudioFile r:embed="rId4" name="掌声(1).WAV"/>
          </p:nvPr>
        </p:nvPicPr>
        <p:blipFill>
          <a:blip r:embed="rId5"/>
          <a:stretch>
            <a:fillRect/>
          </a:stretch>
        </p:blipFill>
        <p:spPr>
          <a:xfrm>
            <a:off x="9286875" y="4899025"/>
            <a:ext cx="244475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50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矩形 93186"/>
          <p:cNvSpPr>
            <a:spLocks noChangeArrowheads="1"/>
          </p:cNvSpPr>
          <p:nvPr/>
        </p:nvSpPr>
        <p:spPr bwMode="auto">
          <a:xfrm>
            <a:off x="4071938" y="357188"/>
            <a:ext cx="3143250" cy="557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猜猜他是谁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8435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18442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3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情境互动</a:t>
              </a:r>
              <a:endPara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93185"/>
          <p:cNvSpPr>
            <a:spLocks noChangeArrowheads="1"/>
          </p:cNvSpPr>
          <p:nvPr/>
        </p:nvSpPr>
        <p:spPr bwMode="auto">
          <a:xfrm>
            <a:off x="500063" y="1000125"/>
            <a:ext cx="5357813" cy="2928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只见他黑脸短毛，长嘴大耳，圆身肥肚，穿一件青不青、蓝不蓝的梭布衣服，提一柄九齿钉耙。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1756" name="Picture 12" descr="https://ss0.bdstatic.com/94oJfD_bAAcT8t7mm9GUKT-xh_/timg?image&amp;quality=100&amp;size=b4000_4000&amp;sec=1554213355&amp;di=9fc643785f56ea205ac6fe2a8dd3d649&amp;src=http://photo.16pic.com/00/52/52/16pic_5252334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1071563"/>
            <a:ext cx="2071688" cy="2341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93185"/>
          <p:cNvSpPr>
            <a:spLocks noChangeArrowheads="1"/>
          </p:cNvSpPr>
          <p:nvPr/>
        </p:nvSpPr>
        <p:spPr bwMode="auto">
          <a:xfrm>
            <a:off x="500063" y="1000125"/>
            <a:ext cx="5357813" cy="2928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只见他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黑脸短毛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长嘴大耳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圆身肥肚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，穿一件青不青、蓝不蓝的梭布衣服，提一柄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九齿钉耙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7875" y="3643313"/>
            <a:ext cx="1500188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猪八戒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8440" name="图片 13" descr="微信图片_2019040520261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4214813"/>
            <a:ext cx="928688" cy="928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掌声(1).WAV">
            <a:hlinkClick r:id="" action="ppaction://media"/>
          </p:cNvPr>
          <p:cNvPicPr>
            <a:picLocks noRot="1" noChangeAspect="1"/>
          </p:cNvPicPr>
          <p:nvPr>
            <a:wavAudioFile r:embed="rId4" name="掌声(1).WAV"/>
          </p:nvPr>
        </p:nvPicPr>
        <p:blipFill>
          <a:blip r:embed="rId5"/>
          <a:stretch>
            <a:fillRect/>
          </a:stretch>
        </p:blipFill>
        <p:spPr>
          <a:xfrm>
            <a:off x="9215438" y="4899025"/>
            <a:ext cx="244475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50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/>
      <p:bldP spid="8" grpId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图片 94211" descr="W02006080246230225022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43625" y="1143000"/>
            <a:ext cx="2644775" cy="1836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94209"/>
          <p:cNvSpPr txBox="1">
            <a:spLocks noChangeArrowheads="1"/>
          </p:cNvSpPr>
          <p:nvPr/>
        </p:nvSpPr>
        <p:spPr bwMode="auto">
          <a:xfrm>
            <a:off x="285750" y="928688"/>
            <a:ext cx="6000750" cy="30464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他身穿             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头戴   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手持                     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显出一副威武霸气的样子。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9460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19468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9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情境互动</a:t>
              </a:r>
              <a:endPara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93186"/>
          <p:cNvSpPr>
            <a:spLocks noChangeArrowheads="1"/>
          </p:cNvSpPr>
          <p:nvPr/>
        </p:nvSpPr>
        <p:spPr bwMode="auto">
          <a:xfrm>
            <a:off x="4071938" y="357188"/>
            <a:ext cx="3143250" cy="557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猜猜他是谁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5913" y="1085850"/>
            <a:ext cx="314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金光闪闪的战袍</a:t>
            </a:r>
            <a:endParaRPr lang="zh-CN" altLang="en-US" sz="3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77925" y="1806575"/>
            <a:ext cx="14287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金冠</a:t>
            </a:r>
            <a:endParaRPr lang="zh-CN" altLang="en-US" sz="3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4438" y="2571750"/>
            <a:ext cx="5429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从东海龙宫掠来的金箍棒</a:t>
            </a:r>
            <a:endParaRPr lang="zh-CN" altLang="en-US" sz="3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375" y="3143250"/>
            <a:ext cx="157162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孙悟空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9466" name="图片 14" descr="微信图片_2019040520283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4000500"/>
            <a:ext cx="684213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掌声(1).WAV">
            <a:hlinkClick r:id="" action="ppaction://media"/>
          </p:cNvPr>
          <p:cNvPicPr>
            <a:picLocks noRot="1" noChangeAspect="1"/>
          </p:cNvPicPr>
          <p:nvPr>
            <a:wavAudioFile r:embed="rId4" name="掌声(1).WAV"/>
          </p:nvPr>
        </p:nvPicPr>
        <p:blipFill>
          <a:blip r:embed="rId5"/>
          <a:stretch>
            <a:fillRect/>
          </a:stretch>
        </p:blipFill>
        <p:spPr>
          <a:xfrm>
            <a:off x="9286875" y="3357563"/>
            <a:ext cx="244475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"/>
                            </p:stCondLst>
                            <p:childTnLst>
                              <p:par>
                                <p:cTn id="5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350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9" grpId="0" build="p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5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43500" y="1071563"/>
            <a:ext cx="2835275" cy="2105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95234"/>
          <p:cNvSpPr txBox="1">
            <a:spLocks noChangeArrowheads="1"/>
          </p:cNvSpPr>
          <p:nvPr/>
        </p:nvSpPr>
        <p:spPr bwMode="auto">
          <a:xfrm>
            <a:off x="357188" y="1214438"/>
            <a:ext cx="4357688" cy="2308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三头六臂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，脖子上套着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乾坤圈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，脚踏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风火轮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，威风八面。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0484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20490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1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情境互动</a:t>
              </a:r>
              <a:endPara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93186"/>
          <p:cNvSpPr>
            <a:spLocks noChangeArrowheads="1"/>
          </p:cNvSpPr>
          <p:nvPr/>
        </p:nvSpPr>
        <p:spPr bwMode="auto">
          <a:xfrm>
            <a:off x="4071938" y="357188"/>
            <a:ext cx="3143250" cy="557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猜猜他是谁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7875" y="3286125"/>
            <a:ext cx="1143000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哪吒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487" name="图片 9" descr="微信图片_2019040519003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75" y="3784600"/>
            <a:ext cx="1428750" cy="1358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8" name="图片 11" descr="微信图片_2019040519275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3" y="4286250"/>
            <a:ext cx="785813" cy="628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掌声(1).WAV">
            <a:hlinkClick r:id="" action="ppaction://media"/>
          </p:cNvPr>
          <p:cNvPicPr>
            <a:picLocks noRot="1" noChangeAspect="1"/>
          </p:cNvPicPr>
          <p:nvPr>
            <a:wavAudioFile r:embed="rId5" name="掌声(1).WAV"/>
          </p:nvPr>
        </p:nvPicPr>
        <p:blipFill>
          <a:blip r:embed="rId6"/>
          <a:stretch>
            <a:fillRect/>
          </a:stretch>
        </p:blipFill>
        <p:spPr>
          <a:xfrm>
            <a:off x="9286875" y="2643188"/>
            <a:ext cx="244475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19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50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AutoShape 22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268" name="AutoShape 26" descr="C:\Users\lenovo\AppData\Roaming\Tencent\Users\448598805\QQ\WinTemp\RichOle\1Z_XPLE)P`N(AB_$A7D8.png"/>
          <p:cNvSpPr>
            <a:spLocks noChangeAspect="1" noChangeArrowheads="1"/>
          </p:cNvSpPr>
          <p:nvPr/>
        </p:nvSpPr>
        <p:spPr bwMode="auto">
          <a:xfrm>
            <a:off x="1143000" y="642938"/>
            <a:ext cx="228600" cy="171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3714750" y="71438"/>
            <a:ext cx="4143375" cy="2500313"/>
          </a:xfrm>
          <a:prstGeom prst="cloudCallout">
            <a:avLst>
              <a:gd name="adj1" fmla="val -66219"/>
              <a:gd name="adj2" fmla="val 497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ts val="375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1509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21514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5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情境互动</a:t>
              </a:r>
              <a:endPara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8" name="TextBox 8"/>
          <p:cNvSpPr txBox="1"/>
          <p:nvPr/>
        </p:nvSpPr>
        <p:spPr>
          <a:xfrm>
            <a:off x="4357688" y="500063"/>
            <a:ext cx="314325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我们来做一个</a:t>
            </a:r>
            <a:endParaRPr lang="en-US" altLang="zh-CN" sz="32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“猜猜他是谁”</a:t>
            </a:r>
            <a:endParaRPr lang="en-US" altLang="zh-CN" sz="32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的游戏吧！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21511" name="图片 15" descr="微信图片_201904052026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214563"/>
            <a:ext cx="2720975" cy="2720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2" name="图片 16" descr="微信图片_2019040520270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3929063"/>
            <a:ext cx="1071563" cy="1071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3" name="图片 17" descr="微信图片_2019040521021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214313"/>
            <a:ext cx="533400" cy="974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4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23559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0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情境互动</a:t>
              </a:r>
              <a:endPara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93186"/>
          <p:cNvSpPr>
            <a:spLocks noChangeArrowheads="1"/>
          </p:cNvSpPr>
          <p:nvPr/>
        </p:nvSpPr>
        <p:spPr bwMode="auto">
          <a:xfrm>
            <a:off x="4071938" y="357188"/>
            <a:ext cx="3143250" cy="557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猜猜他是谁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1" name="图片 10" descr="微信图片_201904040532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8" y="1071563"/>
            <a:ext cx="2286000" cy="341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图片 18" descr="微信图片_2019040520315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571625"/>
            <a:ext cx="1300163" cy="1555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矩形 20"/>
          <p:cNvSpPr/>
          <p:nvPr/>
        </p:nvSpPr>
        <p:spPr>
          <a:xfrm>
            <a:off x="6572264" y="1142990"/>
            <a:ext cx="2291011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？？？</a:t>
            </a:r>
            <a:endParaRPr kumimoji="0" lang="zh-CN" altLang="en-US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20"/>
          <p:cNvGrpSpPr/>
          <p:nvPr/>
        </p:nvGrpSpPr>
        <p:grpSpPr>
          <a:xfrm>
            <a:off x="928688" y="357188"/>
            <a:ext cx="2357437" cy="606425"/>
            <a:chOff x="250815" y="165775"/>
            <a:chExt cx="3749681" cy="785138"/>
          </a:xfrm>
        </p:grpSpPr>
        <p:pic>
          <p:nvPicPr>
            <p:cNvPr id="24585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082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2"/>
            <p:cNvSpPr txBox="1"/>
            <p:nvPr/>
          </p:nvSpPr>
          <p:spPr>
            <a:xfrm>
              <a:off x="250815" y="165775"/>
              <a:ext cx="3181541" cy="7575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情境互动</a:t>
              </a:r>
              <a:endPara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93186"/>
          <p:cNvSpPr>
            <a:spLocks noChangeArrowheads="1"/>
          </p:cNvSpPr>
          <p:nvPr/>
        </p:nvSpPr>
        <p:spPr bwMode="auto">
          <a:xfrm>
            <a:off x="4071938" y="357188"/>
            <a:ext cx="3143250" cy="557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猜猜他是谁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9" name="图片 8" descr="微信图片_201904040540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8" y="1285875"/>
            <a:ext cx="3214688" cy="241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1" name="图片 11" descr="微信图片_2019040518594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13" y="4541838"/>
            <a:ext cx="787400" cy="601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2" name="图片 12" descr="微信图片_2019040520303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63" y="4071938"/>
            <a:ext cx="935038" cy="935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图片 13" descr="微信图片_20190405202926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285875"/>
            <a:ext cx="2286000" cy="3694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矩形 14"/>
          <p:cNvSpPr/>
          <p:nvPr/>
        </p:nvSpPr>
        <p:spPr>
          <a:xfrm>
            <a:off x="6286512" y="1142990"/>
            <a:ext cx="228601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？？？</a:t>
            </a:r>
            <a:endParaRPr kumimoji="0" lang="zh-CN" altLang="en-US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996</Words>
  <Application>WPS 演示</Application>
  <PresentationFormat>全屏显示(16:9)</PresentationFormat>
  <Paragraphs>148</Paragraphs>
  <Slides>25</Slides>
  <Notes>17</Notes>
  <HiddenSlides>0</HiddenSlides>
  <MMClips>14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回头浪子</cp:lastModifiedBy>
  <cp:revision>178</cp:revision>
  <dcterms:created xsi:type="dcterms:W3CDTF">2017-03-05T14:30:57Z</dcterms:created>
  <dcterms:modified xsi:type="dcterms:W3CDTF">2019-09-01T12:51:55Z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