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0"/>
  </p:notesMasterIdLst>
  <p:sldIdLst>
    <p:sldId id="256" r:id="rId2"/>
    <p:sldId id="289" r:id="rId3"/>
    <p:sldId id="282" r:id="rId4"/>
    <p:sldId id="288" r:id="rId5"/>
    <p:sldId id="284" r:id="rId6"/>
    <p:sldId id="285" r:id="rId7"/>
    <p:sldId id="286" r:id="rId8"/>
    <p:sldId id="287" r:id="rId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00FF"/>
    <a:srgbClr val="0000FF"/>
    <a:srgbClr val="000000"/>
    <a:srgbClr val="66FF99"/>
    <a:srgbClr val="66FFCC"/>
    <a:srgbClr val="3333C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4" autoAdjust="0"/>
    <p:restoredTop sz="94660"/>
  </p:normalViewPr>
  <p:slideViewPr>
    <p:cSldViewPr>
      <p:cViewPr>
        <p:scale>
          <a:sx n="100" d="100"/>
          <a:sy n="100" d="100"/>
        </p:scale>
        <p:origin x="-1218" y="-7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D28408E-58A9-43CA-8FEE-B2D30F4574B5}" type="datetimeFigureOut">
              <a:rPr lang="zh-CN" altLang="en-US"/>
              <a:pPr>
                <a:defRPr/>
              </a:pPr>
              <a:t>2020/8/22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E75E340-4F56-419F-9228-0A77C313DD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858966-E8E6-46FA-887F-C60033DA801D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副标题 2"/>
          <p:cNvSpPr txBox="1">
            <a:spLocks noChangeArrowheads="1"/>
          </p:cNvSpPr>
          <p:nvPr/>
        </p:nvSpPr>
        <p:spPr bwMode="auto">
          <a:xfrm>
            <a:off x="4894263" y="2832100"/>
            <a:ext cx="2960687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zh-CN" sz="2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R·</a:t>
            </a:r>
            <a:r>
              <a:rPr lang="zh-CN" altLang="en-US" sz="2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一年级下册</a:t>
            </a:r>
          </a:p>
        </p:txBody>
      </p:sp>
      <p:sp>
        <p:nvSpPr>
          <p:cNvPr id="1027" name="标题 1"/>
          <p:cNvSpPr txBox="1">
            <a:spLocks noChangeArrowheads="1"/>
          </p:cNvSpPr>
          <p:nvPr/>
        </p:nvSpPr>
        <p:spPr bwMode="auto">
          <a:xfrm>
            <a:off x="3563938" y="2001838"/>
            <a:ext cx="5362575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口语交际  打电话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859213" y="2752725"/>
            <a:ext cx="46355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8" descr="http://szb.dlxww.com/dlwb/res/2012-09/18/C12/res11_attpic_brie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0" y="1331913"/>
            <a:ext cx="34623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"/>
          <p:cNvSpPr>
            <a:spLocks noChangeArrowheads="1"/>
          </p:cNvSpPr>
          <p:nvPr/>
        </p:nvSpPr>
        <p:spPr bwMode="auto">
          <a:xfrm>
            <a:off x="2700338" y="698500"/>
            <a:ext cx="36718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打电话</a:t>
            </a:r>
          </a:p>
        </p:txBody>
      </p:sp>
      <p:pic>
        <p:nvPicPr>
          <p:cNvPr id="13313" name="Picture 1" descr="C:\Users\Administrator.PC-20160920KSGF\Desktop\rwqt-a (25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139950"/>
            <a:ext cx="1801812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云形标注 2"/>
          <p:cNvSpPr/>
          <p:nvPr/>
        </p:nvSpPr>
        <p:spPr>
          <a:xfrm>
            <a:off x="3924300" y="1306513"/>
            <a:ext cx="3600450" cy="2016125"/>
          </a:xfrm>
          <a:prstGeom prst="cloudCallout">
            <a:avLst>
              <a:gd name="adj1" fmla="val -72274"/>
              <a:gd name="adj2" fmla="val 42186"/>
            </a:avLst>
          </a:prstGeom>
          <a:solidFill>
            <a:srgbClr val="66FFFF">
              <a:alpha val="40000"/>
            </a:srgbClr>
          </a:soli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你打过电话吗？应该怎样打电话呢？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11188" y="771525"/>
            <a:ext cx="8020050" cy="376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交际指导</a:t>
            </a: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仔细读文，弄清要求。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打电话前要仔细读懂课本上的要求，从中确定好准备给谁打电话，想好电话接通后要说的内容，语言要简洁、热情。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小组练习，注意礼节。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在给别人打电话时，要先说自己是谁，开头要问好，结尾要说再见。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1236663"/>
            <a:ext cx="8020050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模拟表演，大家评议。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在充分练习打电话之后，和同学分角色表演打电话。表演之后同学之间说说哪里说得好，哪里说得不好。</a:t>
            </a: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教师巡视指导，进行</a:t>
            </a:r>
            <a:r>
              <a:rPr lang="zh-CN" altLang="en-US" sz="28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点评和总结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466725" y="339725"/>
            <a:ext cx="18764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交际示范</a:t>
            </a: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466725" y="987425"/>
            <a:ext cx="817245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    老师：同学们，今天我们来表演怎样打电话，大家一定要记住：给别人打电话时，语言要简洁，开头要问好，结尾要说再见。</a:t>
            </a:r>
          </a:p>
        </p:txBody>
      </p:sp>
      <p:pic>
        <p:nvPicPr>
          <p:cNvPr id="4101" name="Picture 5" descr="E:\文件中转站\课题图\续106 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2211388"/>
            <a:ext cx="4429125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395288" y="738188"/>
            <a:ext cx="8210550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    肖珂：我想打电话约明明一起踢球。我可以这样说：“喂，你好！是明明吗？我是肖珂。下午我们一起去踢球，好吗？”</a:t>
            </a:r>
          </a:p>
        </p:txBody>
      </p:sp>
      <p:pic>
        <p:nvPicPr>
          <p:cNvPr id="5124" name="Picture 4" descr="E:\文件中转站\课题图\续107 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924050"/>
            <a:ext cx="4870450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468313" y="776288"/>
            <a:ext cx="8172450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    秀秀：我想打电话向老师请假，我会这样说：“您好，请问是李老师吗？我是秀秀，我生病发烧了，要去医院，需要请一天假，请您批准。”</a:t>
            </a:r>
          </a:p>
        </p:txBody>
      </p:sp>
      <p:pic>
        <p:nvPicPr>
          <p:cNvPr id="6148" name="Picture 4" descr="E:\文件中转站\课题图\续108 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0" y="2374900"/>
            <a:ext cx="4429125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438150" y="776288"/>
            <a:ext cx="8258175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    蒙蒙：有一个叔叔打电话找爸爸，但是爸爸不在家，我会这样说：“您好，叔叔，我是蒙蒙，爸爸不在家，待会他回来了我转告他，让他打给您好吗？”</a:t>
            </a:r>
          </a:p>
        </p:txBody>
      </p:sp>
      <p:pic>
        <p:nvPicPr>
          <p:cNvPr id="7172" name="Picture 4" descr="E:\文件中转站\课题图\续109 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5850" y="2355850"/>
            <a:ext cx="4430713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1485</TotalTime>
  <Words>320</Words>
  <Application>Microsoft Office PowerPoint</Application>
  <PresentationFormat>全屏显示(16:9)</PresentationFormat>
  <Paragraphs>15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Calibri</vt:lpstr>
      <vt:lpstr>宋体</vt:lpstr>
      <vt:lpstr>Arial</vt:lpstr>
      <vt:lpstr>黑体</vt:lpstr>
      <vt:lpstr>楷体_GB2312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微软公司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老百晓在线</cp:lastModifiedBy>
  <cp:revision>684</cp:revision>
  <dcterms:created xsi:type="dcterms:W3CDTF">2016-10-29T08:56:49Z</dcterms:created>
  <dcterms:modified xsi:type="dcterms:W3CDTF">2020-08-21T20:23:13Z</dcterms:modified>
</cp:coreProperties>
</file>