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树和喜鹊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6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6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6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6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" y="2682875"/>
            <a:ext cx="9133205" cy="16859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625" y="3260725"/>
            <a:ext cx="1139190" cy="560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1110" y="3260725"/>
            <a:ext cx="1139190" cy="560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3325" y="3260725"/>
            <a:ext cx="1139190" cy="560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2995" y="3260725"/>
            <a:ext cx="1139190" cy="560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6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树和喜鹊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" y="2682875"/>
            <a:ext cx="9133205" cy="16859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