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058670" y="802005"/>
            <a:ext cx="54578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吃水不忘挖井人</a:t>
            </a:r>
            <a:endParaRPr lang="zh-CN" alt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" y="2254250"/>
            <a:ext cx="8999855" cy="25425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5" y="295783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7605" y="295783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160" y="295783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505" y="295783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" y="3910965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5370" y="3910965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3910965"/>
            <a:ext cx="1360170" cy="480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058670" y="802005"/>
            <a:ext cx="54578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吃水不忘挖井人</a:t>
            </a:r>
            <a:endParaRPr lang="zh-CN" alt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2254250"/>
            <a:ext cx="8999855" cy="254254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2016-12-29T05:50:18Z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