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5" r:id="rId3"/>
    <p:sldId id="317" r:id="rId4"/>
    <p:sldId id="318" r:id="rId5"/>
    <p:sldId id="319" r:id="rId6"/>
    <p:sldId id="320" r:id="rId7"/>
    <p:sldId id="321" r:id="rId8"/>
    <p:sldId id="266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16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16200000">
            <a:off x="4183381" y="-4183381"/>
            <a:ext cx="777239" cy="914399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17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  元  整  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行且求中以益己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吾子无以韩责我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攻其车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肥其马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长其策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吝啬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82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字的用法与其他三项不同的一项是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152677"/>
              </p:ext>
            </p:extLst>
          </p:nvPr>
        </p:nvGraphicFramePr>
        <p:xfrm>
          <a:off x="548456" y="2420888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6" imgW="3837032" imgH="864689" progId="Word.Document.12">
                  <p:embed/>
                </p:oleObj>
              </mc:Choice>
              <mc:Fallback>
                <p:oleObj name="文档" r:id="rId6" imgW="3837032" imgH="8646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8456" y="2420888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1698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为句中语气词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表示希望。其他三项均为代词。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0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若乃名者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方为薄世笑骂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仆脆怯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尤不足当也。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亟谋于知道者而考诸古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师不乏矣。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至于。薄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不淳厚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可解释为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浅薄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急切。知道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此处为古今异义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查考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验证。诸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至于老师的名称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正被浮薄的世人所嘲笑谩骂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我懦弱胆怯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更是不足以承担了。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尽快跟精通学问之道的人商量并且到古代典籍中验证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老师就不缺乏了。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798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请简要概括作者拒绝做严生老师的原因。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仆之所避者名也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所忧者其实也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内不足为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外不足当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可概括出答案的前两点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以其余易其不足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亦可交以为师矣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可推知第三点答案。要注意的是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文言概括要用自己的话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不能照抄原文。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不愿承担老师之名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实际才能不足以做老师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可以互相学习。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96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尊敬的严秀才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我收到了你的来信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说要拜我为师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还批评我写的《师友箴》和《答韦中立书》两篇文章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想改变我不为人师的本愿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准备委屈自己做我的弟子。举凡我所写的那两篇文章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那最终的主题没有什么不同。我所规避的是老师的名分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所担忧的是那做老师的事实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实在是一天也不能忘记。我聊以作歌来规劝自己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做事遵循自己的内心来充实自己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小心翼翼地不敢有片刻闲散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还不敢自以为有可以被人当作老师的资格。至于老师的名称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正被浮薄的世人讥笑谩骂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我懦弱胆怯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更是不足以承担了。内在的实力不足以为师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外来的笑骂不能够承受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众人即使真诚地逼迫我为师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我对你又能怎么办呢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说内在的重要性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我的两篇文章中都是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希望你详细地阅读它们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我的认识和看法都在其中。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23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4958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你所说的仲尼的说法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难道是容易做到的吗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仲尼是可以学习但是不能跟着做的。学到了极高的境界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这人就是又一个仲尼了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没有到达极高的境界却要像仲尼那样去为师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就如同宋襄公酷爱称霸以致国家败亡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最终中箭死去。仲尼哪里是那么容易说的呢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马融、郑玄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这两个人只是拘泥于辨析章句的老师。当今世间本已有不少这样的老师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我庆幸自己不是那样的人。你想成为那样的人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那我就很高兴地寄希望于你了。凭借言说道理、讲解古事、穷究文辞来做老师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本来就是我们这些人所做的。我的才能与胆量比不上韩退之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所以不愿意做别人的老师。人的认识是有相同和不同的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你不要用韩愈要求我。如果说我拒绝了千百个人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实际上又不是这样的。我所拒绝的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是拒绝老师、弟子的名分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不敢接受那师生间的礼仪。如果在言说道理、讲解古事、穷究文辞方面有人来请教我的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我难道曾经怒目相视、闭口不言过吗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98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你的文章非常流畅旷远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气势恢宏有如开辟了一条大道将要策马奔驰。加固车子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喂肥骏马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加长鞭子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协调好六根缰绳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在中正之道上前行直通大都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除了这个哪里还要拜师呢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尽快跟精通学问之道的人商量并且到古代典籍中验证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老师就不缺乏了。希望你常来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我可以整天与你谈说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不敢疲倦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不敢吝啬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不敢放肆。假如去除那师生的名分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保全那师生的事实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用自己所知道的交换对方所不足的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即互相取长补短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也可以在交往中互相做老师了。像这样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就没有世俗的师生之累而又对自己有益处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从古到今没有喜好道理却回避这个的。柳宗元回复。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7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部分《善待生命　学习论证》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属于议论文写作中对论证方法的训练。在论点与论据的安排中展开论证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是议论文写作的重要环节。安排得好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不但思路顺畅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而且富有逻辑说服效果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不但思路滞涩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层次不清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而且缺乏逻辑说服力。可见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富有逻辑效果地安排论点、论据来展开论证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在议论文的写作中是不可忽视的。论点和论据究竟是怎样联系起来的呢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或者说论据是以怎样的方式证明论点的呢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这就是论证方法的问题。论证方法同推理形式有联系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但又不尽相同。它是多种多样的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人们可以根据不同的需要灵活地运用。下面是几种比较常用的论证方法。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举例论证。举例论证又叫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是用典型的具体事实作论据来证明论点。就是通常所说的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。这是运用归纳推理形式进行论证的一种方法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易于掌握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用得也普遍。举事例论证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最重要的是注意论据和论点方向的一致性和紧密的统一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不可有距离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不能没有分析。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类比论证。这种方法是将一类事物的某些相同方面进行比较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以另一事物的正确或谬误证明这一事物的正确或谬误。在进行类比论证时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特别应当注意所类比的事物一定是一类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具有本质方面的相同点。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15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对比论证。这种论证方法是将论据中截然相反的两种情况进行比较。因为比较的双方形成鲜明的对照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这种方法特别能突出一方面的性质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具有很强的论证力量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用得也很普遍。对比有两种情况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是把同一时期的两种性质截然不同的事物进行比较。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是把同一事物在不同时间的不同情况作比较。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比喻论证。用比喻来说明道理的方法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喻巧而理至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恰到好处的比喻往往能帮助说清道理。所以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这种方法也被广泛地应用于论证中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如《邹忌讽齐王纳谏》《拿来主义》等。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因果论证。这是通过分析事理、揭示论点和论据之间的因果关系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来证明论点的一种论证方法。它可以用原因来证明作为论点的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以原因的必然性证实结果的必然性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有其因必有其果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525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7243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为区别韵文和骈文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凡不押韵、不重排比对偶的散体文章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包括经传史书在内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一律称为散文。从先秦开始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随着散文的不断发展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散文的类别逐渐增多。到清代时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桐城派作家姚鼐把古代散文加以总结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分为十三类。本单元所选文本即属于这其中的一类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论说类。论说类散文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具体又分为以下五种。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语录体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如《论语》《孟子》。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论文集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如《荀子》《韩非子》。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议论古今时世人物或评论经史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以论证为主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如《过秦论》《六国论》。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陈说自己对某种事物的见解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如《师说》《问说》。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对某种理论、主张、政治制度或社会习俗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从根本上考察、探讨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如《原毁》。这些种类的议论性散文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本单元均有涉及。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议论性散文的特点是什么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它们是如何发展的呢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下面分别作简要的归纳。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引申论证。这种方法是用人们已知的事理论据来证明论点。这是运用演绎推理形式进行论证的一种方法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。运用事理论证常常表现为引用名言警句。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归谬法。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就是导致谬误。这种方法是先假定对方的论点是对的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然后把它作为前提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导出一个显然是荒谬的结论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从而证明对方的论点是错误的。这种方法仅用于反驳错误观点。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89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凯勒是盲聋女作家、教育家。她在《假如给我三天光明》一文里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对那些拥有视力而不加珍惜的人深表惋惜。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是一种人生觉悟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请以此为话题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写一篇议论文。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3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341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珍惜拥有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有人形容自己是一片孤独的落叶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却忘了他拥有满地的阳光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有人抱怨自己一无是处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却忘了他拥有健壮的体魄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有人哀叹自己命运多舛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却忘了他拥有精彩的生活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对于我们所得不到的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为什么总有人苦苦追求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对于我们所拥有的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为什么却有人视而不见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珍惜拥有的人是明智的。有一个残疾人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他怒气冲冲地跑去质问上帝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为什么没给他一个健全的身体。上帝什么也没说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给他介绍了一位朋友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这个人刚升天不久。这个人对残疾人说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至少你还活着。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有一个官场失意的中年人去质问上帝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为什么没有给他一帆风顺的仕途。上帝将中年人介绍给残疾人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残疾人说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至少你还有健全的身体。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有一个自认为历经坎坷的年轻人去质问上帝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为什么没有给他无忧无虑的童年。上帝于是将中年人介绍给他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中年人说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至少你还年轻。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516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学会珍惜你所拥有的吧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当上帝给你关上一扇门的时候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同样会为你开一扇小窗。懂得珍惜拥有的人是明智的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因为他懂得如何利用好他的小窗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如何透过小窗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去接受更多的阳光。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珍惜拥有的人是快乐的。拥有三天光明是快乐的吗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凯勒会告诉你。拥有灵活的身体是快乐的吗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史蒂芬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霍金会让你坚信。拥有正常的听力是快乐的吗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贝多芬会让你承认。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17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美国有一位妇女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她似乎一直都是倒霉的象征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她经历过战争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经历过失业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甚至经历了两次失败的婚姻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命运让她深信上帝是不公平的。可有一天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当她去储存室取小东西时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却一不小心被反锁在了里面。靠着可怜的一点食物、一本法语词典和一丝门缝里透过的光线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她居然奇迹般度过了两个月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并最终获救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当她接受完治疗后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她愉快地对记者们说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我发现原来我从前的经历都是那么可爱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因为它们是独一无二的。我现在已经学了一点法语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我准备继续学习它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成为一名法语翻译。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快乐的理由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也许不止一点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但珍惜拥有的人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却一定是快乐的。因为他们淡泊了对物欲的追求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使心灵在纷繁错杂的欲望中得到了解放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得到了彻底的自由。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做个明智的人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做个快乐的人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053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这是一篇中规中矩的议论文。文章开头用反问的句式提出中心论点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同时引出下文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然后从两个方面展开议论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珍惜拥有的人是明智的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珍惜拥有的人是快乐的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最后以简短的结尾收束全文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并与首段照应。在内容方面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文章材料丰富却没有堆砌之感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原因是材料从不同的侧面服务于文章的观点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且剪裁恰当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评论切中肯綮。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35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827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列国纷争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游说之士蜂起。在百家争鸣的政治文化环境中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产生了一批政治家和思想家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他们写作了大量说理透辟、逻辑严密、言辞锋利、善用比喻的论说散文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又称诸子散文。诸子散文各具特色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《论语》雍容和顺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富有哲理性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《孟子》雄畅犀利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富有鼓动性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《墨子》朴实谨严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富有逻辑性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《荀子》淳厚丰赡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富有学术性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《韩非子》峻峭透辟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富有政治性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《老子》玄妙精警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富有思辨性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《庄子》汪洋谲怪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富有浪漫性。在诸子散文中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文学性较强的当数《庄子》《孟子》《荀子》《韩非子》。从《寡人之于国也》和《劝学》中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我们可见一斑。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两汉散文创作的成就很高。汉初贾谊和晁错的政论散文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思想敏锐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直言时弊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文采飞扬。后期至东汉的散文虽有骈偶化发展的倾向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但能够保存汉初关注现实、指摘时弊的文风。贾谊的政论散文尤为出色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他的散文峻拔锋利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针砭时弊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淋漓酣畅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对后世散文创作很有影响。《过秦论》一文是明显的例子。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1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魏晋南北朝时期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许多文人致力于文学创作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而主要运用的文学样式是诗歌和骈文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政论散文不多。唐代是诗歌的鼎盛时期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散文是唐代文苑的又一重大收获。初唐陈子昂、萧颖士、独孤及等人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较早出来提倡尚简古、切实用的散文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但成就不大。到了中唐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韩愈、柳宗元以复兴儒学为旗帜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领导了一场实质是文学革新的古文运动。在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文以载道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的创作思想指导下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他们要求文章写作务去陈言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要文通字顺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要有充实的思想内容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要努力反映社会现实问题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要感情真切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抒发不平之鸣。韩愈、柳宗元在众多散文作家中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犹如并峙的双峰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不仅是唐代古文运动的领袖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而且不愧为继司马迁之后两位最优秀的散文家。韩愈的说理散文如《原毁》《师说》《答李翊书》等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议论透辟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气势纵横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有很强的逻辑力量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对后世散文的发展产生了重大影响。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84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理解文言实词在文中的含义是比较重要的一环。文言实词包含通假字、一词多义、古今异义、偏义复词等语言现象。推断文言实词在文中的含义可以根据下列方法和技巧。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辨析词性推断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根据词语在文言句子中的位置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推知它的词性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根据词性进而推知它的实词词义。如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据崤函之固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拥雍州之地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为对仗句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据此推断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险固的地方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08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语法分析推断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根据汉语语法知识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主语、宾语大多由名词、代词充当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谓语大多由形容词、动词充当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定语大多由形容词充当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状语大多由副词充当。依据它们所处的语法位置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推知它的词性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进而推知它的意义。如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养生丧死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在句子中作了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都不再是动词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而是名词。这句话的意思也就是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供养活着的人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为死了的人办丧事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语言结构推断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有些文言句子结构整齐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讲求对仗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我们可利用这一结构特点推知词义。如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木受绳则直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金就砺则利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的含义进行推知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98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880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联想推断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文中常出现一些难以理解的文言实词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我们可以联想学过的课文中有关的用法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相互比照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辨其异同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然后初步确定文中实词的今义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如高考曾考过的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欲因以窥中国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故不加怒于重荣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我们可联想课文中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君臣固守以窥周室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来推断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语境分析推断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语境可分为句子内部环境和外部环境。所谓内部环境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是指句子本身的语言环境。所谓外部环境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就是针对整段文字、整篇文章而言的大语境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即上下文的语言环境。有些句子中的实词词义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我们可借助这些语境推断。如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不爱珍器重宝肥饶之地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以致天下之士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的含义是不是与现代汉语中的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现代汉语中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用在第二个分句的句首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是表结果的连词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而在这个句子中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招纳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057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答严厚舆秀才论为师道书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柳宗元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严生足下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得生书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言为师之说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怪仆所作《师友箴》与《答韦中立书》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欲变仆不为师之志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而屈己为弟子。凡仆所为二文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其卒果不异。仆之所避者名也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所忧者其实也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实不可一日忘。仆聊歌以为箴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行且求中以益己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栗栗不敢暇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又不敢自谓有可师乎人者耳。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若乃名者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方为薄世笑骂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仆脆怯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尤不足当也。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内不足为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外不足当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众口虽恳恳见迫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其若吾子何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实之要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二文中皆是也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吾子其详读之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仆见解不出此。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453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吾子所云仲尼之说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岂易耶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仲尼可学不可为也。学之至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斯则仲尼矣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未至而欲行仲尼之事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若宋襄公好霸而败国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卒中矢而死。仲尼岂易言耶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马融、郑玄者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二子独章句师耳。今世固不少章句师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仆幸非其人。吾子欲之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其有乐而望吾子者矣。言道、讲古、穷文辞以为师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则固吾属事。仆才能勇敢不如韩退之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故又不为人师。人之所见有同异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吾子无以韩责我。若曰仆拒千百人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又非也。仆之所拒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拒为师弟子名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而不敢当其礼者也。若言道、讲古、穷文辞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有来问我者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吾岂尝瞋目闭口耶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吾子文甚畅远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恢恢乎其辟大路将疾驰也。攻其车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肥其马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长其策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调其六辔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中道之行大都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舍是又奚师欤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亟谋于知道者而考诸古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师不乏矣。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幸而亟来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终日与吾子言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不敢肆。苟去其名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以其余易其不足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亦可交以为师矣。如此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无世俗累而有益乎己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古今未有好道而避是者。宗元白。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选自《柳宗元集》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934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96</TotalTime>
  <Words>4132</Words>
  <Application>Microsoft Office PowerPoint</Application>
  <PresentationFormat>全屏显示(4:3)</PresentationFormat>
  <Paragraphs>139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单  元  整  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2017-05-15T00:30:42Z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