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74" r:id="rId2"/>
    <p:sldId id="265" r:id="rId3"/>
    <p:sldId id="376" r:id="rId4"/>
    <p:sldId id="366" r:id="rId5"/>
    <p:sldId id="386" r:id="rId6"/>
    <p:sldId id="377" r:id="rId7"/>
    <p:sldId id="375" r:id="rId8"/>
    <p:sldId id="387" r:id="rId9"/>
    <p:sldId id="275" r:id="rId10"/>
    <p:sldId id="388" r:id="rId11"/>
    <p:sldId id="389" r:id="rId12"/>
    <p:sldId id="390" r:id="rId13"/>
    <p:sldId id="391" r:id="rId14"/>
    <p:sldId id="361" r:id="rId15"/>
    <p:sldId id="392" r:id="rId16"/>
    <p:sldId id="362" r:id="rId17"/>
    <p:sldId id="393" r:id="rId18"/>
    <p:sldId id="394" r:id="rId19"/>
    <p:sldId id="270" r:id="rId20"/>
    <p:sldId id="395" r:id="rId21"/>
    <p:sldId id="396" r:id="rId22"/>
    <p:sldId id="397" r:id="rId23"/>
    <p:sldId id="398" r:id="rId24"/>
    <p:sldId id="277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9.xml"/><Relationship Id="rId4" Type="http://schemas.openxmlformats.org/officeDocument/2006/relationships/slide" Target="../slides/slide1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祭十二郎文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祭十二郎文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作者在文中是怎样抒发悲恸之情的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作者紧紧围绕着叔侄间生离死别这个中心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选取那些值得怀念、忧戚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或感到遗憾的生活琐事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写来如叙家常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却充满着生活气息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让人深感真实、可信。作者又不是纯客观地叙事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而是在典型事件的叙述中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侧重抒写自己的无比哀痛之情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他以痛惜、遗憾、内疚之情来叙事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叙事中处处含情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使得叙事、抒情水乳交融。作者又充分运用第一人称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尽情地把自己的一切感受都倾注到叙事之中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写得如泣如诉。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868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品味文章的语言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赏析文章的抒情艺术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十二郎远殁他乡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文章却以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如对谈面泣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试举例分析并体会其抒情效果。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作者祭奠与自己关系密切感情深厚的侄儿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抒发了刻骨铭心的骨肉至情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像是与侄儿对谈面语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异常真切。开篇一个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让人感到全文都是向十二郎当面诉说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而亡者也正侧耳倾听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叙家常琐事如与久别的侄儿共忆往事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推测十二郎死的日期又像是叔侄二人共同核对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安排十二郎身后事犹如共同商量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抚背安慰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说起心中的惶惑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不时发出感问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真恨不得十二郎当面给予回应。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964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之作而千古传诵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请你分析一下作者在抒发情感时运用了怎样的手法。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不拘常格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自由抒情。本文一反传统祭文铺排郡望、藻饰官阶、历叙生平、歌功颂德的固定格式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主要记家常琐事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表现自己与死者的密切关系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抒写难以抑制的悲哀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表达刻骨铭心的骨肉至情。形式上则破骈为散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采用自由多变的散体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使全文有吞声呜咽之态。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8578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118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感情真挚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催人泪下。作者写此文的目的不在于称颂死者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而在于倾诉自己的痛悼之情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寄托自己的哀思。这主要表现在三个方面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一是强调骨肉亲情关系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二是突出老成之死实出意外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三是表达作者自身的宦海沉浮之苦和人生无常之感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并以此深化亲情。作者原以为两人都还年轻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便不以暂别为念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求食求禄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奔走仕途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因而别多聚少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而今铸成终生遗憾。作者求索老成的死因和死期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却堕入乍信乍疑、如梦如幻的迷境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深觉生命飘忽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倍增哀痛。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边诉边泣的语言形式。作者采用与死者对话的方式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边诉边泣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吞吐呜咽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交织着悔恨、悲痛、自责等种种感情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似在生者和死者之间作无穷无尽的长谈。如写闻讣的情景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其信然邪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未可以为信也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其信然矣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语句重叠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表现其惊疑无定的心理状态。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汝病吾不知时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汝殁吾不知日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多用排句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情绪激宕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一气呵成。这一切又都从肺腑中流出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因而具有震撼人心的力量。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64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本文写得至悲至痛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试分析作者在悲侄儿之死的同时还抒发了哪些悲情。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悲叹家族人丁不兴。封建社会门第家族观念极强。韩愈出身于小官吏家庭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家庭浓厚的儒学思想深深影响了他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而人丁不兴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使他尤其看重家庭成员。然而父母早亡、兄殁南方、两世一身等早已令他体会到家境凄凉之悲了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而如今侄儿又撒手西去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儿子、侄孙尚年幼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韩氏能支撑门庭的只有韩愈自己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家族之事务连个商量的人也找不到。这无限的孤独怎不使他悲从中来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无意于人世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悲叹自己仕途失意。韩愈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岁便离家到京城求发展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但多次应考落第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岁中进士后还要到处请求权贵援引举荐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如《与于襄阳书》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岁才开始步入仕途。到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岁写作本文之时的几年间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辗转迁徙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京城、汴州、徐州、宣城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四处漂泊。他饱读诗书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才华出众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却不得施展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内心自然郁郁寡欢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而此时又得侄儿突然去世的消息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悲痛之中情不自禁地蕴含了自身无限的酸楚。于是他便喊出了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诚知其如此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虽万乘之公相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吾不以一日辍汝而就也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的肺腑之言。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99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语出肺腑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哀婉真挚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陆炳荣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本文是唐代著名散文家韩愈的名篇之一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写于唐德宗贞元十九年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当时作者正在京师任职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当惊悉侄儿韩老成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即十二郎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去世的消息后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他极度哀伤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写下了这篇祭文。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祭文是对死者表示崇敬和怀念的一种文体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一般仿照《诗经》中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大多采用韵语或骈文体式。本文打破了一般祭文为死者歌功颂德的陈腐俗套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采用散体的形式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以沉痛的笔触描述了骨肉之间生离死别的悲哀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句句是肺腑之言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写得缠绵悱恻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哀婉凄切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真挚感人。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韩愈的散文一向以雄奇奔放、气势不凡著称。本文抒情时纵横开阖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哀情如汹涌之大海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滔滔不绝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也正是这种风格的充分体现。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作者行文时边叙述边抒情。叙述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即以生活琐事为题材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以情纬文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件件小事中都寄托无限哀思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即常常在简要的叙述后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情不自禁地发出声声悲号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之叹贯串始终。忆幼年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韩愈三岁丧父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由大哥韩会及大嫂郑氏抚养成人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韩愈大哥、大嫂、二哥及其长子百川相继去世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两代人中只剩下韩愈和十二郎两人。两人相依为命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零丁孤苦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共同经历了家门不幸的患难生活。韩愈出仕后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叔侄二人曾几度相逢几度别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但终究是相见时短别时长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竟不料长期分离成永诀。头年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韩愈写信向十二郎诉说自己年未老而力已衰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恐不久于人世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担心见不到侄儿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少者殁而长者存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强者夭而病者全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悲悲切切的叙说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一字一咽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一句一啼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声声泪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字字血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撕肝裂胆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令读者不免同声一哭。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44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作者所表达的思想感情十分复杂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有自己不该出仕的悔恨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诚知其如此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虽万乘之公相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吾不以一日辍汝而就也。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有对死者的告慰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吾力能改葬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终葬汝于先人之兆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然后惟其所愿。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有歉疚自责的怨情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生不能相养以共居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殁不能抚汝以尽哀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吾行负神明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而使汝夭。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有痛不欲生的切恨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生而影不与吾形相依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死而魂不与吾梦相接。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天涯地角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此情此恨何极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综观全文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既有对叔侄情深的往事的回忆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又有对家门不幸和仕途坎坷的叙写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而更多的是凄凄惨惨、哀哀怨怨的抒情。叙事琐细而不凌乱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运笔自如而有章法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哀情从肺腑中奔涌而出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使读者于字里行间同感共悲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真堪祭文中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千年绝调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241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细雨闲花皆寂寞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文人英雄应如是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寂寞是一根断了的红线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有心人紧紧抓着它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默默等待另一头的牵线人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即使那人早已远去。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细雨湿衣看不见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闲花落地听无声。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每每读这诗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不禁感叹细雨与闲花的寂寞。当那迷蒙的小雨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一点一滴打落在罗衫之上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谁说这感情不滂沱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不然怎的浸湿了整件衣裳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当那柔美的花朵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飞舞旋转飘落在青石路上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谁说这感情不壮烈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不然怎的铺满了整条幽径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然而它们却是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每个人都在心灵深处有一座花冢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埋藏那些滂沱凄美却不为外人道的情感。而这座花冢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被寂寞上了一道锁。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59988975"/>
              </p:ext>
            </p:extLst>
          </p:nvPr>
        </p:nvGraphicFramePr>
        <p:xfrm>
          <a:off x="508000" y="1268760"/>
          <a:ext cx="8128000" cy="2393356"/>
        </p:xfrm>
        <a:graphic>
          <a:graphicData uri="http://schemas.openxmlformats.org/presentationml/2006/ole">
            <p:oleObj spid="_x0000_s1060" name="文档" r:id="rId6" imgW="3838050" imgH="112979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6583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(768—824),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邓州南阳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今河南南阳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人。常自谓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郡望昌黎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故世称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韩昌黎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因晚年曾为吏部侍郎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故也称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韩吏部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。韩愈倡导的古文运动及其作品对我国古代散文的发展有深远的影响。他主张文章要言之有物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反对六朝以来的单纯追求形式美的骈俪文章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语言要新颖流畅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唯陈言之务去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对古文要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师其意而不师其词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。其散文与柳宗元齐名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8240"/>
            <a:ext cx="8128000" cy="56405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8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纳兰是寂寞的。他的好友曾叹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家家争唱饮水词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纳兰心事几人知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他是相国公子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御前侍卫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人人歆羡。然而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在他的内心深处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却埋着深深的寂寞。他在小院中拾得翠翘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何恨不能言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只能叹一声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已是十年踪迹十年心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。他向往平淡与朴实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然而这愿望在世人眼中便如那细雨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任是将自己打得全身冰冷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也只是无声而已矣。纳兰的寂寞是一个人的悲伤。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8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李煜也是寂寞的。王国维说他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生于深宫之中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长于妇人之手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。那些打小便坐在龙椅上的孩子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往往是没有朋友的。即使生身纸醉金迷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终日灯红酒绿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也抵不过夜深人静时无人诉衷肠的寂寞。尤其南唐灭亡之后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家国之恨降临在这个还不成熟的皇帝身上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更是加了一抹寂寞的灰色在他心头。他的寂寞也是无声的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却不是无形的。他以自己的真性将那一片片寂寞的花瓣铺在宣纸之上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一江春水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流水落花春去也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天上人间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。《人间词话》中有批语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词至李后主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遂变伶工之词而为士大夫之词。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李煜的寂寞是那个动荡年代的悲伤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但却开启了词的新时代。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726946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陆游在沈园写下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黄縢酒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将寂寞定格在唐琬的记忆之中。王维在叹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遍插茱萸少一人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将寂寞注入知音好友心中。元稹以阳刚之手写下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白头宫女在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闲坐说玄宗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道出了那红墙深院里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一个个寂寞灵魂的心声。诗人手中那根红线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另一端系着笔。巨大的情感沉淀后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化为无声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也化为挥笔的动力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让细雨的闲花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变得铿锵有力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永不磨灭。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还有一些人的寂寞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甚至不止于文学上的。韩愈被贬潮州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爱女死于途中。他的寂寞悲叹却化为了治国的动力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他在那个边远小城兴教育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受到所有百姓的拥戴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那潮州的山水竟尽姓了韩。林则徐被贬伊犁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他的寂寞岂是常人能及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但他却高唱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苟利国家生死以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岂因祸福避趋之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造福了一方百姓。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95220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他们的细雨不止于沾湿了衣裳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更落在了厚重的土地上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滋润了一方水土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他们的闲花也不止于铺满路面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更深嵌土地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化作春泥更护花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。他们的红线那端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是苍生百姓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他们将寂寞化为动力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为天地立心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为生民立命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一个人的寂寞可以被印在书上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刻在碑上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这寂寞是美丽的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是供人欣赏的。但没有哪一座碑可以永恒过山水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韩愈、林则徐的故事告诉我们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那些英雄的寂寞是奉献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我们应该恭敬地去仰望。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000858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条理清晰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是本文最大的特色。文章开篇点题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由诗句感叹寂寞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细雨闲花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柔美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拓深为情感的滂沱壮烈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每个人都在心灵深处有一座花冢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而这座花冢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被寂寞上了一道锁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。接着以纳兰性德和李煜为典例来阐释何为寂寞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。然后列举陆游、王维、元稹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将寂寞升华为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巨大的情感沉淀后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化为无声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也化为挥笔的动力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让细雨的闲花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变得铿锵有力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永不磨灭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。最后一段内容上又进了一层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一个人的寂寞可以被印在书上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刻在碑上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这寂寞是美丽的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是供人欣赏的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拓展为韩愈、林则徐式的寂寞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603433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韩愈在政治上主张天下统一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反对藩镇割据。唐宪宗时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他曾随同裴度平定淮西藩镇之乱。他和柳宗元政见不和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但并未影响他们共同携手倡导古文运动。他们反对过分追求形式的骈文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强调文章内容的重要性。韩愈曾经因为进言佛骨一事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被贬潮州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后因治政突出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迁袁州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即今江西宜春。任职袁州期间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韩愈政绩卓越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并且培养了当时江西省的第一个状元。现宜春秀江中有一沙洲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名为状元洲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传说就是当年学子读书之处。宜春城中最高山头建有状元楼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宜春市区有昌黎路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都是为了纪念韩愈的卓越功绩。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寂寞中的坚守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韩愈三岁丧父母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由兄嫂抚养成人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他和十二郎虽为叔侄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实同兄弟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从小生活在一起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零丁孤苦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未尝一日相离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感情特别深厚。十二郎的死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使他悲痛欲绝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也勾起他的辛酸回忆。身世的不幸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家世的凄凉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父母的早逝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兄嫂的抚养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从前同十二郎一起生活的种种情景都一齐涌上心头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自己的衰病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子孙辈的幼小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这是眼前必须正视的现实。所有这一切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汇成一股感情的激流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使作者悲感万端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百思萦集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情不能已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而写成此文。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796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70242117"/>
              </p:ext>
            </p:extLst>
          </p:nvPr>
        </p:nvGraphicFramePr>
        <p:xfrm>
          <a:off x="508000" y="1373298"/>
          <a:ext cx="8128000" cy="4365405"/>
        </p:xfrm>
        <a:graphic>
          <a:graphicData uri="http://schemas.openxmlformats.org/presentationml/2006/ole">
            <p:oleObj spid="_x0000_s2052" name="文档" r:id="rId6" imgW="3895290" imgH="20924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1273192"/>
              </p:ext>
            </p:extLst>
          </p:nvPr>
        </p:nvGraphicFramePr>
        <p:xfrm>
          <a:off x="508000" y="1484784"/>
          <a:ext cx="8128000" cy="5000337"/>
        </p:xfrm>
        <a:graphic>
          <a:graphicData uri="http://schemas.openxmlformats.org/presentationml/2006/ole">
            <p:oleObj spid="_x0000_s3076" name="文档" r:id="rId6" imgW="3948631" imgH="242863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59453" y="1876132"/>
            <a:ext cx="52857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5517" y="1876132"/>
            <a:ext cx="168069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0291" y="2321329"/>
            <a:ext cx="52857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80112" y="2321329"/>
            <a:ext cx="23762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50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3548640"/>
              </p:ext>
            </p:extLst>
          </p:nvPr>
        </p:nvGraphicFramePr>
        <p:xfrm>
          <a:off x="179512" y="1340768"/>
          <a:ext cx="8128000" cy="3764960"/>
        </p:xfrm>
        <a:graphic>
          <a:graphicData uri="http://schemas.openxmlformats.org/presentationml/2006/ole">
            <p:oleObj spid="_x0000_s4100" name="文档" r:id="rId6" imgW="3948631" imgH="1829486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44608" y="460841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吾实为之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其又何尤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吾佐董丞相于汴州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从嫂归葬河阳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6" y="2165130"/>
            <a:ext cx="29523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5616" y="2966524"/>
            <a:ext cx="29523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3888" y="5105734"/>
            <a:ext cx="29523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63888" y="5509314"/>
            <a:ext cx="29523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7824" y="5905282"/>
            <a:ext cx="29523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6259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0363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祭十二郎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10424501"/>
              </p:ext>
            </p:extLst>
          </p:nvPr>
        </p:nvGraphicFramePr>
        <p:xfrm>
          <a:off x="467544" y="2076826"/>
          <a:ext cx="7272808" cy="4448505"/>
        </p:xfrm>
        <a:graphic>
          <a:graphicData uri="http://schemas.openxmlformats.org/presentationml/2006/ole">
            <p:oleObj spid="_x0000_s5124" name="文档" r:id="rId6" imgW="3838050" imgH="23471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作者把抒情与叙事结合在一起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联系家庭、身世和生活琐事。反复抒发他对亡侄的无限哀痛之情。同时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也饱含着自己凄楚的宦海沉浮的人生感慨。全文以向死者诉说的口吻写成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哀家族之凋落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哀己身之未老先衰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哀死者之早夭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疑神明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疑生死之数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乃至疑后嗣之成人立业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极写内心的辛酸悲痛。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03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感知文章脉络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揣摩文中的感情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按祭文的一般格式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全文可分为哪几部分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段交代祭奠时间、祭奠对象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最后一段再抒悲情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以祭文常用语结尾。中间按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来组织文章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分为三大部分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写侄儿生前与自己孤苦相依的至厚亲情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为后文抒情作铺垫。第二部分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写侄儿身死情况及自己的悲痛之情。第三部分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10~11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交代侄儿死后安排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包括守丧、迁葬、抚养侄儿子女的情况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自责之情令人动容。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342</TotalTime>
  <Words>3307</Words>
  <Application>Microsoft Office PowerPoint</Application>
  <PresentationFormat>全屏显示(4:3)</PresentationFormat>
  <Paragraphs>110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测控设计模板14新</vt:lpstr>
      <vt:lpstr>文档</vt:lpstr>
      <vt:lpstr>祭十二郎文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