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4" r:id="rId2"/>
    <p:sldId id="498" r:id="rId3"/>
    <p:sldId id="914" r:id="rId4"/>
    <p:sldId id="915" r:id="rId5"/>
    <p:sldId id="916" r:id="rId6"/>
    <p:sldId id="917" r:id="rId7"/>
    <p:sldId id="918" r:id="rId8"/>
    <p:sldId id="919" r:id="rId9"/>
    <p:sldId id="920" r:id="rId10"/>
    <p:sldId id="921" r:id="rId11"/>
    <p:sldId id="922" r:id="rId12"/>
    <p:sldId id="923" r:id="rId13"/>
    <p:sldId id="924" r:id="rId14"/>
    <p:sldId id="925" r:id="rId15"/>
    <p:sldId id="929" r:id="rId16"/>
    <p:sldId id="926" r:id="rId17"/>
    <p:sldId id="927" r:id="rId18"/>
    <p:sldId id="92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76FD21D3-9434-4E37-801A-150444BF23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2DDE4-EEED-4091-BBF1-D937E9E7DC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2C56-CE8B-4531-9F54-1BF21A3AF2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0F4DDD5-3C64-46BC-9B19-B6C9E432F2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3076575"/>
            <a:ext cx="28479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 t="2390"/>
          <a:stretch>
            <a:fillRect/>
          </a:stretch>
        </p:blipFill>
        <p:spPr bwMode="auto">
          <a:xfrm>
            <a:off x="1587500" y="746125"/>
            <a:ext cx="5859463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2"/>
          <p:cNvPicPr>
            <a:picLocks noChangeAspect="1"/>
          </p:cNvPicPr>
          <p:nvPr/>
        </p:nvPicPr>
        <p:blipFill>
          <a:blip r:embed="rId3"/>
          <a:srcRect b="6493"/>
          <a:stretch>
            <a:fillRect/>
          </a:stretch>
        </p:blipFill>
        <p:spPr bwMode="auto">
          <a:xfrm>
            <a:off x="1990725" y="5521325"/>
            <a:ext cx="540067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9100" y="641350"/>
            <a:ext cx="4794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271588"/>
            <a:ext cx="63912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4638" y="857250"/>
            <a:ext cx="602773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3475" y="1839913"/>
            <a:ext cx="53467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8350" y="2316163"/>
            <a:ext cx="53467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3475" y="2803525"/>
            <a:ext cx="53467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7550" y="3282950"/>
            <a:ext cx="53467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4727575"/>
            <a:ext cx="53467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5350" y="5213350"/>
            <a:ext cx="53467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1049338"/>
            <a:ext cx="64103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82863" y="1084263"/>
            <a:ext cx="53467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5375" y="1579563"/>
            <a:ext cx="53467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 b="11887"/>
          <a:stretch>
            <a:fillRect/>
          </a:stretch>
        </p:blipFill>
        <p:spPr bwMode="auto">
          <a:xfrm>
            <a:off x="1338263" y="1528763"/>
            <a:ext cx="6467475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2388" y="920750"/>
            <a:ext cx="641985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0900" y="1933575"/>
            <a:ext cx="4694238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9888" y="2425700"/>
            <a:ext cx="1993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4088" y="2905125"/>
            <a:ext cx="1993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1163" y="3394075"/>
            <a:ext cx="199548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871913"/>
            <a:ext cx="19954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571625"/>
            <a:ext cx="64198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0900" y="2479675"/>
            <a:ext cx="6002338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0900" y="3937000"/>
            <a:ext cx="6002338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328738"/>
            <a:ext cx="6448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2190750"/>
            <a:ext cx="6465888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1300" y="4121150"/>
            <a:ext cx="64674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6063" y="698500"/>
            <a:ext cx="6227762" cy="556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1888" y="3154363"/>
            <a:ext cx="6611937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698500"/>
            <a:ext cx="4889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7613" y="4257675"/>
            <a:ext cx="25781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8675" y="4759325"/>
            <a:ext cx="454501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3475" y="5264150"/>
            <a:ext cx="25781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0013" y="5770563"/>
            <a:ext cx="25781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8100" y="1389063"/>
            <a:ext cx="6475413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6050" y="4378325"/>
            <a:ext cx="71882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3100" y="1331913"/>
            <a:ext cx="5302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616075"/>
            <a:ext cx="64579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0975" y="4227513"/>
            <a:ext cx="64166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25" y="1616075"/>
            <a:ext cx="53022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901700"/>
            <a:ext cx="64960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75" y="3457575"/>
            <a:ext cx="61531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0600" y="1422400"/>
            <a:ext cx="13557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13138" y="1944688"/>
            <a:ext cx="1463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8550" y="2474913"/>
            <a:ext cx="1463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10350" y="3489325"/>
            <a:ext cx="1463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875" y="4002088"/>
            <a:ext cx="146526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6625" y="3997325"/>
            <a:ext cx="2017713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2738" y="5013325"/>
            <a:ext cx="1463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2413" y="5534025"/>
            <a:ext cx="14636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7388" y="5527675"/>
            <a:ext cx="177958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0800" y="1154113"/>
            <a:ext cx="6477000" cy="395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1038" y="1125538"/>
            <a:ext cx="4381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2447925"/>
            <a:ext cx="61055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513" y="3440113"/>
            <a:ext cx="6665912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003300"/>
            <a:ext cx="6477000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9825" y="1987550"/>
            <a:ext cx="43719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1525" y="2543175"/>
            <a:ext cx="18399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6525" y="3062288"/>
            <a:ext cx="3963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8038" y="3570288"/>
            <a:ext cx="2024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38" y="4994275"/>
            <a:ext cx="6383337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200" y="1100138"/>
            <a:ext cx="6505575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8113" y="4127500"/>
            <a:ext cx="55149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6200" y="2120900"/>
            <a:ext cx="674370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06488" y="4591050"/>
            <a:ext cx="6745287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