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74" r:id="rId2"/>
    <p:sldId id="263" r:id="rId3"/>
    <p:sldId id="264" r:id="rId4"/>
    <p:sldId id="267" r:id="rId5"/>
    <p:sldId id="293" r:id="rId6"/>
    <p:sldId id="268" r:id="rId7"/>
    <p:sldId id="318" r:id="rId8"/>
    <p:sldId id="295" r:id="rId9"/>
    <p:sldId id="296" r:id="rId10"/>
    <p:sldId id="297" r:id="rId11"/>
    <p:sldId id="298" r:id="rId12"/>
    <p:sldId id="299" r:id="rId13"/>
    <p:sldId id="265" r:id="rId14"/>
    <p:sldId id="300" r:id="rId15"/>
    <p:sldId id="301" r:id="rId16"/>
    <p:sldId id="319" r:id="rId17"/>
    <p:sldId id="266" r:id="rId18"/>
    <p:sldId id="320" r:id="rId19"/>
    <p:sldId id="269" r:id="rId20"/>
    <p:sldId id="283" r:id="rId21"/>
    <p:sldId id="270" r:id="rId22"/>
    <p:sldId id="307" r:id="rId23"/>
    <p:sldId id="308" r:id="rId24"/>
    <p:sldId id="309" r:id="rId25"/>
    <p:sldId id="310" r:id="rId26"/>
    <p:sldId id="311" r:id="rId27"/>
    <p:sldId id="271" r:id="rId28"/>
    <p:sldId id="312" r:id="rId29"/>
    <p:sldId id="313" r:id="rId30"/>
    <p:sldId id="314" r:id="rId31"/>
    <p:sldId id="321" r:id="rId32"/>
    <p:sldId id="322" r:id="rId33"/>
    <p:sldId id="323" r:id="rId34"/>
    <p:sldId id="305" r:id="rId35"/>
    <p:sldId id="324" r:id="rId36"/>
    <p:sldId id="306" r:id="rId37"/>
    <p:sldId id="325" r:id="rId38"/>
    <p:sldId id="326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3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斑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纹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slide" Target="slide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slide" Target="slide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slide" Target="slide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slide" Target="slide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斑</a:t>
            </a:r>
            <a:r>
              <a:rPr lang="zh-CN" altLang="zh-CN" dirty="0" smtClean="0"/>
              <a:t>　</a:t>
            </a:r>
            <a:r>
              <a:rPr lang="zh-CN" altLang="zh-CN" b="1" dirty="0" smtClean="0"/>
              <a:t>纹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243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置疑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多用于否定式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是对所怀疑的对象抱有主观上强烈的反对态度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是一般的怀疑态度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没有更多地掺入怀疑者的主观态度。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小米缔造手机销售神话所依赖的在线销售模式被对手复制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小米的先发优势消失殆尽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亿美元的估值遭到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中国人民反抗日本侵略的战争具有无可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置疑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的正义性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是捍卫中国的独立自由、进步发展、民族解放的战争。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94234" y="429309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89339" y="469028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70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外强中干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色厉内荏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外强中干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外表上好像很强大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实际上很空虚。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色厉内荏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外表强硬而内心怯懦。前者可形容人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也可用于某个团体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内部力量分散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不团结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后者只形容人。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色厉内荏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多用于书面语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外强中干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则书面语、口语都能使用。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到了帝制时期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罗马已经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外强中干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征服性的战争愈来愈少。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他跑遍租界的各处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观察了帝国主义爪牙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色厉内荏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的窘态。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5976" y="418213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51169" y="458112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1374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无所不在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无所不至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到处都存在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到处都有。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没有达不到的地方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指凡能做的都做到了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用于坏事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当今时代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但要从中查找特定信息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是件费时不讨好的事。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日本侵略军侵略中国时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其手段之残酷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罄竹难书。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3822" y="356701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8113" y="437612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907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8597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【目标一】把握行文思路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斑纹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《斑纹》写了哪些事物和现象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《斑纹》主要说明和描写了动物皮毛的颜色和图案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也写到了其他自然和社会现象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如山川地貌和人类劳作的痕迹等。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文中写了这么多与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却显得繁复而不紊乱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作者的思路是怎样展开的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文章先由蛇写到自然界其他动物的斑纹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再由自然界的斑纹联想到人类直至人类内心世界的斑纹。整篇文章是按照由点到面、从小到大、从具体到抽象的顺序展开的。由形象的斑纹到抽象的斑纹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由斑纹到生物习性到对生命本质的思考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由生命现象到对神秘自然的敬畏。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704" y="2443650"/>
            <a:ext cx="8474767" cy="841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7937" y="4039206"/>
            <a:ext cx="8474767" cy="2198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文章借助斑纹主要表达了什么观点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的含义既具体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既指动物皮毛的形与色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又指人类内心的精神生活。文章借斑纹写了动物和人类的生存技巧和生存状态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带有哲学的意味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体现了对生命本质的思考和对神秘自然的敬畏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还有对道德尊严的思考和善恶关系的思考。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616" y="2996952"/>
            <a:ext cx="8474767" cy="1601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【目标二】感悟文章的人文内涵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分析其语言特色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本文重点写斑纹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开头却用很大的篇幅来写蛇的生活习性与生理特点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这与主题有关系吗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蛇的斑纹是它保护自己免受伤害的得意屏障和攻击猎物的有力武器。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蛇是智慧和诱惑的象征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斑纹是它生存的需要。蛇作为一个特例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表现主题更具典型性。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10~14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写斑纹无处不在有何深意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斑纹无处不在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不仅动物有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就连无生命的土地也有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甚至看不见的人们的思想意识里的记忆、情感中也有。作者在告诉人们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众生是平等的。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616" y="2924944"/>
            <a:ext cx="8474767" cy="1228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616" y="4581128"/>
            <a:ext cx="8474767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753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因为距离的遥远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在神眼里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不过是一些斑点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可以理解为神秘的自然或自然规律。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看待自然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自然界和人类生活中存在许多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换一个角度来看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以自然看待我们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也不过是大自然的一个组成部分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就是我们的生存状态。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3697" y="3159956"/>
            <a:ext cx="8474767" cy="1641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2769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如何理解本文通过写斑纹来表达众生平等、相拥相爱的主题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本题侧重分析斑纹与主题的关系。从文中筛选包含作者观点的文段即可。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作者在写鸟成为蛇的食物时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用了对比鲜明的词汇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鸟有明亮的歌喉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绚美的羽毛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而蛇的肠胃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作者把它比为地狱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腥臭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说明作者厌恶杀戮和残害。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第六段开头一句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是作者情感的直接体现。不敢碰二胡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是因为那上面的蟒皮对作者来说意味着禁忌。这种禁忌可以理解为恐惧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也可理解为蟒皮代表着人对生物的残杀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这让作者反感。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作者强调斑纹无处不在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甚至土地都有看得见的斑纹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存在于人们的思想意识里的记忆、情感中也有斑纹。这说明众生是平等的。在宇宙中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人类是渺小的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动物也是渺小的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那么要和谐美好地发展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人类应该与众生相拥相爱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这也是人自身生存的需要。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616" y="1784826"/>
            <a:ext cx="8474767" cy="81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616" y="2668344"/>
            <a:ext cx="8197824" cy="392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文中斑纹呈现的规律是什么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斑纹起源于对一种简单图案的特别嗜好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动物的外表要么是斑纹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要么是斑块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要么是斑点。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超越了和的累加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而演变为乘法的关系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斑纹产生于对简单图案的单一的大量的重复使用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从而量变产生质变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最终产生斑纹。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616" y="2960948"/>
            <a:ext cx="8474767" cy="1764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130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2371002"/>
              </p:ext>
            </p:extLst>
          </p:nvPr>
        </p:nvGraphicFramePr>
        <p:xfrm>
          <a:off x="508000" y="2895201"/>
          <a:ext cx="8128000" cy="1321598"/>
        </p:xfrm>
        <a:graphic>
          <a:graphicData uri="http://schemas.openxmlformats.org/presentationml/2006/ole">
            <p:oleObj spid="_x0000_s29700" name="文档" r:id="rId7" imgW="3837032" imgH="623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6997470"/>
              </p:ext>
            </p:extLst>
          </p:nvPr>
        </p:nvGraphicFramePr>
        <p:xfrm>
          <a:off x="508000" y="1652530"/>
          <a:ext cx="8128000" cy="4152734"/>
        </p:xfrm>
        <a:graphic>
          <a:graphicData uri="http://schemas.openxmlformats.org/presentationml/2006/ole">
            <p:oleObj spid="_x0000_s1077" name="文档" r:id="rId3" imgW="3998962" imgH="20436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散文笔法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状物明理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本文写了各种动物的生活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大地和四季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人类的社会生活和情感记忆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材料翔实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想象丰富。文章综合运用了多种手法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尤其突出的是散文笔法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作者从自己的主观感受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将说明、记叙、议论、抒情、描写紧密地结合起来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体现了文体的交融渗透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使文章增加了美感。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散文笔法不仅使语言活泼而富有文采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增强文章的趣味性和可读性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还可以使文章丰富多彩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增强文章的厚重感。学会使用散文笔法写作说明文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能提升我们的语言魅力。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周晓枫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善良与无知的结合往往意味着悲剧的开始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它已为恶的孵化准备好适宜的温床。一对伯劳忙碌着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沉浸在即将做父母的喜悦中。它们不知道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一个不动声色的阴谋业已酝酿成形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现在它们正以自己的体温使之日益壮大。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N25.eps" descr="id:2147492440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34890" y="3888775"/>
            <a:ext cx="2861246" cy="252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6961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杜鹃的寄育性广为人知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它不会筑巢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于是便把卵产在别人的巢中。这个笨拙且自私的母亲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就像抛弃私生子一样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生产之后迅速弃婴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然后在旁边隐匿起来。杜鹃具有魔术般的本领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它可以根据寄主的不同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来改变蛋卵的大小和颜色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直至以假乱真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我们难以理解这种诡异的改变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罪行会在最不可能的地方找到渠道。于是这枚赝品的蛋潜伏下来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寄主误以为这也是亲生骨肉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不要以为恶具有魔鬼般易于辨别的胚胎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恶在初期并未暴露任何端倪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它是平凡的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甚至看起来如此孱弱。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59916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8597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十二天以后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杜鹃雏鸟破壳而出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一种犯罪的遗传本能开始作祟。它把同巢的卵或雏鸟慢慢拱到自己背上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然后猛然直立身体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把它们一个个摔出巢外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直到独霸全巢。其实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恶比善更关注别人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因为必须建立在对他人的侵害上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才能成就恶的业绩。杜鹃的孽子茁壮成长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而伯劳所有的亲生骨肉都被残害了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一个恶的诞生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要葬掉数倍于它的善来作肥沃的底肥。杜鹃的养父母并未察觉眼皮底下的谋杀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依然不辞劳苦地哺育着仇人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甚至这个怪异的孩子已比自己大了许多倍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它们也丝毫没有产生怀疑。我不知道是否善所持的美好愿望和慈爱本性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使它携带着如此巨大的盲区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如果没有善无知或被迫的配合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许多恶便只停留于恶念和恶意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而不会变成实质性、破坏性的恶行。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65449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0674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半个多月以后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杜鹃雏鸟已膘肥体壮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它抖抖羽毛不辞而别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全然忘却养父母的恩情。伯劳、画眉、柳莺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众多的善鸟年复一年充当着养父母的角色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捐献自己的孩子供杜鹃杀害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并没有跟随一个觉悟之后的复仇故事。这竟然是大自然的法律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犯罪不需要偿付任何代价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我认为杜鹃是品性最残忍的鸟。隼是食肉性的鸟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但是它不在自己的屋檐下捕食。因此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一些从俄罗斯来到北极育雏的红胸黑雁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大胆地将巢建在与天敌隼比邻而居的地方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这是为了让狐狸慑于隼的威力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而不敢接近自己的孩子。这是一个危险的技巧。但即使雏雁从隼的巢边经过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隼也恪守着原则绝不去碰它们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其中显然有种别样的磊落。杜鹃不然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它破坏了最基本的道德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其卑鄙和冷酷无可辩驳。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85137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953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与此有着鲜明对比的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是杜鹃赢得的好名誉。声声啼血的传说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指认杜鹃为蜀帝的冤魂所化。还有的说它是忧心报国的志士、肠结乡愁的游子或哀情哽咽的佳人。春末夏初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杜鹃的四声啼啭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好像是在催人赶上农时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快快布谷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所以杜鹃又叫布谷鸟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据说谷穗和福祉会随它恳切的劝告一同到来。没人追究以往的血案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农人们满怀欢迎地聆听它的啼啭。并不是杜鹃带来了阳光和雨水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但它选择了适当的时候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选择了适当的声音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所有的功劳便尽归于它。不是创造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从中我们看到奸雄得势的捷径和狡计。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一对杜鹃停落到北京安贞桥附近。后来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雌鸟被人下网捉走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雄鸟便在上空悲切啼叫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数日不止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直至声音嘶哑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仍不肯飞走。这让我在一概的气愤中停顿下来。没有一个坏人会是千疮百孔绝对意义的坏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所有的形象都是立体的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不能被框入一个狭小的人为概念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我们必须辩证地看待每一个人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甚至是一只鸟。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913307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从全文来看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主要体现在哪些方面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靠阴谋繁殖后代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雏鸟杀死伯劳的亲生骨肉独霸全巢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长大后不辞而别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全然忘了养父母的恩情。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对文末最后一句话的含义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你是怎样理解的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杜鹃本身缺少善良的本性和最起码的良知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品性自私、残忍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是令人讨厌的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而一对雌雄杜鹃之间的重情重义、生死相依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很让人感动。作者由此引发了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没有一个坏人会是千疮百孔绝对意义的坏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告诉人们必须用辩证的眼光来看待任何人和事。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5704" y="2672916"/>
            <a:ext cx="8474767" cy="756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616" y="3836060"/>
            <a:ext cx="8474767" cy="1681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78944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6758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鸟儿中的理想主义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我对笼中继续扑翼的鸟一直怀有敬意。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几乎没一只不幸被捕获的鸟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刚囚入笼中不是拼命扑翼的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它们不能接受突然转换了的现实场景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它们对于天空的记忆太深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它们的扑翼是惊恐的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焦灼不安的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企图逃离厄运的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拒绝承认现实的。然而一些时日之后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它们大都安静下来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对伸进笼里来的小碗小碟中的水米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渐渐能用一种怡然的姿态享用。它们接受了残酷的现实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并学会把这看成生存的常态。它们的适应能力是很强的。适应能力强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这对人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对任何生物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都是一个褒奖的词语。它们无师自通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就懂得了站在主人为它们架在笼中的假树杈上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站在笼子的中心位置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而不是在笼壁上徒劳地乱撞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就像人期待的那样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优雅地偏头梳理它们的羽毛。如果有同伴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就优雅地交颈而眠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更重要的是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当太阳升起的时候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或者主人逗弄的时候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就适时适度地婉转地歌唱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让人感到生活是如此自由、祥和、闲适。而天空和扑翼这种与生俱来的事情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也是多余的了。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28540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杨焕明仍坚持每天读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篇以上的文献资料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他把每天看书、看文献当作是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戏读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如游戏一般。科学对于他来说是轻松而快乐的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他从那里找到了人生的乐趣。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杨焕明经常到中学跟孩子们交流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用形象幽默的语言解读生命的奥秘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让他们感受科学的乐趣。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近年来在与年轻一代的交流和观察中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他遗憾地发现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现在学校学习成绩好的都不去做科研了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而是选择赚钱的行业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对科学有兴趣的小孩越来越少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今天的孩子心中想的都是如何从竞争中胜出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而杨焕明觉得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自己爱上科学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真是一辈子的幸运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摘自《中国青年报》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2015.04.13,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67294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《斑纹》收录于张晓枫的散文集《斑纹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兽皮上的地图》。这个集子里有十篇文章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都是以动物为主题的作品。本文是原作的节选。作者说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动用了我心底的那部分温存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嗜肉本性使人类中的大多数难以变成素食主义者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包括我自己。但仅从自私的角度出发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我们也会发现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欣赏它们的歌声或动态常常远比侵犯它们的肉体更能带来愉悦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8597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但有一些鸟的适应能力却很差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这大抵是鸟类中的古典主义者或理想主义者。它们对生命的看法很狭隘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根本不会随现实场景的转换而改变。在最初的惊恐与狂躁之后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它们明白了厄运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它们用最荏弱的姿态来抗拒厄运。它们是安静的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眼睛里极度的冷漠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对小碟小碗里伸过来的水米漠然置之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那种神态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甚至于让恩赐者感到尴尬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感到有失自尊。鸟儿的眼睛里一旦出现这样的冷漠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就不可能再期待它们的态度出现转机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无论从小笼子换到大笼子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还是把粗瓷碗换成金边瓷碗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甚至于再赏给它一个快乐的伙伴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都没有用了。这一切与它们对生命的认定全不沾边儿。事实上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这时候它们连有关天空的梦也不做了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古典主义者总是悲观的、绝望的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它们只求速死。命运很快就遂了它们的心愿。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16343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950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而我一直怀有敬意的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是鸟儿中的另一种理想主义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这种鸟儿太少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但我侥幸见过一只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因为总是无端想起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次数多了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竟觉得这鸟儿的数目似乎在我感觉中也多了。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我见到这只鸟儿的时候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它在笼中已关了很久了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我无从得见它当初的惊恐和焦灼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不知它是不是现出过极度的冷漠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或者徒劳地撞击笼壁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日夜不停地用喙啄笼壁的铁枝。我见到它的时候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它正在笼子里练飞。它站在笼子底部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扑翼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以几乎垂直的路线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升到笼子的顶部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撞到那里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跌下来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然后仰首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再扑翼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我从来没见过。它在笼中划满风暴的线条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虽然这些线条太短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但的确饱涨着风暴的激情。它还绕着笼壁飞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姿态笨拙地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屈曲着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很不洒脱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很不悦目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但毕竟它是在飞。它知道怎样利用笼内有限的气流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怎样训练自己的翅膀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让它们尽可能地张开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尽可能地保持飞翔的能力。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423092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在这样一只鸟的面前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我感到惭愧。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一般我们很难看见鸟是怎样学飞的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那些幼鸟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那些被风暴击伤了的鸟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那些在岩隙里熬过隆冬的鸟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还有那些被囚的鸟。这是一件隐秘的事。我们只看见过它们在天空中划过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自由地扑翼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桀骜地滑翔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我们只羡慕上帝为它们造就了辽阔的天空。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但在看到那只在笼中以残酷的方式练飞的鸟之后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天空的辽阔与否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是由你自己造成的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这种事情上帝根本无能为力。上帝只是说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天空和飞翔是鸟类的生命形式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而灾难和厄运也是世界存在的另一种形式。至于在灾难和厄运中你是否放弃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那完全是你自己的事情。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选自散文集《阳光碎片》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东方出版中心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941594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文章对囚于笼中的鸟儿的三种情态各自作了描述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一种很快适应了严酷的环境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生活得优雅闲适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另一种由极度惊恐狂躁到悲观绝望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它们只求速死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还有一种以近乎残酷的方式在笼中练飞。作者将鸟儿的三种情态分别称为现实主义者、古典主义者、理想主义者。作者对第三种鸟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一直怀有敬意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这也水到渠成地告诉读者这样一个道理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命运靠自己寻找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成功靠自己创造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理想有多高远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命运的天空就有多寥廓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只要不放弃理想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在困境中同样可以取得成功。全文过渡巧妙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关联词语的恰当运用使全文形成一个有机的整体。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78967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《斑纹》一文把多数人都厌恶的毒蛇描写得十分美丽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还赞美它是艺术天才。文中还写到了弱肉强食的血淋淋的残酷现实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对弱小的生命充满了同情与关爱。实际上对动物界伤害最大的是我们人类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人类才是大自然最大的天敌。我们不仅毁掉了动物生存的环境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连我们自身的生存环境也都被我们搞得千疮百孔。积极构建人类和动物之间的和谐关系已成共识。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环保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关爱生命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104476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五光十色的斑纹构成了姿态万千的风景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无论你是否喜欢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自然界万物都有属于自己的一份精彩。文章通过对形形色色的斑纹的描绘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叙述了大自然和人类社会许多奇妙的景象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对主宰一切的自然规律进行了礼赞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字里行间充满了人与自然众生平等、和谐共存的理想情怀。正是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对天地自然持久的热情关注和对世界诸多存在的悲悯及敬畏之心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成就了周晓枫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也成就了悲天悯人的人文情怀。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人与自然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和谐共处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人文情怀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敬畏自然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29371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当你为宇宙的神秘而惊异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为人类的智慧而自豪时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你是否想到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正是大自然那无与伦比的智慧创造了这一切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你的心灵是否因此而受到深深的震撼呢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敬畏自然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953472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如果说自然是一片天空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那么人类就是这天空中游离飘荡的一朵白云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如果说自然是一亩农田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那么人类就是这农田间无声无息的一撮泥土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如果说自然是一座大山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那么人类就是这大山里毫不起眼的一粒沙石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大自然是抚育我们人类的母亲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是人类赖以生存和发展的物质条件。亘古以来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一切有历史记载的人类文明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无一不是将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敬畏自然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化作各种天条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并向自己的子孙传授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所以才有人类今天的血脉相传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资源不断。失去了这种敬畏之心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把自然作为一个仅仅予取予求的对象或是一个要征服的对象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那么必然会肆无忌惮地掠夺自然资源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必然会造成对生态系统的破坏和改变。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9729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敬畏自然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意味着人类将把自然世界丰富而具体的多种物质存在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当做人类相同的生命体系对待、建立人与万物血脉相通的生命感受。正如孔子在山水中见到仁者的宽厚和智者的灵动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进而人类在谋求生存与发展时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也要谋求人类与自然的和谐发展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即使是科学技术的发明和应用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也不能违背自然规律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也要确保大自然的天蓝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草绿。只有人与自然相融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我们才可能生活得更舒适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生存得更美好。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251870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N08.eps" descr="id:2147492359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81668" y="1390742"/>
            <a:ext cx="3630492" cy="269453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127046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周晓枫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(1969—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中国现代作家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年毕业于山东大学中文系。曾做过数年儿童文学编辑。后调入北京出版社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现任《十月》杂志副主编。出版有散文集《上帝的隐语》《鸟群》《收藏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时光的魔法书》《斑纹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兽皮上的地图》等。语言富于想象力和音乐感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曾获冯牧文学奖、冰心文学奖、人民文学奖等奖项。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8597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新散文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是当代文坛散文创作的一个流派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兴起于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年代末期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代表作家有张锐锋、刘亮程、庞培、周晓枫、祝勇、王小妮等。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行文自由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不拘一格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取材突破了传统的禁忌和束缚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突出了创作主体的个性和自由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追求独特的生命体验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张扬个性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热衷于探索心灵隐秘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改变了旧式的条条框框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追求采用自由的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的表达形式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叙述角度新颖、多样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语言注重诗性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强调语言本身的冲击力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喜欢运用奇异的意象、各种词语和修辞的超常规搭配。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比较有影响的作品有张锐锋的《飞箭》、刘亮程的《一个人的村庄》、周晓枫的《你的身体是个仙境》和李汉荣的《与天地精神往来》等。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28769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9974546"/>
              </p:ext>
            </p:extLst>
          </p:nvPr>
        </p:nvGraphicFramePr>
        <p:xfrm>
          <a:off x="508000" y="1927267"/>
          <a:ext cx="8128000" cy="5318157"/>
        </p:xfrm>
        <a:graphic>
          <a:graphicData uri="http://schemas.openxmlformats.org/presentationml/2006/ole">
            <p:oleObj spid="_x0000_s7187" name="文档" r:id="rId6" imgW="3893887" imgH="25472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36757012"/>
              </p:ext>
            </p:extLst>
          </p:nvPr>
        </p:nvGraphicFramePr>
        <p:xfrm>
          <a:off x="508000" y="1353059"/>
          <a:ext cx="8128000" cy="5997424"/>
        </p:xfrm>
        <a:graphic>
          <a:graphicData uri="http://schemas.openxmlformats.org/presentationml/2006/ole">
            <p:oleObj spid="_x0000_s28677" name="文档" r:id="rId6" imgW="3894607" imgH="28734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5208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9990743"/>
              </p:ext>
            </p:extLst>
          </p:nvPr>
        </p:nvGraphicFramePr>
        <p:xfrm>
          <a:off x="508000" y="2265968"/>
          <a:ext cx="8128000" cy="4115360"/>
        </p:xfrm>
        <a:graphic>
          <a:graphicData uri="http://schemas.openxmlformats.org/presentationml/2006/ole">
            <p:oleObj spid="_x0000_s27661" name="文档" r:id="rId6" imgW="3893887" imgH="19723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逶迤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弯弯曲曲。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蛊惑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毒害使迷惑。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曼妙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音乐、舞姿等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柔美。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悄无声息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形容没有声音。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万无一失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绝对不会出差错。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狐假虎威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狐狸假借老虎的威势吓跑百兽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比喻倚仗别人的势力来欺压人。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165</TotalTime>
  <Words>4185</Words>
  <Application>Microsoft Office PowerPoint</Application>
  <PresentationFormat>全屏显示(4:3)</PresentationFormat>
  <Paragraphs>228</Paragraphs>
  <Slides>38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测控设计模板14新</vt:lpstr>
      <vt:lpstr>文档</vt:lpstr>
      <vt:lpstr>斑　纹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2017-11-07T07:48:26Z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