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  <p:sldId id="325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3143250"/>
            <a:ext cx="4688205" cy="860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981075"/>
            <a:ext cx="8466455" cy="4895215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256413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040" y="30499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10" y="360362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406336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35" y="22993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615" y="23253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490" y="33324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015" y="33324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490" y="43643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2615" y="435800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490" y="538099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015" y="539877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1938655"/>
            <a:ext cx="9133205" cy="2980690"/>
          </a:xfrm>
          <a:prstGeom prst="rect">
            <a:avLst/>
          </a:prstGeom>
        </p:spPr>
      </p:pic>
      <p:pic>
        <p:nvPicPr>
          <p:cNvPr id="4" name="图片 3" descr="2345截图201801061557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0" y="2063115"/>
            <a:ext cx="9192895" cy="293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287270"/>
            <a:ext cx="8904605" cy="2828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895" y="29559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120" y="29825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255" y="2947670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37655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415" y="37496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95" y="3765550"/>
            <a:ext cx="8553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895" y="37496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120" y="37655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710" y="3757930"/>
            <a:ext cx="8547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925" y="45408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65" y="4540885"/>
            <a:ext cx="8553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0" y="45408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9610" y="45408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820" y="4540885"/>
            <a:ext cx="8547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" y="2617470"/>
            <a:ext cx="9009380" cy="22193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37960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70" y="37788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37960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43408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70" y="43668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0905" y="43408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" y="2400300"/>
            <a:ext cx="8676005" cy="2057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6545" y="3150870"/>
            <a:ext cx="7867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95" y="3881755"/>
            <a:ext cx="2226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820" y="3872865"/>
            <a:ext cx="22263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2152650"/>
            <a:ext cx="8866505" cy="25520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" y="3163570"/>
            <a:ext cx="164719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3164205"/>
            <a:ext cx="164719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410" y="4210685"/>
            <a:ext cx="262636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" y="2599690"/>
            <a:ext cx="9066530" cy="2476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55" y="3087370"/>
            <a:ext cx="140906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030" y="3614420"/>
            <a:ext cx="52324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168</cp:revision>
  <dcterms:created xsi:type="dcterms:W3CDTF">2015-12-07T06:44:00Z</dcterms:created>
  <dcterms:modified xsi:type="dcterms:W3CDTF">2018-01-06T08:01:30Z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