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26" r:id="rId8"/>
    <p:sldId id="268" r:id="rId9"/>
    <p:sldId id="270" r:id="rId10"/>
    <p:sldId id="420" r:id="rId11"/>
    <p:sldId id="436" r:id="rId12"/>
    <p:sldId id="450" r:id="rId13"/>
    <p:sldId id="275" r:id="rId14"/>
    <p:sldId id="276" r:id="rId15"/>
    <p:sldId id="437" r:id="rId16"/>
    <p:sldId id="454" r:id="rId17"/>
    <p:sldId id="432" r:id="rId18"/>
    <p:sldId id="431" r:id="rId19"/>
    <p:sldId id="433" r:id="rId20"/>
    <p:sldId id="438" r:id="rId21"/>
    <p:sldId id="455" r:id="rId22"/>
    <p:sldId id="439" r:id="rId23"/>
    <p:sldId id="451" r:id="rId24"/>
    <p:sldId id="262" r:id="rId25"/>
    <p:sldId id="411" r:id="rId26"/>
    <p:sldId id="399" r:id="rId27"/>
    <p:sldId id="456" r:id="rId28"/>
    <p:sldId id="457" r:id="rId29"/>
    <p:sldId id="458" r:id="rId30"/>
    <p:sldId id="459" r:id="rId31"/>
    <p:sldId id="401" r:id="rId32"/>
    <p:sldId id="453" r:id="rId33"/>
    <p:sldId id="460" r:id="rId34"/>
    <p:sldId id="290" r:id="rId35"/>
    <p:sldId id="462" r:id="rId36"/>
    <p:sldId id="463" r:id="rId37"/>
    <p:sldId id="464" r:id="rId38"/>
    <p:sldId id="465" r:id="rId39"/>
    <p:sldId id="466" r:id="rId40"/>
    <p:sldId id="435" r:id="rId41"/>
    <p:sldId id="292" r:id="rId42"/>
    <p:sldId id="300" r:id="rId43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60" d="100"/>
          <a:sy n="60" d="100"/>
        </p:scale>
        <p:origin x="-852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32.xml"/><Relationship Id="rId3" Type="http://schemas.openxmlformats.org/officeDocument/2006/relationships/slide" Target="slide22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E:\2016&#28304;&#25991;&#20214;&#65281;&#65281;\&#21516;&#27493;@@\&#21019;&#26032;\&#21019;&#26032;&#35774;&#35745;%20%20&#35821;&#25991;%20&#20154;&#25945;&#36873;&#20462;&#65288;&#20013;&#22269;&#21476;&#20195;&#35799;&#27468;&#25955;&#25991;&#27427;&#36175;&#65289;\&#26032;&#24314;&#25991;&#20214;&#22841;\Y20.TIF" TargetMode="Externa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98662" y="258419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散而不乱     气脉中贯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8662" y="3189974"/>
            <a:ext cx="59512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六国论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5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135" y="0"/>
            <a:ext cx="3625845" cy="253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4537" y="220008"/>
            <a:ext cx="11655526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北宋建国以后，实行中央集权制度，由皇帝直接控制禁军，将地方的政权、财权、军权都收归中央。这样的措施虽然杜绝了军阀拥兵作乱，但是也造成军事上的衰颓。政治上的专制腐败，军事上的骄惰无能，带来外交上的极端软弱。到苏洵生活的年代，北宋每年要向契丹纳银二十万两、绢三十万匹；向西夏纳银十万两、绢十万匹、茶三万斤。这样贿赂的结果，助长了契丹、西夏的气焰，加重了人民的负担，极大地损伤了国力，带来了无穷的祸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苏洵写这篇文章并不是单纯地评论古代的历史事件，而是借古讽今，警告北宋统治者不要采取妥协苟安的外交政策。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606" y="1196752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1769265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霜露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8943" y="1916832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mí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9782" y="2617748"/>
            <a:ext cx="542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jiè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69056" y="319517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lù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9632" y="3861048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dài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51436" y="1897668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jué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96254" y="24928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yǔ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08222" y="3193812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jì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63195" y="38114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pù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321037"/>
            <a:ext cx="11755638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诸侯之地有限，暴秦之欲无厌：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当与秦相较，或未易量：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为国者无使为积威之所劫哉：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暴霜露：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35166" y="97202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，满足　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9022" y="169210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倘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，如果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57085" y="2327673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，不要　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34766" y="2938111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曝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，冒着、暴露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198" y="188640"/>
            <a:ext cx="11755638" cy="49330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较秦之所得，与战胜而得者，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百倍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思厥先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祖父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3318" y="16816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它实际上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3318" y="2390676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副词，表示所说的是实际情况承上文，多含转折意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7014" y="37791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祖辈、父辈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2488" y="452043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父亲的父亲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198" y="188640"/>
            <a:ext cx="11755638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可谓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智力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孤危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______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83318" y="9818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智谋和力量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6254" y="1524525"/>
            <a:ext cx="10959223" cy="15029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认识、理解客观事物并运用知识、经验等解决问题的能力，包括记忆、观察、想象、思考、判断等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6839"/>
            <a:ext cx="11524006" cy="388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文言句式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有如此之势，而为秦人积威之所劫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赵尝五战于秦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六国破灭，非兵不利，战不善，弊在赂秦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洎牧以谗诛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思厥先祖父，暴霜露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86773" y="10527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8862" y="17008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91350" y="24017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5904" y="30689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0990" y="36258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4534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六国破灭，非兵不利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实迷途其未远，觉今是而昨非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非有仲尼、墨翟之贤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谪戍之众，非抗于九国之师也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12275" y="24017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不是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5337" y="30172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错误，不对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0102" y="36551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8254" y="43154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390" y="763664"/>
            <a:ext cx="11296938" cy="25958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子孙视之不甚惜，举以予人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视五人之死，轻重固何如哉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视而不见，听而不闻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35048" y="1556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对待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5586" y="22048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比较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006" y="27809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4664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此言得之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因得观所谓石钟者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得双石于潭上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古人之观于天地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往往有得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吾得兄事之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78782" y="11247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适宜、得当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7405" y="18256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能够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8862" y="24513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得到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80427" y="30689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收获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017" y="37170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必须，应该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04664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庭中始为篱，已为墙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死而湮没不足道者，亦已众矣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学不可以已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舟已行矣，而剑不行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且壮士不死即已，死即举大名耳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78982" y="18256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不久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5831" y="24928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很，太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2115" y="30497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停止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0267" y="37170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已经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8459" y="44179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罢了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6614" y="610810"/>
            <a:ext cx="10427325" cy="22082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这篇文章论证六国灭亡的原因在于贿赂秦国，从而得出必须团结抗敌的历史教训，借题发挥，以古讽今，批评北宋朝廷屈辱求和的外交路线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-86502"/>
            <a:ext cx="1152400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不赂者以赂者丧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举以予人，如弃草芥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洎牧以谗诛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以事秦之心，礼天下之奇才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而犹有可以不赂而胜之之势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余与四人拥火以入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夫夷以近，则游者众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至于幽暗昏惑而无物以相之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余以乾隆三十九年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30910" y="6926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因为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1851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8822" y="19696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因为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1427" y="26177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1427" y="32443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凭借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55135" y="389920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相当于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，表修饰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06974" y="45091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相当于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，表并列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59102" y="5157192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表目的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)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35104" y="58052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19975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5098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削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割：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以地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秦：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不赂秦：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不能独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完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李牧连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却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78340" y="105273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名词用作状语，一天天，一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月月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6805" y="227687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名词用作动词，坚持正义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5837" y="299695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形容词用作动词，保全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1401" y="3625860"/>
            <a:ext cx="4951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退却；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击退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6814" y="170080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名词用作动词，侍奉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12" grpId="0"/>
      <p:bldP spid="12" grpId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995" y="619900"/>
            <a:ext cx="5955060" cy="616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4219" y="413701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2" y="-47704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157764" y="1096000"/>
            <a:ext cx="1174977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一、本文的中心论点和分论点各是什么？作者是怎样提出的？有什么特色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923" y="1896512"/>
            <a:ext cx="11749770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本文的中心论点就是文章开头第一句话：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六国破灭，非兵不利，战不善，弊在赂秦。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第一个分论点是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赂秦而力亏，破灭之道也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个分论点是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不赂者以赂者丧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。作者开门见山、直截了当地提出中心论点，不仅紧扣题目，明确了论题，而且便于后文驰骋文墨，自由论证，在结构上具有提挈下文，统摄全篇的主导作用。两个分论点实际上是从正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第一个分论点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反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第二个分论点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两方面进一步揭示中心论点的，使中心论点完备周密，在逻辑上站稳了脚。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4076" y="188640"/>
            <a:ext cx="11404211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二、课文第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段分别论证了两个分论点，是怎样论证的？与中心论点的论证有什么关系？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5451" y="260648"/>
            <a:ext cx="1174977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段论证了第一个分论点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赂秦而力亏，破灭之道也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。作者主要是用举事例和引用古人的话的方法，针对韩、魏、楚三国赂秦的弊端进行论证。先摆出秦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战胜而得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与诸侯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战败而亡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的事实，从正反两方面对比论证，突出强调了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秦之所大欲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诸侯之所大患，固不在战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的论断。否定了与论题相反的论点，既照应了开头，又为下文的进一步论证作好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准备。接下来，从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思厥先祖父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而秦兵又至矣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几句，虽是想象之辞，但形象地说明了诸侯之地得来不易，然而他们却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视之不甚惜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，为苟安一时，便轻易地拱手与人，这样，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非但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不能保全自己，反而加深了敌人的侵吞欲壑，遗患无穷。</a:t>
            </a:r>
            <a:endParaRPr lang="zh-CN" altLang="zh-CN" sz="2800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574" y="185727"/>
            <a:ext cx="1174977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接着，作者运用推理得出结论：由于</a:t>
            </a:r>
            <a:r>
              <a:rPr lang="en-US" altLang="zh-CN" sz="2800" kern="100" spc="-5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诸侯之地有限，暴秦之欲无厌，奉之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弥繁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，诸侯就越地少国弱，而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侵之愈急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，暴秦就越地多国强，因而</a:t>
            </a: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得出结论为</a:t>
            </a:r>
            <a:r>
              <a:rPr lang="en-US" altLang="zh-CN" sz="2800" kern="100" spc="-5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故不战而强弱胜负已判矣</a:t>
            </a:r>
            <a:r>
              <a:rPr lang="en-US" altLang="zh-CN" sz="2800" kern="100" spc="-5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。最后又引用古人的话</a:t>
            </a:r>
            <a:r>
              <a:rPr lang="en-US" altLang="zh-CN" sz="2800" kern="100" spc="-5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以地事秦，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犹抱薪救火，薪不尽，火不灭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，作比喻论证，贴切恰当，既补充了上文</a:t>
            </a: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的论证，又含有收束之意，而且使论证深入浅出，明白易晓，增强了说服力。</a:t>
            </a:r>
            <a:endParaRPr lang="en-US" altLang="zh-CN" sz="2800" kern="100" spc="-50" dirty="0" smtClean="0">
              <a:solidFill>
                <a:srgbClr val="3333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spc="-5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</a:t>
            </a:r>
            <a:r>
              <a:rPr lang="zh-CN" altLang="zh-CN" sz="28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一段，是从正面直接论证了第一个分论点，从而抓住中心论点</a:t>
            </a:r>
            <a:r>
              <a:rPr lang="en-US" altLang="zh-CN" sz="2800" kern="100" spc="-5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六国破灭</a:t>
            </a:r>
            <a:r>
              <a:rPr lang="en-US" altLang="zh-CN" sz="2800" kern="100" spc="-5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spc="-50" dirty="0" smtClean="0">
              <a:solidFill>
                <a:srgbClr val="3333FF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弊在赂秦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的实质进行论证。所以，只要作者有力地、令人信服地论证了第一个分论点，就从根本上论证了中心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论点。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9953" y="208960"/>
            <a:ext cx="1163343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课文第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段论证了第二个分论点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不赂者以赂者丧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。作者主要采用了分层论证的方法，针对齐、燕、赵三国不赂秦而破灭的情况进行论证。共分两层论证。第一层论齐国，虽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未尝赂秦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，但它亲近秦国而不联合五国，所以，五国一旦破灭，它就必然要被无厌的暴秦所歼灭。第二层分别论证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燕赵之君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义不赂秦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。这两国都能用兵守土抗秦，保全国家，但由于燕丹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以荆卿为计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，因而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始速祸焉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，导致灭亡；同样，由于赵国李牧被诛，用武不终，因而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邯郸为郡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，结果也是国家灭亡。不仅如此，而且燕赵两国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处秦革灭殆尽之际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智力孤危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没有援助，所以是在不得已的情况下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战败而亡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1450" y="260648"/>
            <a:ext cx="1163343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层层推进地从齐、燕、赵三国破灭的结果推论其破灭的原因，有力地证明了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不赂者以赂者丧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的分论点，否定了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六国互丧，率赂秦耶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的疑问，从反面论证了中心论点的正确，避免了逻辑上的漏洞，使论证完备周密，无懈可击。最后从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向使三国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或未易量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几句，以假设的原因得出假设的结果，归纳了第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段对两个分论点的论证，照应了开头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8524" y="398400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三、将第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段末句改为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为国者无使为积威之所劫，可有慎哉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，并删去第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段，这样做好不好？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69360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084" y="148079"/>
            <a:ext cx="1174977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六国灭亡原因各不相同，而以地赂秦者不过三国，作者巧妙地提出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不赂者以赂者丧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这一论断，这样就把灭亡的原因集中到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弊在赂秦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这一中心论点上来了。至于为什么要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赂秦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，作者则直到最后才说出了最要紧的一句：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为秦人积威之所劫。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这叫做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立片言以居要，乃一篇之警策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注意：苏辙同题文章中最紧要的一句是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不知天下之势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作者这样来论述问题有极强的针对性，因为北宋正是为辽、西夏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积威之所劫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而年年纳币。如果删去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苟以天下之大，下而从六国破亡之故事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，就看不出这一点了，这是违背作者的意图的。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3843" y="614293"/>
            <a:ext cx="11518253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其次，从布局上看，本文是从论史逐步转向论策的。因此从第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段开始，先肯定燕、赵的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远略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，接着又批评了他们的错策。循此继进，作者又为六国设想出总体的战略：第一步，不赂秦，不附于秦，不派刺客，不杀良将；第二步，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以赂秦之地，封天下之谋臣，以事秦之心，礼天下之奇才，并力西向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。这样的设想是为下文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不赂而胜之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一语做铺垫的。这个总体的战略设想也是针对北宋朝廷说的。如果删去第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段话，上面这些话就变成无的放矢了。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这种写法就叫做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借古讽今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818" y="692696"/>
            <a:ext cx="11805036" cy="58682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		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苏洵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六国论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之管窥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        苏洵与其二子苏轼、苏辙各有一篇论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六国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的文章，虽然都是论史类的论说文，但实属两种类型，苏轼的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六国论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就六国久存而秦速亡这一历史现象作分析，其中突出强调的是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士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的作用。在苏轼看来，六国之所以久存乃是由于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诸侯卿相皆争养士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。因此，只要把那些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士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养起来，老百姓想造反也找不到带头人，天下仍可少安而不速亡了。苏轼这一意见显然是浅薄的。而苏辙的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六国论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则就山东六国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不免于灭亡</a:t>
            </a:r>
            <a:r>
              <a:rPr 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的史实，指出它们的相继覆亡乃是由于不能团结御敌，咎由自取。这种见解虽有一定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道理，但仍显得表面化。苏氏兄弟探索六国覆亡的原因时都是就史论史，不直接牵涉现实政治。然而，苏洵写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论六国是宾，是手段，论现实政治才是主，是目的。作者以高屋建瓴之势，雄浑酣畅的笔触，大力铺陈六国歼灭的情景，指明六国之亡，关键在于“赂秦”，一针见血地揭开了赂秦者心灵的秘密：“为秦人积威之所劫。”从而语重心长地向当权者提出：“为国者勿使为积威之所劫”的箴言。这一切中肯綮之笔，亮出了苏洵写作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的要旨。在他看来，宋王朝所奉行的“斥地与敌，守内虚外”的国策，必将导致国家的败亡。他看到了买静求安势必加深内患，因为贿多势必导致赋敛加重，摧残百姓，就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难保天下之“久安而无变”，因此，他明快地提出：“天下之计不如勿赂。”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从总结六国破灭的经验教训入手，提出对敌斗争应该注意的问题，以借古喻今、借题发挥的手法，发表自己对当时政治的见解，借以批评北宋朝廷屈辱求和的外交路线，最后明确提出“为国者勿使为积威之所劫”这一至理名言，充分体现出苏洵的远见卓识。</a:t>
            </a:r>
            <a:endParaRPr lang="zh-CN" altLang="en-US" dirty="0" smtClean="0"/>
          </a:p>
          <a:p>
            <a:r>
              <a:rPr lang="en-US" altLang="zh-CN" dirty="0" smtClean="0"/>
              <a:t>        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在一定意义上说是一篇反思性很强的论文。反思性散文的基本条件和基本特征是：一、必须以总结借鉴历史经验教训为目的和主要内容，既有反思的客体对象，又有反思的主体特征；二、具有较大的历史距离感，前者是根本和主要条件。据此审察苏洵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我们可以看出它是具有这样审美特征的。苏洵文中的论述是为了呼唤改变现状，进行深层思索，总结深刻教训，防止悲剧重演。值得注意的是，文章虽然以对历史的回顾总结为主要内容，但他在现实与理想的反差的激发下进行思辨，又是以现实为潜在基础和出发点的。它是由于现实中问题得不到合理的解决，才希冀从历史的启示中汲取经验，提供模式，寄托殷望，即是将历史和前人的镜子当作解决现实问题的参照系。因此对于苏洵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来说，它背后隐藏的深层意识则是当代意识。这样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的反思性就把历史、现实和理想的因素三位一体，熔为一炉了，从而建构为一座历史的回音壁。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        苏洵的散文得力于纵横家的议论风发、文字老辣。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集中体现了他那精于布局、富于雄辩的长处。文章一上来就开门见山，点破“六国破灭”的致命伤是“弊在赂秦”，起笔精警，为全篇张目。接着就“赂秦而力亏，破灭之道也”分做两层申说开去。一是用平实的叙述权衡得失，让读者从简单计算中看到“赂秦”无异于自杀自灭。二是用形象的描绘，极写六国之君的祖、父创业维艰，而其子孙却“举以予人，如弃草芥”。然后再就所谓“不赂者以赂者丧”展开论述。这里作者对“附秦”之齐作了严肃的批判，而对燕赵之亡则惋惜之情溢于言表。最后从古代历史引渡到现实政治，以古代社会治乱、国家兴衰的历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857232"/>
            <a:ext cx="11501519" cy="5500726"/>
          </a:xfrm>
        </p:spPr>
        <p:txBody>
          <a:bodyPr/>
          <a:lstStyle/>
          <a:p>
            <a:r>
              <a:rPr lang="zh-CN" altLang="en-US" dirty="0" smtClean="0"/>
              <a:t>史经验教训作为处理当代国家重大问题的借鉴，于是主题的深刻意蕴得到了充分的展现。从全文的布局来看，也收结得沉着有力。前人评论苏洵的文章“博辨宏伟”，或者说他的文章奔腾上下、纵横出入的气势有如江河决口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六国论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充分体现了他的特色和成就。他见识深远，眼光犀利，议论精深透彻，行文干练老辣，既讲究回荡，而收煞又意味含蓄不尽，这不能不说是苏洵艺术功力深厚的表现。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9700" y="401182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728" y="1121262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593" y="1770035"/>
            <a:ext cx="11518253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苟以天下之大，下而从六国破亡之故事，是又在六国下矣。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这是苏洵的拳拳爱国之心。作为一个普通的国民，不忘国家兴亡之道，真正体现了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国家兴亡，匹夫有责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的箴言。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请以此为感悟，写一个片段。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854" y="972592"/>
            <a:ext cx="11457851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位卑未敢忘忧国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苟以天下之大，下而从六国破亡之故事，是又在六国下矣。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这是苏洵告诫北宋统治者要吸取六国灭亡的教训，以免重蹈覆辙。从中可以看出作者对国家的忧患意识，正是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位卑未敢忘忧国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的真实体现。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   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位卑未敢忘忧国，事定犹须待阖棺。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这是南宋著名爱国诗人陆游的名句。从字里行间不难看出陆游对祖国的一片赤诚之心，而这也正是我们无论何时何地都必须保持的一种信念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爱国主义精神。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736" y="33265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14397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612" y="1154340"/>
            <a:ext cx="11768797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行者苏洵与学者苏洵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们今天读苏洵的文章，特别是他的论说性散文，如身凌绝顶，有一种俯瞰古今的壮阔之美；如驰目旷野，有一种丰俭适度的自然之美；如观山川布列，有一种刚柔相济的谐和之美；如俯仰宇宙之间，有一种对立统一的平衡之美。这与苏洵从小就亲近大自然，眷恋大自然，阅读大自然不无关系。毫无疑问，正是得益于少年的山川壮游，苏洵才开阔了视野，陶冶了性情，磨砺了意志，烹炼了思想，才锻造出了一支能够摹山范水排山走浪的如椽之笔。毫无疑问，正是得益于少年的山川壮游，广涉各地的风土民情，才有可能激发出苏洵对世界对生活的美好想象，在其文章中才有了对治国安邦的严肃思考和设想</a:t>
            </a:r>
            <a:r>
              <a:rPr lang="zh-CN" altLang="zh-CN" sz="26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5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135" y="0"/>
            <a:ext cx="3625845" cy="253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9671" y="435845"/>
            <a:ext cx="11422678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正因为绝望于功名，才有了豹变似的大转身；正因为有了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行者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经历所开拓的宏大视野、所激发出的巨大生命能量，才成就了他的一代鸿儒的美名。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因此，苏洵的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行者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生涯，不仅不是光阴浪掷、韶华虚度，而且是一种不可替代的生命体验，是他成才路上必不可少的一种铺垫，是他终成为一代名家巨儒不可或缺的器识蓄养和精神储备。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50" y="209848"/>
            <a:ext cx="1163018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知　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疾风知劲草，岁寒见后凋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		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《后汉书》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风大的时候才看得出，哪种草是能够活下来、生命力强的；天气冷了，才看到哪种花是最后凋谢的。这是比喻只有经历了严酷的考验，才能看得出事物的本质。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良药苦口利于病，忠言逆耳利于行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		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《史记》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赏读：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好药虽苦却有利于治病，忠诚的话虽不顺耳却对端正行为有帮助。现在常用来说明应该正确对待别人的意见和批评。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记人之善，忘人之过。</a:t>
            </a:r>
            <a:r>
              <a:rPr lang="en-US" altLang="zh-CN" sz="2800" kern="100" dirty="0">
                <a:latin typeface="宋体" panose="02010600030101010101" pitchFamily="2" charset="-122"/>
                <a:cs typeface="Courier New" panose="02070309020205020404"/>
              </a:rPr>
              <a:t>            </a:t>
            </a:r>
            <a:r>
              <a:rPr lang="en-US" altLang="zh-CN" sz="2800" kern="100" dirty="0" smtClean="0">
                <a:latin typeface="宋体" panose="02010600030101010101" pitchFamily="2" charset="-122"/>
                <a:cs typeface="Courier New" panose="02070309020205020404"/>
              </a:rPr>
              <a:t>                    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陈寿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应该记住别人好的方面，忘掉别人的过错，这样才能广交朋友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45496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542" y="1476648"/>
            <a:ext cx="1188980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苏洵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(1009—1066)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，字明允，四川眉山人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。北宋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文学家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与其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子苏轼、苏辙合称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列入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唐宋八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大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家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年二十七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发愤为学。岁余举进士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举茂才等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不中。乃悉焚所为文，闭户益读书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通六经、百家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说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，下笔顷刻数千言。至和、嘉祐年间，与二子轼、辙同至京师。欧阳修上其所著《权书》《衡论》等二十二篇，士大夫争传诵之。宰相韩琦奏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于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朝</a:t>
            </a:r>
            <a:r>
              <a:rPr lang="zh-CN" altLang="zh-CN" sz="2800" kern="100" spc="-5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zh-CN" altLang="zh-CN" sz="1050" kern="100" spc="-5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E:\2016源文件！！\同步@@\创新\创新设计  语文 人教选修（中国古代诗歌散文欣赏）\新建文件夹\Y20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74" y="2238879"/>
            <a:ext cx="2297177" cy="241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8507" y="260648"/>
            <a:ext cx="116555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除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秘书省校书郎。历迁陈州项目城令。与姚辟同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修建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隆以来礼书，为太常因革礼一百卷。书成而卒。苏洵是有政治抱负的人。他说他作文的主要目的是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言当世之要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，是为了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施之于今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。他认为，要治理好国家，必须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审势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定所尚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。他主张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尚威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加强吏治，破苟且之心和怠惰之气，激发天下人的进取心，使宋王朝振兴。由于苏洵比较了解社会实际，又善于总结历史的经验教训，以古为鉴，因此，他的政论文中尽管不免有迂阔偏颇之论，但不少观点还是切中时弊的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苏洵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长于散文，尤擅政论，议论明畅，笔势雄健，有《嘉祐集》传世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542" y="178480"/>
            <a:ext cx="1188980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本文的历史背景应从两个角度着眼：一是作者论述的六国灭亡历史时期的情况，借以了解作者立论的根据；二是作者所处的北宋时代的历史状况，借以明确作者撰写此文针砭时弊的意义及其写作上的特点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战国时期，在秦国强大的军事和外交攻势下，六国纷纷割地求和，韩国最早被消灭，齐、燕、赵三国随之相继灭亡。六国灭亡，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非兵不利，战不善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，其原因是多方面的，绝不仅仅是因为割地赂秦。苏洵不从其他方面去论证，而抓住六国破灭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弊在赂秦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这一点来论证，是为其针砭现实服务的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7206</Words>
  <Application>WPS 演示</Application>
  <PresentationFormat>自定义</PresentationFormat>
  <Paragraphs>373</Paragraphs>
  <Slides>40</Slides>
  <Notes>1</Notes>
  <HiddenSlides>7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Segoe Print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426</cp:revision>
  <dcterms:created xsi:type="dcterms:W3CDTF">2016-03-28T08:27:00Z</dcterms:created>
  <dcterms:modified xsi:type="dcterms:W3CDTF">2018-02-14T01:52:00Z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