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74" r:id="rId2"/>
    <p:sldId id="376" r:id="rId3"/>
    <p:sldId id="265" r:id="rId4"/>
    <p:sldId id="377" r:id="rId5"/>
    <p:sldId id="366" r:id="rId6"/>
    <p:sldId id="378" r:id="rId7"/>
    <p:sldId id="379" r:id="rId8"/>
    <p:sldId id="380" r:id="rId9"/>
    <p:sldId id="375" r:id="rId10"/>
    <p:sldId id="381" r:id="rId11"/>
    <p:sldId id="275" r:id="rId12"/>
    <p:sldId id="382" r:id="rId13"/>
    <p:sldId id="383" r:id="rId14"/>
    <p:sldId id="361" r:id="rId15"/>
    <p:sldId id="384" r:id="rId16"/>
    <p:sldId id="362" r:id="rId17"/>
    <p:sldId id="387" r:id="rId18"/>
    <p:sldId id="270" r:id="rId19"/>
    <p:sldId id="388" r:id="rId20"/>
    <p:sldId id="389" r:id="rId21"/>
    <p:sldId id="390" r:id="rId22"/>
    <p:sldId id="391" r:id="rId23"/>
    <p:sldId id="392" r:id="rId24"/>
    <p:sldId id="393" r:id="rId25"/>
    <p:sldId id="277" r:id="rId26"/>
    <p:sldId id="394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7" Type="http://schemas.openxmlformats.org/officeDocument/2006/relationships/image" Target="../media/image2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1.png"/><Relationship Id="rId4" Type="http://schemas.openxmlformats.org/officeDocument/2006/relationships/slide" Target="../slides/slide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slide" Target="../slides/slide1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1.xml"/><Relationship Id="rId4" Type="http://schemas.openxmlformats.org/officeDocument/2006/relationships/slide" Target="../slides/slide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游沙湖　苦斋记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推荐作品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《游沙湖》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本文题为《游沙湖》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行文重点不在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这明显有别于一般游记。先写到沙湖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接下来得了病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于是求医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结识了名医庞安常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病愈后二人同游清泉寺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作者写词抒怀。文、词融为一体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自然流畅而情韵悠长。表达了作者乐观、旷达的情怀。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《苦斋记》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本篇着眼在一个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人处苦地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动植物亦具苦性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在无往而不苦中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主人却乐在其中。文章最后揭示原因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说明了苦乐相倚伏的道理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苦中自有其乐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具有辩证的观点。文短意丰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见解独特。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531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赏析《游沙湖》的形象特点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鉴赏写人叙事的艺术手法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文章第一部分写了什么内容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是怎么写的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开头以简约的笔法交代了沙湖的地理位置和作者此行的因由。作者因为得疾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遇到了一个人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庞安常。而庞安常这样的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可记的事迹行状必然很多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作者却只善于抓住他的特点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选取一两个典型事例点化成文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重点突出他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以眼为耳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。文章用字极少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但抓住了人物的特点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人物个性极为鲜明。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第二部分运用了哪两个典故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这两个典故的作用是什么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谁道人生无再少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《乐府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相和歌辞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长歌行》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百川东到海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何时复西归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少壮不努力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老大徒伤悲。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《乐府》认为过去的就过去了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就永远不可能再回来了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情绪消沉低落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苏轼认为过去的还有可能回来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老年人还可以回到少年时代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老夫聊发少年狂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。基调积极乐观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蕴蓄着一种催人向上的人生哲理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表现了作者对美好生活前途的憧憬和对高尚精神境界的追求。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休将白发唱黄鸡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白居易《醉歌》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谁道使君不解歌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听唱黄鸡与白日。黄鸡催晓丑时鸣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白日催年酉前没。腰间红绶系未稳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镜里朱颜看已失。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白诗借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黄鸡催晓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叹时光易逝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人生易老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而苏轼却奉劝大家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休将白发唱黄鸡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这是一种多么从容自信、旷达乐观的人生情怀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1241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196752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整体感知《苦斋记》的内容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深入理解文章的主旨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简要概括每个段落的内容。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交代苦斋之所属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的由来。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具体写乐生于此地的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物性之苦者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补述建苦斋的由来和记述苦斋生活的概况与乐趣。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从事理方面阐明苦与乐相为倚伏、互相转化的辩证关系。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收结全文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说明作记原因。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本文是怎样围绕着一个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字行文的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文章通篇紧扣一个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环境是苦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物产是苦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人甘吃苦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故斋名苦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议论言谈亦不离苦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即使写乐谈乐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仍由一个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字生发出来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苦斋生活之乐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则由苦而来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膏粱之子之乐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则由乐而生苦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所举例证典籍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亦与苦相关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最后说明写作缘由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也点出一个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字起笔发端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字收结终章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贯串始终。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25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123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《游沙湖》中对神医庞安常的描写寄寓了作者怎样的情怀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作者描写庞安常只选取其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以眼为耳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而颖悟绝人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的特异之处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以纸画字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书不数字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辄深了人意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点化成文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写出人物之不同一般。这种写人的手法实在令人叹为观止。而细细品味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我们还可以发现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这种写法其实本身蕴含深意。庞安常名安时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湖北蕲水人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儿时读书过目不忘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博物通古今。及长耳聋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但自学研习中医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尤善针灸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为人治病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十愈八九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救人无数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为乡里口碑。这样一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可记的事迹行状必然很多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而作者却只突出他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以眼为耳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。从作者在文中的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言可以看到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作者这样写人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其实也是在写自己。庞安常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以眼为耳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成一巧手神医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以手为口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是一代诗文绝佳的士子。庞安常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颖悟绝人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却隐居乡间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权充一名村医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自己也因诗文得祸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贬居僻远。两人连境遇都有同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的是他们都不用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。庞安常不用耳是因为耳聋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7292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耳聋而不听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只凭自己的眼明心慧。作者不用耳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则是出于性情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率性而为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不为世风流转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不为时论所惑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活出自己的独立不倚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一派天然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凭的也是眼明心慧。如此看来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作者那一句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皆一时异人也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实在寄寓了很深的感叹。从这一句谐谑之中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我们自然也可以看出作者开朗诙谐、活泼风趣的性情。而作者贬居僻远却自居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这又是多么乐观、自信。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95405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用笔经济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内涵丰厚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《游沙湖》赏析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宋代杂记见闻的随笔很多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往往写得杂沓堆砌。苏轼的记游随笔却别开生面。在《游沙湖》中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没有罗列庞安常的平生事迹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只是选取一两个典型事例点化成文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并且只写了自己和庞安常分别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以手为口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以眼为耳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特征。这样的笔墨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而且还包含着一种隐情和感慨。写游览所见景物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只简略点出逸少洗笔泉、兰溪水西流。而对兰溪景物的具体、生动、形象的描写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则留到词中表现。歌词把静谧幽雅的景色、积极乐观的情绪和精警深刻的人生哲理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浑然无迹地融合起来。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从艺术上看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作者以极朴素、自然、清淡的语言写出了非常丰富复杂的感情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并且有层次地表现了感情的发展变化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由寓慨于谐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发展到开朗、积极、乐观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由萧疏简淡的叙述到朗声高唱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思想感情的抒发越来越浓烈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读时令人情不自禁地也要伴随作者歌唱起来。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在短小的篇幅中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有自然景色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有诗情哲理。这一切又似乎是信手拈来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漫笔写成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充分体现了苏轼随笔小品文的艺术特色。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12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上海是一部喜剧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王安忆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我将上海设计在舞台上。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布景是写实的风格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细节比较烦琐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连墙壁上小孩写的骂人话都有。后门的门板上钉着牛奶箱、信箱、好几个电铃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铃上贴了十条胶布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姓。空调的落水管很仔细地顺到落水管边上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一起放下来。空调上方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爱惜地罩着绿色玻璃钢的雨篷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或者条纹布的伸缩雨篷。当然要是老房子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这种老房子功能外露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一看就知道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这是做什么用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那是做什么用。所以可以不要空调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而是木百叶窗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可以活动的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必须做得十分到家。盖下来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可想见屋里一片森凉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则是一条条的光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亮亮地进去。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街面上的店多是小店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楼上可住人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从后门进去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前边是门面。米店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油酱店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碗店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针头线脑店。服装店是一间一间的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门面不大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里头坐个老板娘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放下熨衣板在熨衣服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玻璃门上贴了招聘雇员的告示。总之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张一眼就知道这店里的内情。但是推门进去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还是有私密的气息。收银的账台上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也是写字的桌上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放着写了半页的信纸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算了一半的家用账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顾客还是朋友的名片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谁给的几块糖果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小孩子的照片、奶嘴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男人的烟盒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女人的发网卡子。门前的行人大多面熟陌生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走过来走过去做什么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也大致知道个差不多。不过是从来不搭讪的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保持着矜持的态度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很严肃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各有各的大事情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说出来你也不懂。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92294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游沙湖　苦斋记</a:t>
            </a:r>
          </a:p>
        </p:txBody>
      </p:sp>
    </p:spTree>
    <p:extLst>
      <p:ext uri="{BB962C8B-B14F-4D97-AF65-F5344CB8AC3E}">
        <p14:creationId xmlns:p14="http://schemas.microsoft.com/office/powerpoint/2010/main" xmlns="" val="1517615675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213207"/>
            <a:ext cx="84564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服装要讲究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这讲究不是说摩登、华丽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而是规矩。即便是到弄口搬是非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也要穿好了。上衣的拉链拉到领下两寸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裤缝是直的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皮鞋不必十分新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但必是擦亮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移了的后跟打上掌子。不要钉鞋钉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鞋钉有些像马掌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声音又太硬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有点替代品的味道。穿正经的西装也可以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就穿了西装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在门口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嘁嘁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地说闲话。而且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非要是男人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四十五岁朝上的。头发梳得整整齐齐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打一点发蜡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双手插在裤袋里。女人家顶好穿碎花布的衣裳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颜色新一点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花色带些乡气。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其实顶女人气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没有市井气。男人市井气些好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显得应变能力强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能对付世界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还有点草莽。流里流气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但不要油滑。女人却要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又不是不顶事。她们穿碎花布的衣裳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家常的款式。头发还是不烫的好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或者齐耳短发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斜挑了一边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别一个发卡。她们做什么呢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就做方才那时装店的老板娘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就做前去应聘的雇员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慢慢学些生意经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再开自己的店。她们穿什么鞋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脚样好的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穿布鞋就很好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横搭绊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流行过的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中间系鞋带。千万不要穿塑料拖鞋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最粗鲁了。无论男女都需瘦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不能有赘肉。但不是广东人那样的精瘦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也不像农人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体力上的劳作形成的瘦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而是有些像知识分子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有智能生活的那种瘦。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9492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以上海话为主。上海话里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苏州和宁波两种口音可以偏重些。这两种口音就像阴和阳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一个女性化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一个男性化。但要倒过来说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前者男人说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后者女人说。这样男人就比较善叙事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娓娓道来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耐心好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又有些缠不清。方才说的市井气里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再夹些抒情的气质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减去些俚俗。女人说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说一口宁波腔上海话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就风趣和活泼了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怕是要有些呆和乏味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就没意思了。而这里的女人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都要有意思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性情要俏爽一些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也就是妩媚的泼辣吧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229053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这些男和女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在一处上演的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必是喜剧无疑了。剧情呢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大致是像《新民晚报》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蔷薇花下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栏目刊登的那种。比如有一老伯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去迁他亡妻的骨灰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想到他亡妻是个喜欢热闹、广交朋友的人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便考虑会把旧邻鬼魂带到家中来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回家中转时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特意将骨灰放门外自行车上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不让野鬼进房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不料骨灰盒却叫小偷偷去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当作个万宝箱。又有一壮年男子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为试验妻子对自己的感情如何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在家蒙了白被单装死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好听老婆哭几声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却吓着放学回家的独生子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转身没命地跑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便起身追赶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无须跑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自然越追越跑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终至跌跤破头。夫妇再带孩子去医院包扎。再则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一售票员见一少年乘客携一猴子上车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诚请多坐一圈车程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他可允其免票。还有一妇女立于车内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有儿童站起让座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坚执不就座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待有人称其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则欢天喜地地坐下。等等。就要是这一类的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你可说是荒唐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荒唐就是荒唐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可是带劲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勃勃然的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出些小洋相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又无碍于你我。是不登大雅之堂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可本来就是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那样的人多又杂的戏园子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小舞台上的戏。说喜剧也许太过郑重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那么就是俗话说的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滑稽戏。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5585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配乐可以不拘泥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哪个时代的流行曲都可以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只要是流行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人人会唱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尤其是那类雅一点的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甚至悲一点的。比如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小别重逢梁山伯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问紫鹃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妹妹的花锄今何在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毛主席呀毛主席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你在我的心中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重点是在后边半句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是小流氓在街头对了过路的阿妹唱的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一张旧船票能否登上你的客轮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之类。滑稽的人生里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也是含有世事的苍茫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但决不因此而凄凉下来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而是热心热肺热肚肠。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我就喜欢上海的谐谑成分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要我来想象上海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就是把这些单挑出来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拼接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搭起来。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7836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文章用比喻的手法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把上海当作一部喜剧设计在舞台上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从几个方面对上海的老房子、街上的店面、穿的服装、说的话、每天发生的事情和人们哼唱的歌曲做了介绍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展现出上海特有的风情和魅力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让人对上海有一个基本的印象。对生活细节敏锐的观察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对市民人物特点形象的把握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体现出作者一贯的行文风格。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52381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济阴之贾人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渡河而亡其舟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栖于浮苴之上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号焉。有渔者以舟往救之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贾人急号曰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我济上之巨室也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能救我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予尔百金。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渔者载而升诸陆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则予十金。渔者曰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向许百金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而今予十金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无乃不可乎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贾人勃然作色曰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若渔者也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一日之获几何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而骤得十金犹为不足乎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渔者黯然而退。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贾人浮吕梁而下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舟薄于石又覆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而渔者在焉。人曰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盍救诸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渔者曰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是许金而不酬者也。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舣而观之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郁离子曰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或称贾人重财而轻命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始吾不信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而今知有之矣。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刘基《诚意伯文集》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诚信是一种高尚的品德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说到做到是对他人和自己的双向负责。诚信还是做人的砝码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是人和人沟通的纽带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是获得别人尊重和好感的一个标尺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也是为人处世的一条道德规范。在这个故事中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商人爱财如命、言行不一的行动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反映出他缺乏诚信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而渔夫见死不救则是人道主义精神缺失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两者皆不可取。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这些材料可用在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沟通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输与赢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等话题的作文中。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031453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元丰二年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苏轼被贬为黄州团练副使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只是一个虚衔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无权过问公事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安置在本州居住。次年二月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他到达黄州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一直住到元丰七年才离去。元丰五年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(1082)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苏轼因治病求医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在庞安常家住了几天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病好以后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又和他同游清泉寺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《游沙湖》即写于此时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62242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(1311—1375),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字伯温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谥文成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浙江青田人。元末明初政治家、文学家。他博通经史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诗歌雄浑而富于想象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散文风格古朴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笔意奔放。著有《诚意伯文集》二十卷及其他著述多种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代表作有《郁离子》等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与宋濂、高启并称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明初诗文三大家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X31.eps" descr="id:2147494099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48264" y="1484784"/>
            <a:ext cx="1538843" cy="217181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65659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《苦斋记》是书斋主人章溢请刘基写的一篇记。古人一般的书斋记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大都写其环境之优美清静、主人之闲适高雅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而本篇却着眼在一个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不仅位处苦地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而且连四周的动植物都具苦性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在无往而不苦中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主人却乐在其中。文章最后揭示原因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说明了苦乐互相依托的道理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并进一步点明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天之将降大任于是人也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必先苦其心志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024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94588109"/>
              </p:ext>
            </p:extLst>
          </p:nvPr>
        </p:nvGraphicFramePr>
        <p:xfrm>
          <a:off x="508000" y="1398138"/>
          <a:ext cx="8128000" cy="4315724"/>
        </p:xfrm>
        <a:graphic>
          <a:graphicData uri="http://schemas.openxmlformats.org/presentationml/2006/ole">
            <p:oleObj spid="_x0000_s1028" name="文档" r:id="rId6" imgW="3896414" imgH="20682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3330438"/>
              </p:ext>
            </p:extLst>
          </p:nvPr>
        </p:nvGraphicFramePr>
        <p:xfrm>
          <a:off x="508000" y="2228225"/>
          <a:ext cx="8128000" cy="2655550"/>
        </p:xfrm>
        <a:graphic>
          <a:graphicData uri="http://schemas.openxmlformats.org/presentationml/2006/ole">
            <p:oleObj spid="_x0000_s2052" name="文档" r:id="rId6" imgW="3839157" imgH="125410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441691" y="2646704"/>
            <a:ext cx="538425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46428" y="2643521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13874" y="3086699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68969" y="3546395"/>
            <a:ext cx="52814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74464" y="3546395"/>
            <a:ext cx="26378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70634" y="4005064"/>
            <a:ext cx="26378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53873" y="4470737"/>
            <a:ext cx="526243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57186" y="4470737"/>
            <a:ext cx="526243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988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3757233"/>
              </p:ext>
            </p:extLst>
          </p:nvPr>
        </p:nvGraphicFramePr>
        <p:xfrm>
          <a:off x="508000" y="1546060"/>
          <a:ext cx="8128000" cy="4019879"/>
        </p:xfrm>
        <a:graphic>
          <a:graphicData uri="http://schemas.openxmlformats.org/presentationml/2006/ole">
            <p:oleObj spid="_x0000_s3076" name="文档" r:id="rId6" imgW="3948631" imgH="19529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58340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60886810"/>
              </p:ext>
            </p:extLst>
          </p:nvPr>
        </p:nvGraphicFramePr>
        <p:xfrm>
          <a:off x="508000" y="1484784"/>
          <a:ext cx="8128000" cy="2837069"/>
        </p:xfrm>
        <a:graphic>
          <a:graphicData uri="http://schemas.openxmlformats.org/presentationml/2006/ole">
            <p:oleObj spid="_x0000_s4100" name="文档" r:id="rId6" imgW="3839157" imgH="134051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64480" y="443250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乐与苦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相为倚伏者也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予买田其间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风从北来者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4596" y="2348880"/>
            <a:ext cx="329142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3838" y="3161518"/>
            <a:ext cx="329142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3648" y="3970576"/>
            <a:ext cx="59766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88892" y="4932742"/>
            <a:ext cx="329142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6764" y="5335548"/>
            <a:ext cx="329142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68848" y="5734446"/>
            <a:ext cx="329142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4699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5993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0370847"/>
              </p:ext>
            </p:extLst>
          </p:nvPr>
        </p:nvGraphicFramePr>
        <p:xfrm>
          <a:off x="-345440" y="2348880"/>
          <a:ext cx="9834880" cy="2928500"/>
        </p:xfrm>
        <a:graphic>
          <a:graphicData uri="http://schemas.openxmlformats.org/presentationml/2006/ole">
            <p:oleObj spid="_x0000_s5124" name="文档" r:id="rId6" imgW="3838050" imgH="11432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336</TotalTime>
  <Words>3362</Words>
  <Application>Microsoft Office PowerPoint</Application>
  <PresentationFormat>全屏显示(4:3)</PresentationFormat>
  <Paragraphs>120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</vt:lpstr>
      <vt:lpstr>文档</vt:lpstr>
      <vt:lpstr>推荐作品</vt:lpstr>
      <vt:lpstr>游沙湖　苦斋记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