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6"/>
  </p:notesMasterIdLst>
  <p:sldIdLst>
    <p:sldId id="328" r:id="rId3"/>
    <p:sldId id="304" r:id="rId4"/>
    <p:sldId id="327" r:id="rId5"/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329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6" r:id="rId7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7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9" Type="http://schemas.openxmlformats.org/officeDocument/2006/relationships/tableStyles" Target="tableStyles.xml"/><Relationship Id="rId78" Type="http://schemas.openxmlformats.org/officeDocument/2006/relationships/viewProps" Target="viewProps.xml"/><Relationship Id="rId77" Type="http://schemas.openxmlformats.org/officeDocument/2006/relationships/presProps" Target="presProps.xml"/><Relationship Id="rId76" Type="http://schemas.openxmlformats.org/officeDocument/2006/relationships/notesMaster" Target="notesMasters/notesMaster1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97989-A48C-453B-8432-229AC432CA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A5B5AF-5FED-4F2D-A179-8FCB38AEE7E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A5B5AF-5FED-4F2D-A179-8FCB38AEE7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183-4933-44D1-9C2E-E94E3EEF26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C01D-95E5-46C0-9BAF-4C12491AEF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183-4933-44D1-9C2E-E94E3EEF26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C01D-95E5-46C0-9BAF-4C12491AEF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183-4933-44D1-9C2E-E94E3EEF26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C01D-95E5-46C0-9BAF-4C12491AEF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183-4933-44D1-9C2E-E94E3EEF26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C01D-95E5-46C0-9BAF-4C12491AEF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183-4933-44D1-9C2E-E94E3EEF26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C01D-95E5-46C0-9BAF-4C12491AEF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183-4933-44D1-9C2E-E94E3EEF26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C01D-95E5-46C0-9BAF-4C12491AEF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183-4933-44D1-9C2E-E94E3EEF26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C01D-95E5-46C0-9BAF-4C12491AEF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183-4933-44D1-9C2E-E94E3EEF26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C01D-95E5-46C0-9BAF-4C12491AEF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183-4933-44D1-9C2E-E94E3EEF26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C01D-95E5-46C0-9BAF-4C12491AEF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183-4933-44D1-9C2E-E94E3EEF26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C01D-95E5-46C0-9BAF-4C12491AEF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183-4933-44D1-9C2E-E94E3EEF26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4C01D-95E5-46C0-9BAF-4C12491AEF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CA183-4933-44D1-9C2E-E94E3EEF26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4C01D-95E5-46C0-9BAF-4C12491AEF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5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7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0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1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2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3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5.png"/><Relationship Id="rId1" Type="http://schemas.openxmlformats.org/officeDocument/2006/relationships/tags" Target="../tags/tag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6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7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8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0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1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D:\Documents\2.jpg"/>
          <p:cNvPicPr>
            <a:picLocks noChangeAspect="1" noChangeArrowheads="1"/>
          </p:cNvPicPr>
          <p:nvPr/>
        </p:nvPicPr>
        <p:blipFill>
          <a:blip r:embed="rId1" cstate="print"/>
          <a:srcRect b="10963"/>
          <a:stretch>
            <a:fillRect/>
          </a:stretch>
        </p:blipFill>
        <p:spPr bwMode="auto">
          <a:xfrm>
            <a:off x="291465" y="426085"/>
            <a:ext cx="8560435" cy="42906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 b="10679"/>
          <a:stretch>
            <a:fillRect/>
          </a:stretch>
        </p:blipFill>
        <p:spPr bwMode="auto">
          <a:xfrm>
            <a:off x="0" y="0"/>
            <a:ext cx="9144000" cy="459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 b="11827"/>
          <a:stretch>
            <a:fillRect/>
          </a:stretch>
        </p:blipFill>
        <p:spPr bwMode="auto">
          <a:xfrm>
            <a:off x="0" y="0"/>
            <a:ext cx="9144000" cy="453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 b="10432"/>
          <a:stretch>
            <a:fillRect/>
          </a:stretch>
        </p:blipFill>
        <p:spPr bwMode="auto">
          <a:xfrm>
            <a:off x="0" y="0"/>
            <a:ext cx="9144000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 b="11580"/>
          <a:stretch>
            <a:fillRect/>
          </a:stretch>
        </p:blipFill>
        <p:spPr bwMode="auto">
          <a:xfrm>
            <a:off x="0" y="0"/>
            <a:ext cx="9144000" cy="4547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4754" name="Picture 2" descr="D:\Documents\111.png"/>
          <p:cNvPicPr>
            <a:picLocks noChangeAspect="1" noChangeArrowheads="1"/>
          </p:cNvPicPr>
          <p:nvPr/>
        </p:nvPicPr>
        <p:blipFill>
          <a:blip r:embed="rId1" cstate="print"/>
          <a:srcRect b="13357"/>
          <a:stretch>
            <a:fillRect/>
          </a:stretch>
        </p:blipFill>
        <p:spPr bwMode="auto">
          <a:xfrm>
            <a:off x="28575" y="-25400"/>
            <a:ext cx="9187180" cy="4502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 b="11580"/>
          <a:stretch>
            <a:fillRect/>
          </a:stretch>
        </p:blipFill>
        <p:spPr bwMode="auto">
          <a:xfrm>
            <a:off x="0" y="0"/>
            <a:ext cx="9144000" cy="4547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 b="13889"/>
          <a:stretch>
            <a:fillRect/>
          </a:stretch>
        </p:blipFill>
        <p:spPr bwMode="auto">
          <a:xfrm>
            <a:off x="0" y="0"/>
            <a:ext cx="914400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 b="12988"/>
          <a:stretch>
            <a:fillRect/>
          </a:stretch>
        </p:blipFill>
        <p:spPr bwMode="auto">
          <a:xfrm>
            <a:off x="28575" y="0"/>
            <a:ext cx="9115425" cy="4475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 t="10778" b="13642"/>
          <a:stretch>
            <a:fillRect/>
          </a:stretch>
        </p:blipFill>
        <p:spPr bwMode="auto">
          <a:xfrm>
            <a:off x="0" y="554355"/>
            <a:ext cx="9144000" cy="388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1" cstate="print"/>
          <a:srcRect b="11414"/>
          <a:stretch>
            <a:fillRect/>
          </a:stretch>
        </p:blipFill>
        <p:spPr bwMode="auto">
          <a:xfrm>
            <a:off x="0" y="635"/>
            <a:ext cx="9158605" cy="5129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9083" y="407318"/>
            <a:ext cx="8784976" cy="1728192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solidFill>
                  <a:srgbClr val="002060"/>
                </a:solidFill>
                <a:latin typeface="王金彦简行书完善体" panose="02010601030101010101" pitchFamily="2" charset="-122"/>
                <a:ea typeface="王金彦简行书完善体" panose="02010601030101010101" pitchFamily="2" charset="-122"/>
              </a:rPr>
              <a:t>2020</a:t>
            </a:r>
            <a:r>
              <a:rPr lang="zh-CN" altLang="zh-CN" sz="6000" b="1" dirty="0">
                <a:solidFill>
                  <a:srgbClr val="002060"/>
                </a:solidFill>
                <a:latin typeface="王金彦简行书完善体" panose="02010601030101010101" pitchFamily="2" charset="-122"/>
                <a:ea typeface="王金彦简行书完善体" panose="02010601030101010101" pitchFamily="2" charset="-122"/>
              </a:rPr>
              <a:t>高考语文重点题型</a:t>
            </a:r>
            <a:br>
              <a:rPr lang="zh-CN" altLang="zh-CN" sz="6000" b="1" dirty="0">
                <a:solidFill>
                  <a:srgbClr val="002060"/>
                </a:solidFill>
                <a:latin typeface="王金彦简行书完善体" panose="02010601030101010101" pitchFamily="2" charset="-122"/>
                <a:ea typeface="王金彦简行书完善体" panose="02010601030101010101" pitchFamily="2" charset="-122"/>
              </a:rPr>
            </a:br>
            <a:r>
              <a:rPr lang="zh-CN" altLang="zh-CN" sz="6000" b="1" dirty="0">
                <a:solidFill>
                  <a:srgbClr val="002060"/>
                </a:solidFill>
                <a:latin typeface="王金彦简行书完善体" panose="02010601030101010101" pitchFamily="2" charset="-122"/>
                <a:ea typeface="王金彦简行书完善体" panose="02010601030101010101" pitchFamily="2" charset="-122"/>
              </a:rPr>
              <a:t>解题思</a:t>
            </a:r>
            <a:r>
              <a:rPr lang="zh-CN" altLang="zh-CN" sz="6000" b="1" dirty="0" smtClean="0">
                <a:solidFill>
                  <a:srgbClr val="002060"/>
                </a:solidFill>
                <a:latin typeface="王金彦简行书完善体" panose="02010601030101010101" pitchFamily="2" charset="-122"/>
                <a:ea typeface="王金彦简行书完善体" panose="02010601030101010101" pitchFamily="2" charset="-122"/>
              </a:rPr>
              <a:t>路</a:t>
            </a:r>
            <a:r>
              <a:rPr lang="zh-CN" altLang="en-US" sz="6000" b="1" dirty="0" smtClean="0">
                <a:solidFill>
                  <a:srgbClr val="002060"/>
                </a:solidFill>
                <a:latin typeface="王金彦简行书完善体" panose="02010601030101010101" pitchFamily="2" charset="-122"/>
                <a:ea typeface="王金彦简行书完善体" panose="02010601030101010101" pitchFamily="2" charset="-122"/>
              </a:rPr>
              <a:t>与</a:t>
            </a:r>
            <a:r>
              <a:rPr lang="zh-CN" altLang="zh-CN" sz="6000" b="1" dirty="0" smtClean="0">
                <a:solidFill>
                  <a:srgbClr val="002060"/>
                </a:solidFill>
                <a:latin typeface="王金彦简行书完善体" panose="02010601030101010101" pitchFamily="2" charset="-122"/>
                <a:ea typeface="王金彦简行书完善体" panose="02010601030101010101" pitchFamily="2" charset="-122"/>
              </a:rPr>
              <a:t>答</a:t>
            </a:r>
            <a:r>
              <a:rPr lang="zh-CN" altLang="zh-CN" sz="6000" b="1" dirty="0">
                <a:solidFill>
                  <a:srgbClr val="002060"/>
                </a:solidFill>
                <a:latin typeface="王金彦简行书完善体" panose="02010601030101010101" pitchFamily="2" charset="-122"/>
                <a:ea typeface="王金彦简行书完善体" panose="02010601030101010101" pitchFamily="2" charset="-122"/>
              </a:rPr>
              <a:t>题模板</a:t>
            </a:r>
            <a:endParaRPr lang="zh-CN" altLang="zh-CN" sz="6000" b="1" dirty="0">
              <a:solidFill>
                <a:srgbClr val="002060"/>
              </a:solidFill>
              <a:latin typeface="王金彦简行书完善体" panose="02010601030101010101" pitchFamily="2" charset="-122"/>
              <a:ea typeface="王金彦简行书完善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 t="6235" b="12074"/>
          <a:stretch>
            <a:fillRect/>
          </a:stretch>
        </p:blipFill>
        <p:spPr bwMode="auto">
          <a:xfrm>
            <a:off x="0" y="320675"/>
            <a:ext cx="9144000" cy="4201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 b="10568"/>
          <a:stretch>
            <a:fillRect/>
          </a:stretch>
        </p:blipFill>
        <p:spPr bwMode="auto">
          <a:xfrm>
            <a:off x="0" y="0"/>
            <a:ext cx="9144000" cy="4599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 cstate="print"/>
          <a:srcRect b="13465"/>
          <a:stretch>
            <a:fillRect/>
          </a:stretch>
        </p:blipFill>
        <p:spPr bwMode="auto">
          <a:xfrm>
            <a:off x="0" y="0"/>
            <a:ext cx="9144000" cy="5011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 cstate="print"/>
          <a:srcRect b="13092"/>
          <a:stretch>
            <a:fillRect/>
          </a:stretch>
        </p:blipFill>
        <p:spPr bwMode="auto">
          <a:xfrm>
            <a:off x="0" y="0"/>
            <a:ext cx="9144000" cy="5033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 cstate="print"/>
          <a:srcRect b="11853"/>
          <a:stretch>
            <a:fillRect/>
          </a:stretch>
        </p:blipFill>
        <p:spPr bwMode="auto">
          <a:xfrm>
            <a:off x="0" y="0"/>
            <a:ext cx="9144000" cy="510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1" cstate="print"/>
          <a:srcRect b="13904"/>
          <a:stretch>
            <a:fillRect/>
          </a:stretch>
        </p:blipFill>
        <p:spPr bwMode="auto">
          <a:xfrm>
            <a:off x="0" y="0"/>
            <a:ext cx="9144000" cy="498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1" cstate="print"/>
          <a:srcRect b="13684"/>
          <a:stretch>
            <a:fillRect/>
          </a:stretch>
        </p:blipFill>
        <p:spPr bwMode="auto">
          <a:xfrm>
            <a:off x="0" y="0"/>
            <a:ext cx="9144000" cy="499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1" cstate="print"/>
          <a:srcRect b="11194"/>
          <a:stretch>
            <a:fillRect/>
          </a:stretch>
        </p:blipFill>
        <p:spPr bwMode="auto">
          <a:xfrm>
            <a:off x="0" y="12065"/>
            <a:ext cx="9144000" cy="4966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1" cstate="print"/>
          <a:srcRect b="12873"/>
          <a:stretch>
            <a:fillRect/>
          </a:stretch>
        </p:blipFill>
        <p:spPr bwMode="auto">
          <a:xfrm>
            <a:off x="0" y="0"/>
            <a:ext cx="9324340" cy="5045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635" cy="514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D:\Documents\1.jpg"/>
          <p:cNvPicPr>
            <a:picLocks noChangeAspect="1" noChangeArrowheads="1"/>
          </p:cNvPicPr>
          <p:nvPr/>
        </p:nvPicPr>
        <p:blipFill>
          <a:blip r:embed="rId1" cstate="print"/>
          <a:srcRect b="12478"/>
          <a:stretch>
            <a:fillRect/>
          </a:stretch>
        </p:blipFill>
        <p:spPr bwMode="auto">
          <a:xfrm>
            <a:off x="0" y="190500"/>
            <a:ext cx="9161145" cy="49523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365" cy="5147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8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635" cy="5148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1" cstate="print"/>
          <a:srcRect b="12873"/>
          <a:stretch>
            <a:fillRect/>
          </a:stretch>
        </p:blipFill>
        <p:spPr bwMode="auto">
          <a:xfrm>
            <a:off x="-38735" y="0"/>
            <a:ext cx="9221470" cy="4840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1" cstate="print"/>
          <a:srcRect b="12873"/>
          <a:stretch>
            <a:fillRect/>
          </a:stretch>
        </p:blipFill>
        <p:spPr bwMode="auto">
          <a:xfrm>
            <a:off x="0" y="207645"/>
            <a:ext cx="9147175" cy="4838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1" cstate="print"/>
          <a:srcRect b="11853"/>
          <a:stretch>
            <a:fillRect/>
          </a:stretch>
        </p:blipFill>
        <p:spPr bwMode="auto">
          <a:xfrm>
            <a:off x="0" y="0"/>
            <a:ext cx="9684385" cy="510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 b="11827"/>
          <a:stretch>
            <a:fillRect/>
          </a:stretch>
        </p:blipFill>
        <p:spPr bwMode="auto">
          <a:xfrm>
            <a:off x="0" y="215265"/>
            <a:ext cx="9144000" cy="453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1" cstate="print"/>
          <a:srcRect b="12080"/>
          <a:stretch>
            <a:fillRect/>
          </a:stretch>
        </p:blipFill>
        <p:spPr bwMode="auto">
          <a:xfrm>
            <a:off x="0" y="0"/>
            <a:ext cx="9144000" cy="4603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1" cstate="print"/>
          <a:srcRect b="12247"/>
          <a:stretch>
            <a:fillRect/>
          </a:stretch>
        </p:blipFill>
        <p:spPr bwMode="auto">
          <a:xfrm>
            <a:off x="0" y="0"/>
            <a:ext cx="9144000" cy="4513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1" cstate="print"/>
          <a:srcRect b="12072"/>
          <a:stretch>
            <a:fillRect/>
          </a:stretch>
        </p:blipFill>
        <p:spPr bwMode="auto">
          <a:xfrm>
            <a:off x="0" y="0"/>
            <a:ext cx="9144000" cy="5092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1" cstate="print"/>
          <a:srcRect b="12074"/>
          <a:stretch>
            <a:fillRect/>
          </a:stretch>
        </p:blipFill>
        <p:spPr bwMode="auto">
          <a:xfrm>
            <a:off x="0" y="0"/>
            <a:ext cx="9144000" cy="4522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1" cstate="print"/>
          <a:srcRect b="13092"/>
          <a:stretch>
            <a:fillRect/>
          </a:stretch>
        </p:blipFill>
        <p:spPr bwMode="auto">
          <a:xfrm>
            <a:off x="0" y="0"/>
            <a:ext cx="9468485" cy="5033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1" cstate="print"/>
          <a:srcRect b="11634"/>
          <a:stretch>
            <a:fillRect/>
          </a:stretch>
        </p:blipFill>
        <p:spPr bwMode="auto">
          <a:xfrm>
            <a:off x="0" y="101600"/>
            <a:ext cx="9138920" cy="5015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1" cstate="print"/>
          <a:srcRect b="13904"/>
          <a:stretch>
            <a:fillRect/>
          </a:stretch>
        </p:blipFill>
        <p:spPr bwMode="auto">
          <a:xfrm>
            <a:off x="0" y="553720"/>
            <a:ext cx="9144000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635" cy="514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1" cstate="print"/>
          <a:srcRect b="12215"/>
          <a:stretch>
            <a:fillRect/>
          </a:stretch>
        </p:blipFill>
        <p:spPr bwMode="auto">
          <a:xfrm>
            <a:off x="-215265" y="439420"/>
            <a:ext cx="9398000" cy="4644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 b="12988"/>
          <a:stretch>
            <a:fillRect/>
          </a:stretch>
        </p:blipFill>
        <p:spPr bwMode="auto">
          <a:xfrm>
            <a:off x="0" y="0"/>
            <a:ext cx="9144000" cy="4475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1" cstate="print"/>
          <a:srcRect l="5876" r="4941" b="42639"/>
          <a:stretch>
            <a:fillRect/>
          </a:stretch>
        </p:blipFill>
        <p:spPr bwMode="auto">
          <a:xfrm>
            <a:off x="0" y="0"/>
            <a:ext cx="9155430" cy="3315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" y="0"/>
            <a:ext cx="9127490" cy="5138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1" cstate="print"/>
          <a:srcRect b="11195"/>
          <a:stretch>
            <a:fillRect/>
          </a:stretch>
        </p:blipFill>
        <p:spPr bwMode="auto">
          <a:xfrm>
            <a:off x="0" y="52070"/>
            <a:ext cx="9144000" cy="4521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1" cstate="print"/>
          <a:srcRect b="12701"/>
          <a:stretch>
            <a:fillRect/>
          </a:stretch>
        </p:blipFill>
        <p:spPr bwMode="auto">
          <a:xfrm>
            <a:off x="0" y="0"/>
            <a:ext cx="9144000" cy="4696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1" cstate="print"/>
          <a:srcRect b="11497"/>
          <a:stretch>
            <a:fillRect/>
          </a:stretch>
        </p:blipFill>
        <p:spPr bwMode="auto">
          <a:xfrm>
            <a:off x="0" y="0"/>
            <a:ext cx="9144000" cy="469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1" cstate="print"/>
          <a:srcRect b="11827"/>
          <a:stretch>
            <a:fillRect/>
          </a:stretch>
        </p:blipFill>
        <p:spPr bwMode="auto">
          <a:xfrm>
            <a:off x="0" y="0"/>
            <a:ext cx="9144000" cy="4535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978265" cy="5053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1" cstate="print"/>
          <a:srcRect b="12654"/>
          <a:stretch>
            <a:fillRect/>
          </a:stretch>
        </p:blipFill>
        <p:spPr bwMode="auto">
          <a:xfrm>
            <a:off x="0" y="0"/>
            <a:ext cx="8892540" cy="5058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1" cstate="print"/>
          <a:srcRect b="12654"/>
          <a:stretch>
            <a:fillRect/>
          </a:stretch>
        </p:blipFill>
        <p:spPr bwMode="auto">
          <a:xfrm>
            <a:off x="0" y="0"/>
            <a:ext cx="9252585" cy="5058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038590" cy="5148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 b="11414"/>
          <a:stretch>
            <a:fillRect/>
          </a:stretch>
        </p:blipFill>
        <p:spPr bwMode="auto">
          <a:xfrm>
            <a:off x="0" y="0"/>
            <a:ext cx="9144000" cy="513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1" cstate="print"/>
          <a:srcRect b="12215"/>
          <a:stretch>
            <a:fillRect/>
          </a:stretch>
        </p:blipFill>
        <p:spPr bwMode="auto">
          <a:xfrm>
            <a:off x="0" y="0"/>
            <a:ext cx="9144000" cy="5083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1" cstate="print"/>
          <a:srcRect b="13092"/>
          <a:stretch>
            <a:fillRect/>
          </a:stretch>
        </p:blipFill>
        <p:spPr bwMode="auto">
          <a:xfrm>
            <a:off x="0" y="0"/>
            <a:ext cx="9144000" cy="5033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1" cstate="print"/>
          <a:srcRect b="11736"/>
          <a:stretch>
            <a:fillRect/>
          </a:stretch>
        </p:blipFill>
        <p:spPr bwMode="auto">
          <a:xfrm>
            <a:off x="0" y="0"/>
            <a:ext cx="9013825" cy="4494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33840" cy="5142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7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175" y="151765"/>
            <a:ext cx="9150350" cy="4839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1" cstate="print"/>
          <a:srcRect b="13896"/>
          <a:stretch>
            <a:fillRect/>
          </a:stretch>
        </p:blipFill>
        <p:spPr bwMode="auto">
          <a:xfrm>
            <a:off x="0" y="0"/>
            <a:ext cx="9144000" cy="4693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1" cstate="print"/>
          <a:srcRect b="12848"/>
          <a:stretch>
            <a:fillRect/>
          </a:stretch>
        </p:blipFill>
        <p:spPr bwMode="auto">
          <a:xfrm>
            <a:off x="0" y="0"/>
            <a:ext cx="91440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1" cstate="print"/>
          <a:srcRect b="12080"/>
          <a:stretch>
            <a:fillRect/>
          </a:stretch>
        </p:blipFill>
        <p:spPr bwMode="auto">
          <a:xfrm>
            <a:off x="0" y="0"/>
            <a:ext cx="9144000" cy="4603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1" cstate="print"/>
          <a:srcRect b="13896"/>
          <a:stretch>
            <a:fillRect/>
          </a:stretch>
        </p:blipFill>
        <p:spPr bwMode="auto">
          <a:xfrm>
            <a:off x="0" y="0"/>
            <a:ext cx="9144000" cy="4693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 b="12074"/>
          <a:stretch>
            <a:fillRect/>
          </a:stretch>
        </p:blipFill>
        <p:spPr bwMode="auto">
          <a:xfrm>
            <a:off x="0" y="0"/>
            <a:ext cx="9144000" cy="4522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655320" y="1756410"/>
            <a:ext cx="501015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先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1" cstate="print"/>
          <a:srcRect b="12873"/>
          <a:stretch>
            <a:fillRect/>
          </a:stretch>
        </p:blipFill>
        <p:spPr bwMode="auto">
          <a:xfrm>
            <a:off x="0" y="0"/>
            <a:ext cx="9324340" cy="5045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1" cstate="print"/>
          <a:srcRect b="10432"/>
          <a:stretch>
            <a:fillRect/>
          </a:stretch>
        </p:blipFill>
        <p:spPr bwMode="auto">
          <a:xfrm>
            <a:off x="0" y="0"/>
            <a:ext cx="9144000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1" cstate="print"/>
          <a:srcRect r="7853" b="12654"/>
          <a:stretch>
            <a:fillRect/>
          </a:stretch>
        </p:blipFill>
        <p:spPr bwMode="auto">
          <a:xfrm>
            <a:off x="0" y="0"/>
            <a:ext cx="8724900" cy="5058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1" cstate="print"/>
          <a:srcRect r="11660" b="13092"/>
          <a:stretch>
            <a:fillRect/>
          </a:stretch>
        </p:blipFill>
        <p:spPr bwMode="auto">
          <a:xfrm>
            <a:off x="0" y="0"/>
            <a:ext cx="9087485" cy="5033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 b="9272"/>
          <a:stretch>
            <a:fillRect/>
          </a:stretch>
        </p:blipFill>
        <p:spPr bwMode="auto">
          <a:xfrm>
            <a:off x="0" y="0"/>
            <a:ext cx="9144000" cy="4666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 b="11148"/>
          <a:stretch>
            <a:fillRect/>
          </a:stretch>
        </p:blipFill>
        <p:spPr bwMode="auto">
          <a:xfrm>
            <a:off x="0" y="0"/>
            <a:ext cx="9144000" cy="457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7622,&quot;width&quot;:1441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WPS 演示</Application>
  <PresentationFormat>全屏显示(16:9)</PresentationFormat>
  <Paragraphs>4</Paragraphs>
  <Slides>73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81" baseType="lpstr">
      <vt:lpstr>Arial</vt:lpstr>
      <vt:lpstr>宋体</vt:lpstr>
      <vt:lpstr>Wingdings</vt:lpstr>
      <vt:lpstr>王金彦简行书完善体</vt:lpstr>
      <vt:lpstr>Calibri</vt:lpstr>
      <vt:lpstr>微软雅黑</vt:lpstr>
      <vt:lpstr>Arial Unicode MS</vt:lpstr>
      <vt:lpstr>Office 主题</vt:lpstr>
      <vt:lpstr>PowerPoint 演示文稿</vt:lpstr>
      <vt:lpstr>2020高考语文重点题型 解题思路与答题模板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stone</cp:lastModifiedBy>
  <cp:revision>14</cp:revision>
  <dcterms:created xsi:type="dcterms:W3CDTF">2020-06-20T02:12:00Z</dcterms:created>
  <dcterms:modified xsi:type="dcterms:W3CDTF">2020-08-16T04:12:57Z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