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11"/>
  </p:handoutMasterIdLst>
  <p:sldIdLst>
    <p:sldId id="523" r:id="rId3"/>
    <p:sldId id="629" r:id="rId5"/>
    <p:sldId id="630" r:id="rId6"/>
    <p:sldId id="626" r:id="rId7"/>
    <p:sldId id="633" r:id="rId8"/>
    <p:sldId id="634" r:id="rId9"/>
    <p:sldId id="635" r:id="rId10"/>
  </p:sldIdLst>
  <p:sldSz cx="9145270" cy="5144770"/>
  <p:notesSz cx="6858000" cy="9144000"/>
  <p:embeddedFontLst>
    <p:embeddedFont>
      <p:font typeface="黑体" pitchFamily="49" charset="-122"/>
      <p:regular r:id="rId15"/>
    </p:embeddedFont>
    <p:embeddedFont>
      <p:font typeface="楷体" pitchFamily="49" charset="-122"/>
      <p:regular r:id="rId16"/>
    </p:embeddedFont>
    <p:embeddedFont>
      <p:font typeface="Times New Roman" charset="0"/>
      <p:regular r:id="rId17"/>
    </p:embeddedFont>
    <p:embeddedFont>
      <p:font typeface="微软雅黑" charset="-122"/>
      <p:regular r:id="rId18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8035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935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835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00FF"/>
    <a:srgbClr val="FF6600"/>
    <a:srgbClr val="09CBE5"/>
    <a:srgbClr val="FF7C80"/>
    <a:srgbClr val="FF5050"/>
    <a:srgbClr val="FF0066"/>
    <a:srgbClr val="FF3300"/>
    <a:srgbClr val="FF0000"/>
    <a:srgbClr val="FFFFFF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5" autoAdjust="0"/>
    <p:restoredTop sz="94660"/>
  </p:normalViewPr>
  <p:slideViewPr>
    <p:cSldViewPr>
      <p:cViewPr>
        <p:scale>
          <a:sx n="80" d="100"/>
          <a:sy n="80" d="100"/>
        </p:scale>
        <p:origin x="-1644" y="-462"/>
      </p:cViewPr>
      <p:guideLst>
        <p:guide orient="horz" pos="2471"/>
        <p:guide pos="5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font" Target="fonts/font4.fntdata"/><Relationship Id="rId17" Type="http://schemas.openxmlformats.org/officeDocument/2006/relationships/font" Target="fonts/font3.fntdata"/><Relationship Id="rId16" Type="http://schemas.openxmlformats.org/officeDocument/2006/relationships/font" Target="fonts/font2.fntdata"/><Relationship Id="rId15" Type="http://schemas.openxmlformats.org/officeDocument/2006/relationships/font" Target="fonts/font1.fntdata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803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93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83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586"/>
          <a:stretch>
            <a:fillRect/>
          </a:stretch>
        </p:blipFill>
        <p:spPr>
          <a:xfrm>
            <a:off x="5793" y="3796681"/>
            <a:ext cx="9146779" cy="1510476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 flipH="1">
            <a:off x="2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8" y="92979"/>
            <a:ext cx="585417" cy="276999"/>
          </a:xfrm>
          <a:prstGeom prst="rect">
            <a:avLst/>
          </a:prstGeom>
          <a:noFill/>
        </p:spPr>
        <p:txBody>
          <a:bodyPr wrap="none" lIns="91431" tIns="45715" rIns="91431" bIns="45715" rtlCol="0">
            <a:spAutoFit/>
          </a:bodyPr>
          <a:lstStyle/>
          <a:p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  习作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24273"/>
            <a:ext cx="3132634" cy="2160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spcCol="0"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48"/>
          <p:cNvSpPr txBox="1"/>
          <p:nvPr/>
        </p:nvSpPr>
        <p:spPr>
          <a:xfrm>
            <a:off x="4212755" y="1708448"/>
            <a:ext cx="2071757" cy="992598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lIns="68591" tIns="34296" rIns="68591" bIns="34296" rtlCol="0">
            <a:spAutoFit/>
          </a:bodyPr>
          <a:lstStyle/>
          <a:p>
            <a:r>
              <a:rPr lang="zh-CN" altLang="en-US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C99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itchFamily="49" charset="-122"/>
                <a:ea typeface="黑体" pitchFamily="49" charset="-122"/>
              </a:rPr>
              <a:t>习 作</a:t>
            </a:r>
            <a:endParaRPr lang="zh-CN" altLang="en-US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C99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8298" y="124272"/>
            <a:ext cx="3451274" cy="30777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r>
              <a:rPr lang="zh-CN" altLang="en-US" dirty="0"/>
              <a:t>长春</a:t>
            </a:r>
            <a:r>
              <a:rPr lang="zh-CN" altLang="en-US" dirty="0" smtClean="0"/>
              <a:t>版    语文    三年级    下册    </a:t>
            </a:r>
            <a:endParaRPr lang="zh-CN" altLang="en-US" dirty="0"/>
          </a:p>
        </p:txBody>
      </p:sp>
      <p:pic>
        <p:nvPicPr>
          <p:cNvPr id="13" name="Picture 2" descr="http://pic.58pic.com/58pic/15/64/70/88J58PICuMZ_102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52" y="1204392"/>
            <a:ext cx="2793402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组合 16"/>
          <p:cNvGrpSpPr/>
          <p:nvPr/>
        </p:nvGrpSpPr>
        <p:grpSpPr>
          <a:xfrm>
            <a:off x="5793" y="3616738"/>
            <a:ext cx="9139796" cy="1688282"/>
            <a:chOff x="-15784" y="4869160"/>
            <a:chExt cx="12206818" cy="1988840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807174" y="4869160"/>
              <a:ext cx="6383860" cy="19888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9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6854" y="5772150"/>
              <a:ext cx="2990081" cy="1085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784" y="5772150"/>
              <a:ext cx="2990081" cy="1085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756370" y="1132385"/>
            <a:ext cx="7632850" cy="33009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91" tIns="34296" rIns="68591" bIns="34296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30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kumimoji="1" lang="zh-CN" altLang="en-US" sz="3000" dirty="0">
                <a:latin typeface="楷体" pitchFamily="49" charset="-122"/>
                <a:ea typeface="楷体" pitchFamily="49" charset="-122"/>
              </a:rPr>
              <a:t>我国是诗歌的王国，诗歌的发展历史悠久。很多诗歌的背后，都蕴含着一个故事。这次习作我们就试着将古诗改写成一个生动的小故事</a:t>
            </a:r>
            <a:r>
              <a:rPr kumimoji="1" lang="en-US" altLang="zh-CN" sz="3000" dirty="0">
                <a:latin typeface="楷体" pitchFamily="49" charset="-122"/>
                <a:ea typeface="楷体" pitchFamily="49" charset="-122"/>
              </a:rPr>
              <a:t>!</a:t>
            </a:r>
            <a:r>
              <a:rPr kumimoji="1" lang="zh-CN" altLang="en-US" sz="3000" dirty="0">
                <a:latin typeface="楷体" pitchFamily="49" charset="-122"/>
                <a:ea typeface="楷体" pitchFamily="49" charset="-122"/>
              </a:rPr>
              <a:t>题目自拟。</a:t>
            </a:r>
            <a:endParaRPr kumimoji="1" lang="zh-CN" altLang="en-US" sz="3000" dirty="0">
              <a:latin typeface="楷体" pitchFamily="49" charset="-122"/>
              <a:ea typeface="楷体" pitchFamily="49" charset="-122"/>
            </a:endParaRPr>
          </a:p>
          <a:p>
            <a:endParaRPr kumimoji="1" lang="zh-CN" altLang="en-US" sz="3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: 圆角 28"/>
          <p:cNvSpPr/>
          <p:nvPr/>
        </p:nvSpPr>
        <p:spPr bwMode="auto">
          <a:xfrm>
            <a:off x="446429" y="465516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3" tIns="34287" rIns="68573" bIns="34287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习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: 圆角 29"/>
          <p:cNvSpPr/>
          <p:nvPr/>
        </p:nvSpPr>
        <p:spPr bwMode="auto">
          <a:xfrm>
            <a:off x="976529" y="472374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3" tIns="34287" rIns="68573" bIns="34287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作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: 圆角 30"/>
          <p:cNvSpPr/>
          <p:nvPr/>
        </p:nvSpPr>
        <p:spPr bwMode="auto">
          <a:xfrm>
            <a:off x="1499950" y="472375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3" tIns="34287" rIns="68573" bIns="34287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内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: 圆角 30"/>
          <p:cNvSpPr/>
          <p:nvPr/>
        </p:nvSpPr>
        <p:spPr bwMode="auto">
          <a:xfrm>
            <a:off x="1995390" y="472375"/>
            <a:ext cx="444161" cy="40124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3" tIns="34287" rIns="68573" bIns="34287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容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utoUpdateAnimBg="0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671871" y="988368"/>
            <a:ext cx="7184981" cy="304238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91" tIns="34296" rIns="68591" bIns="34296"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    1.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回忆背过的古诗，选择自己喜欢的一则古诗。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5000"/>
              </a:lnSpc>
            </a:pP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    2.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理解诗句意思，明白古诗的意境，感悟一下时代背景。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5000"/>
              </a:lnSpc>
            </a:pP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    3.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注意围绕古诗中描写的人物展开想象，细致描写人物的动作、语言、神态等。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5000"/>
              </a:lnSpc>
            </a:pP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    4.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古诗很讲究情感，因此要在描写中自然流露真情实感，让改编变得生动有趣。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: 圆角 28"/>
          <p:cNvSpPr/>
          <p:nvPr/>
        </p:nvSpPr>
        <p:spPr bwMode="auto">
          <a:xfrm>
            <a:off x="446429" y="465516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3" tIns="34287" rIns="68573" bIns="34287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习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: 圆角 29"/>
          <p:cNvSpPr/>
          <p:nvPr/>
        </p:nvSpPr>
        <p:spPr bwMode="auto">
          <a:xfrm>
            <a:off x="976529" y="472374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3" tIns="34287" rIns="68573" bIns="34287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作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: 圆角 30"/>
          <p:cNvSpPr/>
          <p:nvPr/>
        </p:nvSpPr>
        <p:spPr bwMode="auto">
          <a:xfrm>
            <a:off x="1499950" y="472375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3" tIns="34287" rIns="68573" bIns="34287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指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: 圆角 30"/>
          <p:cNvSpPr/>
          <p:nvPr/>
        </p:nvSpPr>
        <p:spPr bwMode="auto">
          <a:xfrm>
            <a:off x="1995390" y="472375"/>
            <a:ext cx="444161" cy="40124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3" tIns="34287" rIns="68573" bIns="34287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导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684362" y="700336"/>
            <a:ext cx="7704856" cy="39472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91" tIns="34296" rIns="68591" bIns="34296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乡村风景独好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暮春，山花烂漫，鸟儿鸣唱。宋代大诗人杨万里沐浴着和煦的春风去他乡作客。当最后一抹晚霞落山时，他才来到山村里，只得在“新市徐公店”住下。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第二天早晨，阵阵清脆的鸟鸣把他从睡梦中唤醒。他披衣下床，推开窗户：嗬！好清新的乡村空气！好迷人的乡村美景！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: 圆角 28"/>
          <p:cNvSpPr/>
          <p:nvPr/>
        </p:nvSpPr>
        <p:spPr bwMode="auto">
          <a:xfrm>
            <a:off x="446429" y="465516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3" tIns="34287" rIns="68573" bIns="34287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习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: 圆角 29"/>
          <p:cNvSpPr/>
          <p:nvPr/>
        </p:nvSpPr>
        <p:spPr bwMode="auto">
          <a:xfrm>
            <a:off x="976529" y="472374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3" tIns="34287" rIns="68573" bIns="34287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作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: 圆角 30"/>
          <p:cNvSpPr/>
          <p:nvPr/>
        </p:nvSpPr>
        <p:spPr bwMode="auto">
          <a:xfrm>
            <a:off x="1499950" y="472375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3" tIns="34287" rIns="68573" bIns="34287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范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: 圆角 30"/>
          <p:cNvSpPr/>
          <p:nvPr/>
        </p:nvSpPr>
        <p:spPr bwMode="auto">
          <a:xfrm>
            <a:off x="1995390" y="472375"/>
            <a:ext cx="444161" cy="40124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3" tIns="34287" rIns="68573" bIns="34287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例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540346" y="844352"/>
            <a:ext cx="7776864" cy="28392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91" tIns="34296" rIns="68591" bIns="3429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稀疏的篱笆旁有一条悠长的小路弯弯曲曲地伸向远方。路边挺拔的树上，没有花朵，只有刚长出的嫩叶，颤动着富有生命力的绿。叶子还不算大，没有形成浓浓的树荫。不远处是一片辽阔无垠的油菜地，盛开的油菜花像铺了一地金子，黄灿灿的，非常的耀眼！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540346" y="844352"/>
            <a:ext cx="7878135" cy="3393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91" tIns="34296" rIns="68591" bIns="3429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忽然，有个顽皮的小孩远远地跑来，只见他身着红色上衣与咖啡色裤子，脚穿轻便布鞋，头上扎了两个冲天髻，一副淘气、可爱的样子。原来，他在追逐一只黄色的蝴蝶。他张开双手，目不转睛地跟着蝴蝶奔跑，跑着跑着，就来到了这片油菜地。他突然停住了脚步，东看看，西瞧瞧。“咦，蝴蝶怎么不见了？”小孩子满脸疑惑。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614073" y="1017859"/>
            <a:ext cx="7415105" cy="31470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91" tIns="34296" rIns="68591" bIns="3429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哦，原来蝴蝶是黄色的，油菜花也是黄色的，到哪里去找呢？他挠了挠头，只好依依不舍地回家了。回家路上，他诗兴大发，脱口而出：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15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篱落疏疏一径深，</a:t>
            </a:r>
            <a:endParaRPr lang="zh-CN" altLang="en-US" sz="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15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树头花落未成阴。</a:t>
            </a:r>
            <a:endParaRPr lang="zh-CN" altLang="en-US" sz="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15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儿童急走追黄蝶，</a:t>
            </a:r>
            <a:endParaRPr lang="zh-CN" altLang="en-US" sz="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15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飞入菜花无处寻。</a:t>
            </a:r>
            <a:endParaRPr lang="zh-CN" altLang="en-US" sz="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740</Words>
  <Application>WPS 演示</Application>
  <PresentationFormat>自定义</PresentationFormat>
  <Paragraphs>50</Paragraphs>
  <Slides>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 </vt:lpstr>
      <vt:lpstr>宋体 </vt:lpstr>
      <vt:lpstr>黑体</vt:lpstr>
      <vt:lpstr>楷体</vt:lpstr>
      <vt:lpstr>Times New Roman</vt:lpstr>
      <vt:lpstr>微软雅黑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4</cp:revision>
  <dcterms:created xsi:type="dcterms:W3CDTF">2017-03-17T02:28:00Z</dcterms:created>
  <dcterms:modified xsi:type="dcterms:W3CDTF">2019-01-08T03:49:03Z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2052-10.8.0.5648</vt:lpwstr>
  </property>
</Properties>
</file>