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63" r:id="rId3"/>
    <p:sldId id="413" r:id="rId5"/>
    <p:sldId id="468" r:id="rId6"/>
    <p:sldId id="488" r:id="rId7"/>
    <p:sldId id="511" r:id="rId8"/>
    <p:sldId id="510" r:id="rId9"/>
    <p:sldId id="469" r:id="rId10"/>
    <p:sldId id="530" r:id="rId11"/>
    <p:sldId id="531" r:id="rId12"/>
    <p:sldId id="516" r:id="rId13"/>
    <p:sldId id="489" r:id="rId14"/>
    <p:sldId id="517" r:id="rId15"/>
    <p:sldId id="518" r:id="rId16"/>
    <p:sldId id="540" r:id="rId17"/>
    <p:sldId id="439" r:id="rId18"/>
    <p:sldId id="541" r:id="rId19"/>
    <p:sldId id="538" r:id="rId20"/>
    <p:sldId id="533" r:id="rId21"/>
    <p:sldId id="539" r:id="rId22"/>
    <p:sldId id="462" r:id="rId23"/>
    <p:sldId id="465" r:id="rId24"/>
    <p:sldId id="519" r:id="rId25"/>
    <p:sldId id="500" r:id="rId26"/>
    <p:sldId id="377" r:id="rId2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8DA2D"/>
    <a:srgbClr val="FEE600"/>
    <a:srgbClr val="FFE901"/>
    <a:srgbClr val="21BECF"/>
    <a:srgbClr val="0000FF"/>
    <a:srgbClr val="3333FF"/>
    <a:srgbClr val="08CDE8"/>
    <a:srgbClr val="0066FF"/>
    <a:srgbClr val="0033CC"/>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2" autoAdjust="0"/>
    <p:restoredTop sz="93765" autoAdjust="0"/>
  </p:normalViewPr>
  <p:slideViewPr>
    <p:cSldViewPr>
      <p:cViewPr varScale="1">
        <p:scale>
          <a:sx n="81" d="100"/>
          <a:sy n="81" d="100"/>
        </p:scale>
        <p:origin x="1718" y="58"/>
      </p:cViewPr>
      <p:guideLst>
        <p:guide orient="horz" pos="3996"/>
        <p:guide pos="69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45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ln>
        </p:spPr>
      </p:sp>
      <p:sp>
        <p:nvSpPr>
          <p:cNvPr id="15362"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536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6934A45C-533B-49F9-B715-025EAC29F6C9}" type="slidenum">
              <a:rPr lang="zh-CN" altLang="en-US"/>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fld>
            <a:endParaRPr kumimoji="0" lang="zh-CN" altLang="en-US"/>
          </a:p>
        </p:txBody>
      </p:sp>
      <p:pic>
        <p:nvPicPr>
          <p:cNvPr id="7" name="Picture 2" descr="C:\Documents and Settings\Administrator\桌面\五洲时代天华Logo.png"/>
          <p:cNvPicPr>
            <a:picLocks noChangeAspect="1" noChangeArrowheads="1"/>
          </p:cNvPicPr>
          <p:nvPr userDrawn="1"/>
        </p:nvPicPr>
        <p:blipFill>
          <a:blip r:embed="rId2" cstate="print"/>
          <a:srcRect/>
          <a:stretch>
            <a:fillRect/>
          </a:stretch>
        </p:blipFill>
        <p:spPr bwMode="auto">
          <a:xfrm>
            <a:off x="407988" y="168275"/>
            <a:ext cx="2617787" cy="823913"/>
          </a:xfrm>
          <a:prstGeom prst="rect">
            <a:avLst/>
          </a:prstGeom>
          <a:noFill/>
          <a:ln w="9525">
            <a:noFill/>
            <a:miter lim="800000"/>
            <a:headEnd/>
            <a:tailEnd/>
          </a:ln>
        </p:spPr>
      </p:pic>
      <p:sp>
        <p:nvSpPr>
          <p:cNvPr id="8" name="TextBox 7"/>
          <p:cNvSpPr txBox="1"/>
          <p:nvPr userDrawn="1"/>
        </p:nvSpPr>
        <p:spPr>
          <a:xfrm>
            <a:off x="6215075" y="0"/>
            <a:ext cx="2928925" cy="646331"/>
          </a:xfrm>
          <a:prstGeom prst="rect">
            <a:avLst/>
          </a:prstGeom>
          <a:noFill/>
        </p:spPr>
        <p:txBody>
          <a:bodyPr wrap="square" rtlCol="0">
            <a:spAutoFit/>
          </a:bodyPr>
          <a:lstStyle/>
          <a:p>
            <a:pPr>
              <a:lnSpc>
                <a:spcPct val="150000"/>
              </a:lnSpc>
            </a:pPr>
            <a:r>
              <a:rPr lang="zh-CN" altLang="en-US" sz="2400" dirty="0">
                <a:latin typeface="楷体" panose="02010609060101010101" pitchFamily="49" charset="-122"/>
                <a:ea typeface="楷体" panose="02010609060101010101" pitchFamily="49" charset="-122"/>
              </a:rPr>
              <a:t>人教版五年级上册</a:t>
            </a:r>
            <a:endParaRPr lang="en-US" altLang="zh-CN" sz="2400" dirty="0">
              <a:latin typeface="楷体" panose="02010609060101010101" pitchFamily="49" charset="-122"/>
              <a:ea typeface="楷体" panose="02010609060101010101" pitchFamily="49" charset="-122"/>
            </a:endParaRPr>
          </a:p>
        </p:txBody>
      </p:sp>
    </p:spTree>
  </p:cSld>
  <p:clrMapOvr>
    <a:masterClrMapping/>
  </p:clrMapOvr>
  <p:transition spd="med">
    <p:pull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a:defRPr/>
            </a:pPr>
            <a:fld id="{0747A54F-3FEC-4936-8736-4984B542CD43}" type="datetimeFigureOut">
              <a:rPr lang="zh-CN" altLang="en-US" smtClean="0"/>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FF967827-1260-487A-A463-0B68ED403DB1}" type="slidenum">
              <a:rPr lang="zh-CN" altLang="en-US" smtClean="0"/>
            </a:fld>
            <a:endParaRPr lang="zh-CN" altLang="en-US"/>
          </a:p>
        </p:txBody>
      </p:sp>
    </p:spTree>
  </p:cSld>
  <p:clrMapOvr>
    <a:masterClrMapping/>
  </p:clrMapOvr>
  <p:transition spd="med">
    <p:pull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a:defRPr/>
            </a:pPr>
            <a:fld id="{4B40C29D-F8BC-4739-8571-43BF11840871}" type="datetimeFigureOut">
              <a:rPr lang="zh-CN" altLang="en-US" smtClean="0"/>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8DF3B43B-6748-494E-8E9B-16197170E833}" type="slidenum">
              <a:rPr lang="zh-CN" altLang="en-US" smtClean="0"/>
            </a:fld>
            <a:endParaRPr lang="zh-CN" altLang="en-US"/>
          </a:p>
        </p:txBody>
      </p:sp>
    </p:spTree>
  </p:cSld>
  <p:clrMapOvr>
    <a:masterClrMapping/>
  </p:clrMapOvr>
  <p:transition spd="med">
    <p:pull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3528" y="110420"/>
            <a:ext cx="720080" cy="687315"/>
          </a:xfrm>
          <a:prstGeom prst="rect">
            <a:avLst/>
          </a:prstGeom>
        </p:spPr>
      </p:pic>
    </p:spTree>
  </p:cSld>
  <p:clrMapOvr>
    <a:masterClrMapping/>
  </p:clrMapOvr>
  <p:transition spd="med">
    <p:pull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spTree>
  </p:cSld>
  <p:clrMapOvr>
    <a:masterClrMapping/>
  </p:clrMapOvr>
  <p:transition spd="med">
    <p:pull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spTree>
  </p:cSld>
  <p:clrMapOvr>
    <a:masterClrMapping/>
  </p:clrMapOvr>
  <p:transition spd="med">
    <p:pull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spTree>
  </p:cSld>
  <p:clrMapOvr>
    <a:masterClrMapping/>
  </p:clrMapOvr>
  <p:transition spd="med">
    <p:pull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spTree>
  </p:cSld>
  <p:clrMapOvr>
    <a:masterClrMapping/>
  </p:clrMapOvr>
  <p:transition spd="med">
    <p:pull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fld>
            <a:endParaRPr lang="zh-CN" altLang="en-US"/>
          </a:p>
        </p:txBody>
      </p:sp>
    </p:spTree>
  </p:cSld>
  <p:clrMapOvr>
    <a:masterClrMapping/>
  </p:clrMapOvr>
  <p:transition spd="med">
    <p:pull di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F1E265B0-DCD4-4796-B75D-711F6AC2A922}" type="datetimeFigureOut">
              <a:rPr lang="zh-CN" altLang="en-US"/>
            </a:fld>
            <a:endParaRPr lang="zh-CN" altLang="en-US"/>
          </a:p>
        </p:txBody>
      </p:sp>
      <p:sp>
        <p:nvSpPr>
          <p:cNvPr id="3"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0087019A-3CDA-445A-9687-17C2E4B5EC35}" type="slidenum">
              <a:rPr lang="zh-CN" altLang="en-US"/>
            </a:fld>
            <a:endParaRPr lang="zh-CN" altLang="en-US"/>
          </a:p>
        </p:txBody>
      </p:sp>
    </p:spTree>
  </p:cSld>
  <p:clrMapOvr>
    <a:masterClrMapping/>
  </p:clrMapOvr>
  <p:transition spd="med">
    <p:pull di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7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E0F056C-123B-465B-9EC5-1177502EB47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A3EAD-165B-4515-8835-F3F4D4A90AC9}" type="slidenum">
              <a:rPr lang="zh-CN" altLang="en-US" smtClean="0"/>
            </a:fld>
            <a:endParaRPr lang="zh-CN" altLang="en-US"/>
          </a:p>
        </p:txBody>
      </p:sp>
    </p:spTree>
  </p:cSld>
  <p:clrMapOvr>
    <a:masterClrMapping/>
  </p:clrMapOvr>
  <p:transition spd="med">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fld>
            <a:endParaRPr lang="en-US"/>
          </a:p>
        </p:txBody>
      </p:sp>
      <p:sp>
        <p:nvSpPr>
          <p:cNvPr id="5" name="页脚占位符 4"/>
          <p:cNvSpPr>
            <a:spLocks noGrp="1"/>
          </p:cNvSpPr>
          <p:nvPr>
            <p:ph type="ftr" sz="quarter" idx="11"/>
          </p:nvPr>
        </p:nvSpPr>
        <p:spPr/>
        <p:txBody>
          <a:bodyPr/>
          <a:lstStyle/>
          <a:p>
            <a:endParaRPr kumimoji="0" lang="zh-CN" altLang="en-US" dirty="0"/>
          </a:p>
        </p:txBody>
      </p:sp>
      <p:sp>
        <p:nvSpPr>
          <p:cNvPr id="6" name="灯片编号占位符 5"/>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masterClrMapping/>
  </p:clrMapOvr>
  <p:transition spd="med">
    <p:pull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pPr>
              <a:defRPr/>
            </a:pPr>
            <a:fld id="{79687E9B-3C79-4CEC-83F4-2F4717F49314}" type="datetimeFigureOut">
              <a:rPr lang="zh-CN" altLang="en-US" smtClean="0"/>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0E8A40AC-8327-41A7-B253-1606CB1C8497}" type="slidenum">
              <a:rPr lang="zh-CN" altLang="en-US" smtClean="0"/>
            </a:fld>
            <a:endParaRPr lang="zh-CN" altLang="en-US"/>
          </a:p>
        </p:txBody>
      </p:sp>
    </p:spTree>
  </p:cSld>
  <p:clrMapOvr>
    <a:masterClrMapping/>
  </p:clrMapOvr>
  <p:transition spd="med">
    <p:pull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a:defRPr/>
            </a:pPr>
            <a:fld id="{2119AB8E-A24F-4C6B-B45B-F1413F517A43}" type="datetimeFigureOut">
              <a:rPr lang="zh-CN" altLang="en-US" smtClean="0"/>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BA42BF55-4000-4174-BB51-D53C39041841}" type="slidenum">
              <a:rPr lang="zh-CN" altLang="en-US" smtClean="0"/>
            </a:fld>
            <a:endParaRPr lang="zh-CN" altLang="en-US"/>
          </a:p>
        </p:txBody>
      </p:sp>
    </p:spTree>
  </p:cSld>
  <p:clrMapOvr>
    <a:masterClrMapping/>
  </p:clrMapOvr>
  <p:transition spd="med">
    <p:pull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a:defRPr/>
            </a:pPr>
            <a:fld id="{50BDA5B8-0CBB-43B2-8450-2937FFC0BB48}" type="datetimeFigureOut">
              <a:rPr lang="zh-CN" altLang="en-US" smtClean="0"/>
            </a:fld>
            <a:endParaRPr lang="zh-CN" altLang="en-US"/>
          </a:p>
        </p:txBody>
      </p:sp>
      <p:sp>
        <p:nvSpPr>
          <p:cNvPr id="8" name="页脚占位符 7"/>
          <p:cNvSpPr>
            <a:spLocks noGrp="1"/>
          </p:cNvSpPr>
          <p:nvPr>
            <p:ph type="ftr" sz="quarter" idx="11"/>
          </p:nvPr>
        </p:nvSpPr>
        <p:spPr/>
        <p:txBody>
          <a:bodyPr/>
          <a:lstStyle/>
          <a:p>
            <a:pPr>
              <a:defRPr/>
            </a:pPr>
            <a:endParaRPr lang="zh-CN" altLang="en-US"/>
          </a:p>
        </p:txBody>
      </p:sp>
      <p:sp>
        <p:nvSpPr>
          <p:cNvPr id="9" name="灯片编号占位符 8"/>
          <p:cNvSpPr>
            <a:spLocks noGrp="1"/>
          </p:cNvSpPr>
          <p:nvPr>
            <p:ph type="sldNum" sz="quarter" idx="12"/>
          </p:nvPr>
        </p:nvSpPr>
        <p:spPr/>
        <p:txBody>
          <a:bodyPr/>
          <a:lstStyle/>
          <a:p>
            <a:pPr>
              <a:defRPr/>
            </a:pPr>
            <a:fld id="{3E8E8FD3-CF33-4D7C-9F2E-EF83FB8D2E6B}" type="slidenum">
              <a:rPr lang="zh-CN" altLang="en-US" smtClean="0"/>
            </a:fld>
            <a:endParaRPr lang="zh-CN" altLang="en-US"/>
          </a:p>
        </p:txBody>
      </p:sp>
    </p:spTree>
  </p:cSld>
  <p:clrMapOvr>
    <a:masterClrMapping/>
  </p:clrMapOvr>
  <p:transition spd="med">
    <p:pull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a:defRPr/>
            </a:pPr>
            <a:fld id="{C7439827-C08C-407D-8FCE-26EC36613D72}" type="datetimeFigureOut">
              <a:rPr lang="zh-CN" altLang="en-US" smtClean="0"/>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F5229B43-16FD-4E5A-8C99-936808A001A2}" type="slidenum">
              <a:rPr lang="zh-CN" altLang="en-US" smtClean="0"/>
            </a:fld>
            <a:endParaRPr lang="zh-CN" altLang="en-US"/>
          </a:p>
        </p:txBody>
      </p:sp>
    </p:spTree>
  </p:cSld>
  <p:clrMapOvr>
    <a:masterClrMapping/>
  </p:clrMapOvr>
  <p:transition spd="med">
    <p:pull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782C6953-BA12-468F-B445-92D732FF2055}" type="datetimeFigureOut">
              <a:rPr lang="zh-CN" altLang="en-US" smtClean="0"/>
            </a:fld>
            <a:endParaRPr lang="zh-CN" altLang="en-US"/>
          </a:p>
        </p:txBody>
      </p:sp>
      <p:sp>
        <p:nvSpPr>
          <p:cNvPr id="3" name="页脚占位符 2"/>
          <p:cNvSpPr>
            <a:spLocks noGrp="1"/>
          </p:cNvSpPr>
          <p:nvPr>
            <p:ph type="ftr" sz="quarter" idx="11"/>
          </p:nvPr>
        </p:nvSpPr>
        <p:spPr/>
        <p:txBody>
          <a:bodyPr/>
          <a:lstStyle/>
          <a:p>
            <a:pPr>
              <a:defRPr/>
            </a:pPr>
            <a:endParaRPr lang="zh-CN" altLang="en-US"/>
          </a:p>
        </p:txBody>
      </p:sp>
      <p:sp>
        <p:nvSpPr>
          <p:cNvPr id="4" name="灯片编号占位符 3"/>
          <p:cNvSpPr>
            <a:spLocks noGrp="1"/>
          </p:cNvSpPr>
          <p:nvPr>
            <p:ph type="sldNum" sz="quarter" idx="12"/>
          </p:nvPr>
        </p:nvSpPr>
        <p:spPr/>
        <p:txBody>
          <a:bodyPr/>
          <a:lstStyle/>
          <a:p>
            <a:pPr>
              <a:defRPr/>
            </a:pPr>
            <a:fld id="{708FF690-C14C-40AC-A546-12A9EC55E334}" type="slidenum">
              <a:rPr lang="zh-CN" altLang="en-US" smtClean="0"/>
            </a:fld>
            <a:endParaRPr lang="zh-CN" altLang="en-US"/>
          </a:p>
        </p:txBody>
      </p:sp>
    </p:spTree>
  </p:cSld>
  <p:clrMapOvr>
    <a:masterClrMapping/>
  </p:clrMapOvr>
  <p:transition spd="med">
    <p:pull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a:defRPr/>
            </a:pPr>
            <a:fld id="{53299DDF-21D2-45DA-BB95-95C31C05B895}" type="datetimeFigureOut">
              <a:rPr lang="zh-CN" altLang="en-US" smtClean="0"/>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56E7717C-74FC-4CDC-9D8D-92AB9B3EE357}" type="slidenum">
              <a:rPr lang="zh-CN" altLang="en-US" smtClean="0"/>
            </a:fld>
            <a:endParaRPr lang="zh-CN" altLang="en-US"/>
          </a:p>
        </p:txBody>
      </p:sp>
    </p:spTree>
  </p:cSld>
  <p:clrMapOvr>
    <a:masterClrMapping/>
  </p:clrMapOvr>
  <p:transition spd="med">
    <p:pull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a:defRPr/>
            </a:pPr>
            <a:fld id="{0FCECB8F-BCA3-423E-A202-4CD36E0D101F}" type="datetimeFigureOut">
              <a:rPr lang="zh-CN" altLang="en-US" smtClean="0"/>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DA39AFFB-A8C5-45FA-896B-632C528212C8}" type="slidenum">
              <a:rPr lang="zh-CN" altLang="en-US" smtClean="0"/>
            </a:fld>
            <a:endParaRPr lang="zh-CN" altLang="en-US"/>
          </a:p>
        </p:txBody>
      </p:sp>
    </p:spTree>
  </p:cSld>
  <p:clrMapOvr>
    <a:masterClrMapping/>
  </p:clrMapOvr>
  <p:transition spd="med">
    <p:pull dir="d"/>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latinLnBrk="0" hangingPunct="1"/>
            <a:fld id="{11DF6C85-580E-49AA-8C0F-7282E851D184}" type="datetimeFigureOut">
              <a:rPr lang="en-US" smtClean="0"/>
            </a:fld>
            <a:endParaRPr lang="en-US" sz="1100" dirty="0">
              <a:solidFill>
                <a:schemeClr val="tx2">
                  <a:lumMod val="75000"/>
                  <a:lumOff val="25000"/>
                </a:scheme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eaLnBrk="1" latinLnBrk="0" hangingPunct="1"/>
            <a:endParaRPr kumimoji="0" lang="zh-CN" altLang="en-US" sz="1100" dirty="0">
              <a:solidFill>
                <a:schemeClr val="tx2">
                  <a:lumMod val="75000"/>
                  <a:lumOff val="25000"/>
                </a:scheme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ctr" eaLnBrk="1" latinLnBrk="0" hangingPunct="1"/>
            <a:fld id="{6D95434A-1094-4C26-ADA4-1AB6210859AE}" type="slidenum">
              <a:rPr kumimoji="0" lang="en-US" smtClean="0"/>
            </a:fld>
            <a:endParaRPr kumimoji="0" lang="zh-CN" altLang="en-US" b="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pull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emf"/><Relationship Id="rId7" Type="http://schemas.openxmlformats.org/officeDocument/2006/relationships/image" Target="../media/image9.emf"/><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2" Type="http://schemas.openxmlformats.org/officeDocument/2006/relationships/notesSlide" Target="../notesSlides/notesSlide1.xml"/><Relationship Id="rId11" Type="http://schemas.openxmlformats.org/officeDocument/2006/relationships/slideLayout" Target="../slideLayouts/slideLayout4.xml"/><Relationship Id="rId10" Type="http://schemas.openxmlformats.org/officeDocument/2006/relationships/image" Target="../media/image12.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9.emf"/><Relationship Id="rId4" Type="http://schemas.openxmlformats.org/officeDocument/2006/relationships/image" Target="../media/image14.png"/><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9.emf"/><Relationship Id="rId4" Type="http://schemas.openxmlformats.org/officeDocument/2006/relationships/image" Target="../media/image14.png"/><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9.emf"/><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9.emf"/><Relationship Id="rId4" Type="http://schemas.openxmlformats.org/officeDocument/2006/relationships/image" Target="../media/image14.png"/><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9.emf"/><Relationship Id="rId4" Type="http://schemas.openxmlformats.org/officeDocument/2006/relationships/image" Target="../media/image14.png"/><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6.emf"/><Relationship Id="rId4" Type="http://schemas.openxmlformats.org/officeDocument/2006/relationships/image" Target="../media/image9.emf"/><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6.emf"/><Relationship Id="rId4" Type="http://schemas.openxmlformats.org/officeDocument/2006/relationships/image" Target="../media/image9.emf"/><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6.emf"/><Relationship Id="rId4" Type="http://schemas.openxmlformats.org/officeDocument/2006/relationships/image" Target="../media/image9.emf"/><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6.emf"/><Relationship Id="rId4" Type="http://schemas.openxmlformats.org/officeDocument/2006/relationships/image" Target="../media/image9.emf"/><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emf"/><Relationship Id="rId5" Type="http://schemas.openxmlformats.org/officeDocument/2006/relationships/image" Target="../media/image16.emf"/><Relationship Id="rId4" Type="http://schemas.openxmlformats.org/officeDocument/2006/relationships/image" Target="../media/image9.emf"/><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5.png"/><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14.png"/><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6.emf"/><Relationship Id="rId5" Type="http://schemas.openxmlformats.org/officeDocument/2006/relationships/image" Target="../media/image9.emf"/><Relationship Id="rId4" Type="http://schemas.openxmlformats.org/officeDocument/2006/relationships/image" Target="../media/image14.png"/><Relationship Id="rId3" Type="http://schemas.openxmlformats.org/officeDocument/2006/relationships/image" Target="../media/image4.png"/><Relationship Id="rId2" Type="http://schemas.openxmlformats.org/officeDocument/2006/relationships/image" Target="../media/image20.jpeg"/><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1.jpeg"/><Relationship Id="rId5" Type="http://schemas.openxmlformats.org/officeDocument/2006/relationships/image" Target="../media/image16.emf"/><Relationship Id="rId4" Type="http://schemas.openxmlformats.org/officeDocument/2006/relationships/image" Target="../media/image9.emf"/><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emf"/><Relationship Id="rId5" Type="http://schemas.openxmlformats.org/officeDocument/2006/relationships/image" Target="../media/image16.emf"/><Relationship Id="rId4" Type="http://schemas.openxmlformats.org/officeDocument/2006/relationships/image" Target="../media/image9.emf"/><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0.jpeg"/><Relationship Id="rId5" Type="http://schemas.openxmlformats.org/officeDocument/2006/relationships/image" Target="../media/image16.emf"/><Relationship Id="rId4" Type="http://schemas.openxmlformats.org/officeDocument/2006/relationships/image" Target="../media/image9.emf"/><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1.png"/><Relationship Id="rId7" Type="http://schemas.openxmlformats.org/officeDocument/2006/relationships/image" Target="../media/image10.emf"/><Relationship Id="rId6" Type="http://schemas.openxmlformats.org/officeDocument/2006/relationships/image" Target="../media/image6.png"/><Relationship Id="rId5" Type="http://schemas.openxmlformats.org/officeDocument/2006/relationships/image" Target="../media/image16.emf"/><Relationship Id="rId4" Type="http://schemas.openxmlformats.org/officeDocument/2006/relationships/image" Target="../media/image9.emf"/><Relationship Id="rId3" Type="http://schemas.openxmlformats.org/officeDocument/2006/relationships/image" Target="../media/image14.png"/><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2.png"/><Relationship Id="rId6" Type="http://schemas.openxmlformats.org/officeDocument/2006/relationships/image" Target="../media/image16.emf"/><Relationship Id="rId5" Type="http://schemas.openxmlformats.org/officeDocument/2006/relationships/image" Target="../media/image9.emf"/><Relationship Id="rId4" Type="http://schemas.openxmlformats.org/officeDocument/2006/relationships/image" Target="../media/image14.png"/><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2.png"/><Relationship Id="rId6" Type="http://schemas.openxmlformats.org/officeDocument/2006/relationships/image" Target="../media/image16.emf"/><Relationship Id="rId5" Type="http://schemas.openxmlformats.org/officeDocument/2006/relationships/image" Target="../media/image9.emf"/><Relationship Id="rId4" Type="http://schemas.openxmlformats.org/officeDocument/2006/relationships/image" Target="../media/image14.png"/><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2.png"/><Relationship Id="rId6" Type="http://schemas.openxmlformats.org/officeDocument/2006/relationships/image" Target="../media/image16.emf"/><Relationship Id="rId5" Type="http://schemas.openxmlformats.org/officeDocument/2006/relationships/image" Target="../media/image9.emf"/><Relationship Id="rId4" Type="http://schemas.openxmlformats.org/officeDocument/2006/relationships/image" Target="../media/image14.png"/><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2.png"/><Relationship Id="rId6" Type="http://schemas.openxmlformats.org/officeDocument/2006/relationships/image" Target="../media/image16.emf"/><Relationship Id="rId5" Type="http://schemas.openxmlformats.org/officeDocument/2006/relationships/image" Target="../media/image9.emf"/><Relationship Id="rId4" Type="http://schemas.openxmlformats.org/officeDocument/2006/relationships/image" Target="../media/image14.png"/><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9.emf"/><Relationship Id="rId4" Type="http://schemas.openxmlformats.org/officeDocument/2006/relationships/image" Target="../media/image14.png"/><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9.emf"/><Relationship Id="rId4" Type="http://schemas.openxmlformats.org/officeDocument/2006/relationships/image" Target="../media/image14.png"/><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9.emf"/><Relationship Id="rId4" Type="http://schemas.openxmlformats.org/officeDocument/2006/relationships/image" Target="../media/image14.png"/><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2"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1785918" y="2000240"/>
            <a:ext cx="5328592" cy="768350"/>
          </a:xfrm>
          <a:prstGeom prst="rect">
            <a:avLst/>
          </a:prstGeom>
          <a:noFill/>
        </p:spPr>
        <p:txBody>
          <a:bodyPr wrap="square">
            <a:spAutoFit/>
          </a:bodyPr>
          <a:lstStyle/>
          <a:p>
            <a:pPr algn="ct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语文园地七</a:t>
            </a:r>
            <a:endPar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4341" name="图片 9"/>
          <p:cNvPicPr>
            <a:picLocks noChangeAspect="1"/>
          </p:cNvPicPr>
          <p:nvPr/>
        </p:nvPicPr>
        <p:blipFill>
          <a:blip r:embed="rId3"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4" cstate="print"/>
          <a:srcRect/>
          <a:stretch>
            <a:fillRect/>
          </a:stretch>
        </p:blipFill>
        <p:spPr bwMode="auto">
          <a:xfrm>
            <a:off x="2913856" y="2881841"/>
            <a:ext cx="4195763" cy="623887"/>
          </a:xfrm>
          <a:prstGeom prst="rect">
            <a:avLst/>
          </a:prstGeom>
          <a:noFill/>
          <a:ln w="9525">
            <a:noFill/>
            <a:miter lim="800000"/>
            <a:headEnd/>
            <a:tailEnd/>
          </a:ln>
        </p:spPr>
      </p:pic>
      <p:pic>
        <p:nvPicPr>
          <p:cNvPr id="14344" name="图片 14"/>
          <p:cNvPicPr>
            <a:picLocks noChangeAspect="1"/>
          </p:cNvPicPr>
          <p:nvPr/>
        </p:nvPicPr>
        <p:blipFill>
          <a:blip r:embed="rId5"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9" name="图片 5"/>
          <p:cNvPicPr>
            <a:picLocks noChangeAspect="1"/>
          </p:cNvPicPr>
          <p:nvPr/>
        </p:nvPicPr>
        <p:blipFill>
          <a:blip r:embed="rId6"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7" cstate="print"/>
          <a:srcRect/>
          <a:stretch>
            <a:fillRect/>
          </a:stretch>
        </p:blipFill>
        <p:spPr bwMode="auto">
          <a:xfrm>
            <a:off x="1655763" y="5662613"/>
            <a:ext cx="539750" cy="460375"/>
          </a:xfrm>
          <a:prstGeom prst="rect">
            <a:avLst/>
          </a:prstGeom>
          <a:noFill/>
          <a:ln w="9525">
            <a:noFill/>
            <a:miter lim="800000"/>
            <a:headEnd/>
            <a:tailEnd/>
          </a:ln>
        </p:spPr>
      </p:pic>
      <p:sp>
        <p:nvSpPr>
          <p:cNvPr id="2" name="TextBox 1"/>
          <p:cNvSpPr txBox="1"/>
          <p:nvPr/>
        </p:nvSpPr>
        <p:spPr>
          <a:xfrm>
            <a:off x="3071918" y="3356992"/>
            <a:ext cx="3879637" cy="830997"/>
          </a:xfrm>
          <a:prstGeom prst="rect">
            <a:avLst/>
          </a:prstGeom>
          <a:noFill/>
        </p:spPr>
        <p:txBody>
          <a:bodyPr wrap="square" rtlCol="0">
            <a:spAutoFit/>
          </a:bodyPr>
          <a:lstStyle/>
          <a:p>
            <a:pPr>
              <a:lnSpc>
                <a:spcPct val="150000"/>
              </a:lnSpc>
            </a:pPr>
            <a:r>
              <a:rPr lang="zh-CN" altLang="en-US" sz="3200" dirty="0">
                <a:latin typeface="楷体" panose="02010609060101010101" pitchFamily="49" charset="-122"/>
                <a:ea typeface="楷体" panose="02010609060101010101" pitchFamily="49" charset="-122"/>
              </a:rPr>
              <a:t>人教版三年级上册</a:t>
            </a:r>
            <a:endParaRPr lang="en-US" altLang="zh-CN" sz="3200" dirty="0">
              <a:latin typeface="楷体" panose="02010609060101010101" pitchFamily="49" charset="-122"/>
              <a:ea typeface="楷体" panose="02010609060101010101" pitchFamily="49" charset="-122"/>
            </a:endParaRPr>
          </a:p>
        </p:txBody>
      </p:sp>
      <p:grpSp>
        <p:nvGrpSpPr>
          <p:cNvPr id="3" name="组合 2"/>
          <p:cNvGrpSpPr/>
          <p:nvPr/>
        </p:nvGrpSpPr>
        <p:grpSpPr>
          <a:xfrm>
            <a:off x="5836357" y="4560894"/>
            <a:ext cx="1327930" cy="2056092"/>
            <a:chOff x="5836357" y="4560894"/>
            <a:chExt cx="1327930" cy="2056092"/>
          </a:xfrm>
        </p:grpSpPr>
        <p:pic>
          <p:nvPicPr>
            <p:cNvPr id="25" name="图片 5"/>
            <p:cNvPicPr>
              <a:picLocks noChangeAspect="1"/>
            </p:cNvPicPr>
            <p:nvPr/>
          </p:nvPicPr>
          <p:blipFill rotWithShape="1">
            <a:blip r:embed="rId8"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026"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27"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flipH="1">
            <a:off x="2195513" y="4723901"/>
            <a:ext cx="1549697" cy="1734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1000"/>
                            </p:stCondLst>
                            <p:childTnLst>
                              <p:par>
                                <p:cTn id="16" presetID="1" presetClass="entr" presetSubtype="0" fill="hold" grpId="0" nodeType="afterEffect">
                                  <p:stCondLst>
                                    <p:cond delay="500"/>
                                  </p:stCondLst>
                                  <p:childTnLst>
                                    <p:set>
                                      <p:cBhvr>
                                        <p:cTn id="1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6993" y="909732"/>
            <a:ext cx="978663" cy="743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995824" y="1097300"/>
            <a:ext cx="7608624" cy="491490"/>
          </a:xfrm>
          <a:prstGeom prst="rect">
            <a:avLst/>
          </a:prstGeom>
        </p:spPr>
        <p:txBody>
          <a:bodyPr wrap="square">
            <a:spAutoFit/>
          </a:bodyPr>
          <a:lstStyle/>
          <a:p>
            <a:r>
              <a:rPr lang="zh-CN" altLang="en-US" sz="2600" b="1" dirty="0">
                <a:latin typeface="楷体" panose="02010609060101010101" pitchFamily="49" charset="-122"/>
                <a:ea typeface="楷体" panose="02010609060101010101" pitchFamily="49" charset="-122"/>
              </a:rPr>
              <a:t>    摘抄需要注意的问题</a:t>
            </a:r>
            <a:endParaRPr lang="zh-CN" altLang="en-US" sz="2600" b="1" dirty="0">
              <a:latin typeface="楷体" panose="02010609060101010101" pitchFamily="49" charset="-122"/>
              <a:ea typeface="楷体" panose="02010609060101010101" pitchFamily="49" charset="-122"/>
            </a:endParaRPr>
          </a:p>
        </p:txBody>
      </p:sp>
      <p:pic>
        <p:nvPicPr>
          <p:cNvPr id="24" name="图片 9"/>
          <p:cNvPicPr>
            <a:picLocks noChangeAspect="1"/>
          </p:cNvPicPr>
          <p:nvPr/>
        </p:nvPicPr>
        <p:blipFill>
          <a:blip r:embed="rId3" cstate="print"/>
          <a:srcRect r="72971"/>
          <a:stretch>
            <a:fillRect/>
          </a:stretch>
        </p:blipFill>
        <p:spPr bwMode="auto">
          <a:xfrm>
            <a:off x="6084168" y="6086475"/>
            <a:ext cx="1624013" cy="1543050"/>
          </a:xfrm>
          <a:prstGeom prst="rect">
            <a:avLst/>
          </a:prstGeom>
          <a:noFill/>
          <a:ln w="9525">
            <a:noFill/>
            <a:miter lim="800000"/>
            <a:headEnd/>
            <a:tailEnd/>
          </a:ln>
        </p:spPr>
      </p:pic>
      <p:pic>
        <p:nvPicPr>
          <p:cNvPr id="25"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sp>
        <p:nvSpPr>
          <p:cNvPr id="12" name="对角圆角矩形 11"/>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交流平台</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17" name="Picture 2"/>
          <p:cNvPicPr>
            <a:picLocks noChangeAspect="1" noChangeArrowheads="1"/>
          </p:cNvPicPr>
          <p:nvPr/>
        </p:nvPicPr>
        <p:blipFill>
          <a:blip r:embed="rId6">
            <a:clrChange>
              <a:clrFrom>
                <a:srgbClr val="FDFDFD"/>
              </a:clrFrom>
              <a:clrTo>
                <a:srgbClr val="FDFDFD">
                  <a:alpha val="0"/>
                </a:srgbClr>
              </a:clrTo>
            </a:clrChange>
          </a:blip>
          <a:srcRect/>
          <a:stretch>
            <a:fillRect/>
          </a:stretch>
        </p:blipFill>
        <p:spPr bwMode="auto">
          <a:xfrm>
            <a:off x="7987017" y="5156196"/>
            <a:ext cx="1124647" cy="1711737"/>
          </a:xfrm>
          <a:prstGeom prst="rect">
            <a:avLst/>
          </a:prstGeom>
          <a:noFill/>
          <a:ln w="9525">
            <a:noFill/>
            <a:miter lim="800000"/>
            <a:headEnd/>
            <a:tailEnd/>
          </a:ln>
          <a:effectLst/>
        </p:spPr>
      </p:pic>
      <p:sp>
        <p:nvSpPr>
          <p:cNvPr id="18" name="矩形 17"/>
          <p:cNvSpPr/>
          <p:nvPr/>
        </p:nvSpPr>
        <p:spPr>
          <a:xfrm>
            <a:off x="1187624" y="1844824"/>
            <a:ext cx="6760210" cy="3636010"/>
          </a:xfrm>
          <a:prstGeom prst="rect">
            <a:avLst/>
          </a:prstGeom>
          <a:noFill/>
          <a:extLst>
            <a:ext uri="{909E8E84-426E-40DD-AFC4-6F175D3DCCD1}">
              <a14:hiddenFill xmlns:a14="http://schemas.microsoft.com/office/drawing/2010/main">
                <a:solidFill>
                  <a:schemeClr val="accent3">
                    <a:lumMod val="40000"/>
                    <a:lumOff val="60000"/>
                  </a:schemeClr>
                </a:solidFill>
              </a14:hiddenFill>
            </a:ext>
          </a:extLst>
        </p:spPr>
        <p:txBody>
          <a:bodyPr wrap="square">
            <a:spAutoFit/>
          </a:bodyPr>
          <a:lstStyle/>
          <a:p>
            <a:pPr algn="just" eaLnBrk="1" latinLnBrk="0" hangingPunct="1">
              <a:lnSpc>
                <a:spcPct val="120000"/>
              </a:lnSpc>
            </a:pPr>
            <a:r>
              <a:rPr lang="en-US" altLang="zh-CN" sz="2400" dirty="0">
                <a:latin typeface="楷体" panose="02010609060101010101" pitchFamily="49" charset="-122"/>
                <a:ea typeface="楷体" panose="02010609060101010101" pitchFamily="49" charset="-122"/>
              </a:rPr>
              <a:t>   </a:t>
            </a:r>
            <a:r>
              <a:rPr lang="en-US" altLang="zh-CN" sz="2400" b="1" dirty="0">
                <a:solidFill>
                  <a:srgbClr val="C00000"/>
                </a:solidFill>
                <a:latin typeface="楷体" panose="02010609060101010101" pitchFamily="49" charset="-122"/>
                <a:ea typeface="楷体" panose="02010609060101010101" pitchFamily="49" charset="-122"/>
              </a:rPr>
              <a:t> </a:t>
            </a:r>
            <a:r>
              <a:rPr lang="zh-CN" altLang="en-US" sz="2400" b="1" dirty="0">
                <a:solidFill>
                  <a:srgbClr val="C00000"/>
                </a:solidFill>
                <a:latin typeface="楷体" panose="02010609060101010101" pitchFamily="49" charset="-122"/>
                <a:ea typeface="楷体" panose="02010609060101010101" pitchFamily="49" charset="-122"/>
              </a:rPr>
              <a:t>一是摘抄内容分门别类。</a:t>
            </a:r>
            <a:r>
              <a:rPr lang="zh-CN" altLang="en-US" sz="2400" dirty="0">
                <a:latin typeface="楷体" panose="02010609060101010101" pitchFamily="49" charset="-122"/>
                <a:ea typeface="楷体" panose="02010609060101010101" pitchFamily="49" charset="-122"/>
              </a:rPr>
              <a:t>如：语文方面的知识、优美的词句、精彩的描写、生动的对话、好的开头和结尾、精辟的议论、写作常识以及文章的结构提纲等；记历史、地理以及其他学科方面的知识或趣闻；记名人名言、警句、名人故事或英雄人物的事迹及豪言壮语等。</a:t>
            </a:r>
            <a:endParaRPr lang="zh-CN" altLang="en-US" sz="2400" dirty="0">
              <a:latin typeface="楷体" panose="02010609060101010101" pitchFamily="49" charset="-122"/>
              <a:ea typeface="楷体" panose="02010609060101010101" pitchFamily="49" charset="-122"/>
            </a:endParaRPr>
          </a:p>
          <a:p>
            <a:pPr algn="l" eaLnBrk="1" latinLnBrk="0" hangingPunct="1">
              <a:lnSpc>
                <a:spcPct val="120000"/>
              </a:lnSpc>
            </a:pPr>
            <a:r>
              <a:rPr lang="zh-CN" altLang="en-US" sz="2400" dirty="0">
                <a:latin typeface="楷体" panose="02010609060101010101" pitchFamily="49" charset="-122"/>
                <a:ea typeface="楷体" panose="02010609060101010101" pitchFamily="49" charset="-122"/>
              </a:rPr>
              <a:t>    </a:t>
            </a:r>
            <a:r>
              <a:rPr lang="zh-CN" altLang="en-US" sz="2400" b="1" dirty="0">
                <a:solidFill>
                  <a:srgbClr val="C00000"/>
                </a:solidFill>
                <a:latin typeface="楷体" panose="02010609060101010101" pitchFamily="49" charset="-122"/>
                <a:ea typeface="楷体" panose="02010609060101010101" pitchFamily="49" charset="-122"/>
              </a:rPr>
              <a:t>二是边摘抄边背诵。</a:t>
            </a:r>
            <a:r>
              <a:rPr lang="zh-CN" altLang="en-US" sz="2400" dirty="0">
                <a:latin typeface="楷体" panose="02010609060101010101" pitchFamily="49" charset="-122"/>
                <a:ea typeface="楷体" panose="02010609060101010101" pitchFamily="49" charset="-122"/>
              </a:rPr>
              <a:t>尽可能多的记下那些应该记住且能记住的好东西，使语言的积累更厚实。</a:t>
            </a:r>
            <a:endParaRPr lang="zh-CN" altLang="en-US" sz="2400" dirty="0">
              <a:latin typeface="楷体" panose="02010609060101010101" pitchFamily="49" charset="-122"/>
              <a:ea typeface="楷体" panose="02010609060101010101" pitchFamily="49" charset="-122"/>
            </a:endParaRPr>
          </a:p>
        </p:txBody>
      </p:sp>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6993" y="981487"/>
            <a:ext cx="978663" cy="743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995824" y="1169055"/>
            <a:ext cx="7608624" cy="491490"/>
          </a:xfrm>
          <a:prstGeom prst="rect">
            <a:avLst/>
          </a:prstGeom>
        </p:spPr>
        <p:txBody>
          <a:bodyPr wrap="square">
            <a:spAutoFit/>
          </a:bodyPr>
          <a:lstStyle/>
          <a:p>
            <a:r>
              <a:rPr lang="zh-CN" altLang="en-US" sz="2600" b="1" dirty="0">
                <a:solidFill>
                  <a:prstClr val="black"/>
                </a:solidFill>
                <a:latin typeface="楷体" panose="02010609060101010101" pitchFamily="49" charset="-122"/>
                <a:ea typeface="楷体" panose="02010609060101010101" pitchFamily="49" charset="-122"/>
              </a:rPr>
              <a:t>  读一读，照样子写句子。</a:t>
            </a:r>
            <a:endParaRPr lang="zh-CN" altLang="en-US" sz="2600" b="1" dirty="0">
              <a:solidFill>
                <a:prstClr val="black"/>
              </a:solidFill>
              <a:latin typeface="楷体" panose="02010609060101010101" pitchFamily="49" charset="-122"/>
              <a:ea typeface="楷体" panose="02010609060101010101" pitchFamily="49" charset="-122"/>
            </a:endParaRPr>
          </a:p>
        </p:txBody>
      </p:sp>
      <p:pic>
        <p:nvPicPr>
          <p:cNvPr id="24" name="图片 9"/>
          <p:cNvPicPr>
            <a:picLocks noChangeAspect="1"/>
          </p:cNvPicPr>
          <p:nvPr/>
        </p:nvPicPr>
        <p:blipFill>
          <a:blip r:embed="rId3" cstate="print"/>
          <a:srcRect r="72971"/>
          <a:stretch>
            <a:fillRect/>
          </a:stretch>
        </p:blipFill>
        <p:spPr bwMode="auto">
          <a:xfrm>
            <a:off x="6084168" y="6086475"/>
            <a:ext cx="1624013" cy="1543050"/>
          </a:xfrm>
          <a:prstGeom prst="rect">
            <a:avLst/>
          </a:prstGeom>
          <a:noFill/>
          <a:ln w="9525">
            <a:noFill/>
            <a:miter lim="800000"/>
            <a:headEnd/>
            <a:tailEnd/>
          </a:ln>
        </p:spPr>
      </p:pic>
      <p:pic>
        <p:nvPicPr>
          <p:cNvPr id="25" name="图片 12"/>
          <p:cNvPicPr>
            <a:picLocks noChangeAspect="1"/>
          </p:cNvPicPr>
          <p:nvPr/>
        </p:nvPicPr>
        <p:blipFill>
          <a:blip r:embed="rId4" cstate="print"/>
          <a:srcRect r="72971"/>
          <a:stretch>
            <a:fillRect/>
          </a:stretch>
        </p:blipFill>
        <p:spPr bwMode="auto">
          <a:xfrm>
            <a:off x="698581" y="6154738"/>
            <a:ext cx="1265237" cy="1200150"/>
          </a:xfrm>
          <a:prstGeom prst="rect">
            <a:avLst/>
          </a:prstGeom>
          <a:noFill/>
          <a:ln w="9525">
            <a:noFill/>
            <a:miter lim="800000"/>
            <a:headEnd/>
            <a:tailEnd/>
          </a:ln>
        </p:spPr>
      </p:pic>
      <p:pic>
        <p:nvPicPr>
          <p:cNvPr id="26"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sp>
        <p:nvSpPr>
          <p:cNvPr id="12" name="对角圆角矩形 11"/>
          <p:cNvSpPr/>
          <p:nvPr/>
        </p:nvSpPr>
        <p:spPr>
          <a:xfrm>
            <a:off x="1143000" y="167005"/>
            <a:ext cx="3317875" cy="597535"/>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词句段运用</a:t>
            </a:r>
            <a:endParaRPr lang="en-US" altLang="zh-CN" sz="4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17" name="Picture 2"/>
          <p:cNvPicPr>
            <a:picLocks noChangeAspect="1" noChangeArrowheads="1"/>
          </p:cNvPicPr>
          <p:nvPr/>
        </p:nvPicPr>
        <p:blipFill>
          <a:blip r:embed="rId6">
            <a:clrChange>
              <a:clrFrom>
                <a:srgbClr val="FDFDFD"/>
              </a:clrFrom>
              <a:clrTo>
                <a:srgbClr val="FDFDFD">
                  <a:alpha val="0"/>
                </a:srgbClr>
              </a:clrTo>
            </a:clrChange>
          </a:blip>
          <a:srcRect/>
          <a:stretch>
            <a:fillRect/>
          </a:stretch>
        </p:blipFill>
        <p:spPr bwMode="auto">
          <a:xfrm>
            <a:off x="7987017" y="5156196"/>
            <a:ext cx="1124647" cy="1711737"/>
          </a:xfrm>
          <a:prstGeom prst="rect">
            <a:avLst/>
          </a:prstGeom>
          <a:noFill/>
          <a:ln w="9525">
            <a:noFill/>
            <a:miter lim="800000"/>
            <a:headEnd/>
            <a:tailEnd/>
          </a:ln>
          <a:effectLst/>
        </p:spPr>
      </p:pic>
      <p:sp>
        <p:nvSpPr>
          <p:cNvPr id="11" name="文本框 10"/>
          <p:cNvSpPr txBox="1"/>
          <p:nvPr/>
        </p:nvSpPr>
        <p:spPr>
          <a:xfrm>
            <a:off x="3020695" y="3590290"/>
            <a:ext cx="1706880" cy="460375"/>
          </a:xfrm>
          <a:prstGeom prst="rect">
            <a:avLst/>
          </a:prstGeom>
          <a:noFill/>
        </p:spPr>
        <p:txBody>
          <a:bodyPr wrap="none" rtlCol="0" anchor="t">
            <a:spAutoFit/>
          </a:bodyPr>
          <a:lstStyle/>
          <a:p>
            <a:r>
              <a:rPr lang="zh-CN" altLang="zh-CN" sz="2400" dirty="0">
                <a:solidFill>
                  <a:srgbClr val="FF0000"/>
                </a:solidFill>
                <a:sym typeface="+mn-ea"/>
              </a:rPr>
              <a:t>直不起来腰</a:t>
            </a:r>
            <a:endParaRPr lang="zh-CN" altLang="zh-CN" sz="2400" dirty="0">
              <a:solidFill>
                <a:srgbClr val="FF0000"/>
              </a:solidFill>
              <a:sym typeface="+mn-ea"/>
            </a:endParaRPr>
          </a:p>
        </p:txBody>
      </p:sp>
      <p:sp>
        <p:nvSpPr>
          <p:cNvPr id="13" name="文本框 12"/>
          <p:cNvSpPr txBox="1"/>
          <p:nvPr/>
        </p:nvSpPr>
        <p:spPr>
          <a:xfrm>
            <a:off x="3020695" y="4171315"/>
            <a:ext cx="2011680" cy="460375"/>
          </a:xfrm>
          <a:prstGeom prst="rect">
            <a:avLst/>
          </a:prstGeom>
          <a:noFill/>
        </p:spPr>
        <p:txBody>
          <a:bodyPr wrap="none" rtlCol="0" anchor="t">
            <a:spAutoFit/>
          </a:bodyPr>
          <a:lstStyle/>
          <a:p>
            <a:r>
              <a:rPr lang="zh-CN" altLang="zh-CN" sz="2400" dirty="0">
                <a:solidFill>
                  <a:srgbClr val="FF0000"/>
                </a:solidFill>
                <a:sym typeface="+mn-ea"/>
              </a:rPr>
              <a:t>像蜗牛一样慢</a:t>
            </a:r>
            <a:endParaRPr lang="zh-CN" altLang="zh-CN" sz="2400" dirty="0">
              <a:solidFill>
                <a:srgbClr val="FF0000"/>
              </a:solidFill>
              <a:sym typeface="+mn-ea"/>
            </a:endParaRPr>
          </a:p>
        </p:txBody>
      </p:sp>
      <p:sp>
        <p:nvSpPr>
          <p:cNvPr id="14" name="文本框 13"/>
          <p:cNvSpPr txBox="1"/>
          <p:nvPr/>
        </p:nvSpPr>
        <p:spPr>
          <a:xfrm>
            <a:off x="1689735" y="4171315"/>
            <a:ext cx="792480" cy="460375"/>
          </a:xfrm>
          <a:prstGeom prst="rect">
            <a:avLst/>
          </a:prstGeom>
          <a:noFill/>
        </p:spPr>
        <p:txBody>
          <a:bodyPr wrap="none" rtlCol="0" anchor="t">
            <a:spAutoFit/>
          </a:bodyPr>
          <a:lstStyle/>
          <a:p>
            <a:r>
              <a:rPr lang="zh-CN" altLang="zh-CN" sz="2400" dirty="0">
                <a:solidFill>
                  <a:srgbClr val="FF0000"/>
                </a:solidFill>
                <a:sym typeface="+mn-ea"/>
              </a:rPr>
              <a:t>他走</a:t>
            </a:r>
            <a:endParaRPr lang="zh-CN" altLang="zh-CN" sz="2400" dirty="0">
              <a:solidFill>
                <a:srgbClr val="FF0000"/>
              </a:solidFill>
              <a:sym typeface="+mn-ea"/>
            </a:endParaRPr>
          </a:p>
        </p:txBody>
      </p:sp>
      <p:grpSp>
        <p:nvGrpSpPr>
          <p:cNvPr id="42" name="组合 41"/>
          <p:cNvGrpSpPr/>
          <p:nvPr/>
        </p:nvGrpSpPr>
        <p:grpSpPr>
          <a:xfrm>
            <a:off x="5091430" y="2463800"/>
            <a:ext cx="3779520" cy="3068320"/>
            <a:chOff x="8018" y="3880"/>
            <a:chExt cx="5952" cy="4832"/>
          </a:xfrm>
        </p:grpSpPr>
        <p:sp>
          <p:nvSpPr>
            <p:cNvPr id="27" name="文本框 2"/>
            <p:cNvSpPr txBox="1"/>
            <p:nvPr/>
          </p:nvSpPr>
          <p:spPr>
            <a:xfrm>
              <a:off x="9049" y="5018"/>
              <a:ext cx="4345" cy="2276"/>
            </a:xfrm>
            <a:prstGeom prst="rect">
              <a:avLst/>
            </a:prstGeom>
            <a:noFill/>
            <a:ln w="9525">
              <a:noFill/>
            </a:ln>
          </p:spPr>
          <p:txBody>
            <a:bodyPr wrap="square">
              <a:spAutoFit/>
            </a:bodyPr>
            <a:lstStyle/>
            <a:p>
              <a:pPr marL="0" indent="0"/>
              <a:r>
                <a:rPr lang="zh-CN" altLang="zh-CN" sz="2000" dirty="0">
                  <a:latin typeface="楷体" panose="02010609060101010101" pitchFamily="49" charset="-122"/>
                  <a:ea typeface="楷体" panose="02010609060101010101" pitchFamily="49" charset="-122"/>
                  <a:sym typeface="+mn-ea"/>
                </a:rPr>
                <a:t>我发现这些句子有一个特点：</a:t>
              </a:r>
              <a:r>
                <a:rPr lang="en-US" altLang="zh-CN" sz="2000" dirty="0">
                  <a:latin typeface="楷体" panose="02010609060101010101" pitchFamily="49" charset="-122"/>
                  <a:ea typeface="楷体" panose="02010609060101010101" pitchFamily="49" charset="-122"/>
                  <a:sym typeface="+mn-ea"/>
                </a:rPr>
                <a:t>“</a:t>
              </a:r>
              <a:r>
                <a:rPr lang="zh-CN" altLang="en-US" sz="2000" dirty="0">
                  <a:latin typeface="楷体" panose="02010609060101010101" pitchFamily="49" charset="-122"/>
                  <a:ea typeface="楷体" panose="02010609060101010101" pitchFamily="49" charset="-122"/>
                  <a:sym typeface="+mn-ea"/>
                </a:rPr>
                <a:t>得</a:t>
              </a:r>
              <a:r>
                <a:rPr lang="en-US" altLang="zh-CN" sz="2000" dirty="0">
                  <a:latin typeface="楷体" panose="02010609060101010101" pitchFamily="49" charset="-122"/>
                  <a:ea typeface="楷体" panose="02010609060101010101" pitchFamily="49" charset="-122"/>
                  <a:sym typeface="+mn-ea"/>
                </a:rPr>
                <a:t>”</a:t>
              </a:r>
              <a:r>
                <a:rPr lang="zh-CN" altLang="en-US" sz="2000" dirty="0">
                  <a:latin typeface="楷体" panose="02010609060101010101" pitchFamily="49" charset="-122"/>
                  <a:ea typeface="楷体" panose="02010609060101010101" pitchFamily="49" charset="-122"/>
                  <a:sym typeface="+mn-ea"/>
                </a:rPr>
                <a:t>字后面的内容是对</a:t>
              </a:r>
              <a:r>
                <a:rPr lang="en-US" altLang="zh-CN" sz="2000" dirty="0">
                  <a:latin typeface="楷体" panose="02010609060101010101" pitchFamily="49" charset="-122"/>
                  <a:ea typeface="楷体" panose="02010609060101010101" pitchFamily="49" charset="-122"/>
                  <a:sym typeface="+mn-ea"/>
                </a:rPr>
                <a:t>“</a:t>
              </a:r>
              <a:r>
                <a:rPr lang="zh-CN" altLang="en-US" sz="2000" dirty="0">
                  <a:latin typeface="楷体" panose="02010609060101010101" pitchFamily="49" charset="-122"/>
                  <a:ea typeface="楷体" panose="02010609060101010101" pitchFamily="49" charset="-122"/>
                  <a:sym typeface="+mn-ea"/>
                </a:rPr>
                <a:t>得</a:t>
              </a:r>
              <a:r>
                <a:rPr lang="en-US" altLang="zh-CN" sz="2000" dirty="0">
                  <a:latin typeface="楷体" panose="02010609060101010101" pitchFamily="49" charset="-122"/>
                  <a:ea typeface="楷体" panose="02010609060101010101" pitchFamily="49" charset="-122"/>
                  <a:sym typeface="+mn-ea"/>
                </a:rPr>
                <a:t>”</a:t>
              </a:r>
              <a:r>
                <a:rPr lang="zh-CN" altLang="en-US" sz="2000" dirty="0">
                  <a:latin typeface="楷体" panose="02010609060101010101" pitchFamily="49" charset="-122"/>
                  <a:ea typeface="楷体" panose="02010609060101010101" pitchFamily="49" charset="-122"/>
                  <a:sym typeface="+mn-ea"/>
                </a:rPr>
                <a:t>前面动词程度的一个补充。</a:t>
              </a:r>
              <a:r>
                <a:rPr lang="zh-CN" altLang="en-US" sz="2800" dirty="0">
                  <a:solidFill>
                    <a:srgbClr val="0000FF"/>
                  </a:solidFill>
                  <a:latin typeface="宋体" panose="02010600030101010101" pitchFamily="2" charset="-122"/>
                  <a:cs typeface="宋体" panose="02010600030101010101" pitchFamily="2" charset="-122"/>
                </a:rPr>
                <a:t> </a:t>
              </a:r>
              <a:endParaRPr lang="zh-CN" altLang="en-US" sz="2800" dirty="0"/>
            </a:p>
          </p:txBody>
        </p:sp>
        <p:sp>
          <p:nvSpPr>
            <p:cNvPr id="28" name="Freeform 797"/>
            <p:cNvSpPr>
              <a:spLocks noEditPoints="1"/>
            </p:cNvSpPr>
            <p:nvPr/>
          </p:nvSpPr>
          <p:spPr bwMode="auto">
            <a:xfrm flipH="1">
              <a:off x="8018" y="3880"/>
              <a:ext cx="5952" cy="4832"/>
            </a:xfrm>
            <a:custGeom>
              <a:avLst/>
              <a:gdLst>
                <a:gd name="T0" fmla="*/ 900 w 1012"/>
                <a:gd name="T1" fmla="*/ 91 h 793"/>
                <a:gd name="T2" fmla="*/ 713 w 1012"/>
                <a:gd name="T3" fmla="*/ 70 h 793"/>
                <a:gd name="T4" fmla="*/ 595 w 1012"/>
                <a:gd name="T5" fmla="*/ 43 h 793"/>
                <a:gd name="T6" fmla="*/ 474 w 1012"/>
                <a:gd name="T7" fmla="*/ 5 h 793"/>
                <a:gd name="T8" fmla="*/ 346 w 1012"/>
                <a:gd name="T9" fmla="*/ 50 h 793"/>
                <a:gd name="T10" fmla="*/ 265 w 1012"/>
                <a:gd name="T11" fmla="*/ 94 h 793"/>
                <a:gd name="T12" fmla="*/ 179 w 1012"/>
                <a:gd name="T13" fmla="*/ 148 h 793"/>
                <a:gd name="T14" fmla="*/ 37 w 1012"/>
                <a:gd name="T15" fmla="*/ 219 h 793"/>
                <a:gd name="T16" fmla="*/ 26 w 1012"/>
                <a:gd name="T17" fmla="*/ 375 h 793"/>
                <a:gd name="T18" fmla="*/ 50 w 1012"/>
                <a:gd name="T19" fmla="*/ 483 h 793"/>
                <a:gd name="T20" fmla="*/ 126 w 1012"/>
                <a:gd name="T21" fmla="*/ 541 h 793"/>
                <a:gd name="T22" fmla="*/ 193 w 1012"/>
                <a:gd name="T23" fmla="*/ 628 h 793"/>
                <a:gd name="T24" fmla="*/ 329 w 1012"/>
                <a:gd name="T25" fmla="*/ 666 h 793"/>
                <a:gd name="T26" fmla="*/ 251 w 1012"/>
                <a:gd name="T27" fmla="*/ 782 h 793"/>
                <a:gd name="T28" fmla="*/ 257 w 1012"/>
                <a:gd name="T29" fmla="*/ 793 h 793"/>
                <a:gd name="T30" fmla="*/ 388 w 1012"/>
                <a:gd name="T31" fmla="*/ 758 h 793"/>
                <a:gd name="T32" fmla="*/ 440 w 1012"/>
                <a:gd name="T33" fmla="*/ 620 h 793"/>
                <a:gd name="T34" fmla="*/ 527 w 1012"/>
                <a:gd name="T35" fmla="*/ 621 h 793"/>
                <a:gd name="T36" fmla="*/ 587 w 1012"/>
                <a:gd name="T37" fmla="*/ 659 h 793"/>
                <a:gd name="T38" fmla="*/ 706 w 1012"/>
                <a:gd name="T39" fmla="*/ 659 h 793"/>
                <a:gd name="T40" fmla="*/ 788 w 1012"/>
                <a:gd name="T41" fmla="*/ 604 h 793"/>
                <a:gd name="T42" fmla="*/ 838 w 1012"/>
                <a:gd name="T43" fmla="*/ 537 h 793"/>
                <a:gd name="T44" fmla="*/ 955 w 1012"/>
                <a:gd name="T45" fmla="*/ 473 h 793"/>
                <a:gd name="T46" fmla="*/ 957 w 1012"/>
                <a:gd name="T47" fmla="*/ 342 h 793"/>
                <a:gd name="T48" fmla="*/ 1012 w 1012"/>
                <a:gd name="T49" fmla="*/ 267 h 793"/>
                <a:gd name="T50" fmla="*/ 997 w 1012"/>
                <a:gd name="T51" fmla="*/ 294 h 793"/>
                <a:gd name="T52" fmla="*/ 926 w 1012"/>
                <a:gd name="T53" fmla="*/ 338 h 793"/>
                <a:gd name="T54" fmla="*/ 940 w 1012"/>
                <a:gd name="T55" fmla="*/ 369 h 793"/>
                <a:gd name="T56" fmla="*/ 915 w 1012"/>
                <a:gd name="T57" fmla="*/ 493 h 793"/>
                <a:gd name="T58" fmla="*/ 826 w 1012"/>
                <a:gd name="T59" fmla="*/ 506 h 793"/>
                <a:gd name="T60" fmla="*/ 823 w 1012"/>
                <a:gd name="T61" fmla="*/ 566 h 793"/>
                <a:gd name="T62" fmla="*/ 749 w 1012"/>
                <a:gd name="T63" fmla="*/ 586 h 793"/>
                <a:gd name="T64" fmla="*/ 736 w 1012"/>
                <a:gd name="T65" fmla="*/ 611 h 793"/>
                <a:gd name="T66" fmla="*/ 649 w 1012"/>
                <a:gd name="T67" fmla="*/ 657 h 793"/>
                <a:gd name="T68" fmla="*/ 554 w 1012"/>
                <a:gd name="T69" fmla="*/ 616 h 793"/>
                <a:gd name="T70" fmla="*/ 487 w 1012"/>
                <a:gd name="T71" fmla="*/ 621 h 793"/>
                <a:gd name="T72" fmla="*/ 439 w 1012"/>
                <a:gd name="T73" fmla="*/ 603 h 793"/>
                <a:gd name="T74" fmla="*/ 417 w 1012"/>
                <a:gd name="T75" fmla="*/ 665 h 793"/>
                <a:gd name="T76" fmla="*/ 324 w 1012"/>
                <a:gd name="T77" fmla="*/ 775 h 793"/>
                <a:gd name="T78" fmla="*/ 340 w 1012"/>
                <a:gd name="T79" fmla="*/ 683 h 793"/>
                <a:gd name="T80" fmla="*/ 334 w 1012"/>
                <a:gd name="T81" fmla="*/ 592 h 793"/>
                <a:gd name="T82" fmla="*/ 202 w 1012"/>
                <a:gd name="T83" fmla="*/ 617 h 793"/>
                <a:gd name="T84" fmla="*/ 140 w 1012"/>
                <a:gd name="T85" fmla="*/ 532 h 793"/>
                <a:gd name="T86" fmla="*/ 93 w 1012"/>
                <a:gd name="T87" fmla="*/ 503 h 793"/>
                <a:gd name="T88" fmla="*/ 75 w 1012"/>
                <a:gd name="T89" fmla="*/ 425 h 793"/>
                <a:gd name="T90" fmla="*/ 85 w 1012"/>
                <a:gd name="T91" fmla="*/ 404 h 793"/>
                <a:gd name="T92" fmla="*/ 14 w 1012"/>
                <a:gd name="T93" fmla="*/ 296 h 793"/>
                <a:gd name="T94" fmla="*/ 128 w 1012"/>
                <a:gd name="T95" fmla="*/ 183 h 793"/>
                <a:gd name="T96" fmla="*/ 198 w 1012"/>
                <a:gd name="T97" fmla="*/ 177 h 793"/>
                <a:gd name="T98" fmla="*/ 234 w 1012"/>
                <a:gd name="T99" fmla="*/ 109 h 793"/>
                <a:gd name="T100" fmla="*/ 322 w 1012"/>
                <a:gd name="T101" fmla="*/ 128 h 793"/>
                <a:gd name="T102" fmla="*/ 365 w 1012"/>
                <a:gd name="T103" fmla="*/ 47 h 793"/>
                <a:gd name="T104" fmla="*/ 498 w 1012"/>
                <a:gd name="T105" fmla="*/ 28 h 793"/>
                <a:gd name="T106" fmla="*/ 551 w 1012"/>
                <a:gd name="T107" fmla="*/ 80 h 793"/>
                <a:gd name="T108" fmla="*/ 606 w 1012"/>
                <a:gd name="T109" fmla="*/ 56 h 793"/>
                <a:gd name="T110" fmla="*/ 675 w 1012"/>
                <a:gd name="T111" fmla="*/ 102 h 793"/>
                <a:gd name="T112" fmla="*/ 742 w 1012"/>
                <a:gd name="T113" fmla="*/ 74 h 793"/>
                <a:gd name="T114" fmla="*/ 905 w 1012"/>
                <a:gd name="T115" fmla="*/ 118 h 793"/>
                <a:gd name="T116" fmla="*/ 932 w 1012"/>
                <a:gd name="T117" fmla="*/ 219 h 793"/>
                <a:gd name="T118" fmla="*/ 995 w 1012"/>
                <a:gd name="T119" fmla="*/ 259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2" h="793">
                  <a:moveTo>
                    <a:pt x="945" y="208"/>
                  </a:moveTo>
                  <a:lnTo>
                    <a:pt x="942" y="181"/>
                  </a:lnTo>
                  <a:lnTo>
                    <a:pt x="938" y="156"/>
                  </a:lnTo>
                  <a:lnTo>
                    <a:pt x="929" y="132"/>
                  </a:lnTo>
                  <a:lnTo>
                    <a:pt x="916" y="111"/>
                  </a:lnTo>
                  <a:lnTo>
                    <a:pt x="900" y="91"/>
                  </a:lnTo>
                  <a:lnTo>
                    <a:pt x="878" y="74"/>
                  </a:lnTo>
                  <a:lnTo>
                    <a:pt x="846" y="60"/>
                  </a:lnTo>
                  <a:lnTo>
                    <a:pt x="814" y="53"/>
                  </a:lnTo>
                  <a:lnTo>
                    <a:pt x="780" y="52"/>
                  </a:lnTo>
                  <a:lnTo>
                    <a:pt x="746" y="57"/>
                  </a:lnTo>
                  <a:lnTo>
                    <a:pt x="713" y="70"/>
                  </a:lnTo>
                  <a:lnTo>
                    <a:pt x="684" y="87"/>
                  </a:lnTo>
                  <a:lnTo>
                    <a:pt x="673" y="69"/>
                  </a:lnTo>
                  <a:lnTo>
                    <a:pt x="657" y="55"/>
                  </a:lnTo>
                  <a:lnTo>
                    <a:pt x="637" y="46"/>
                  </a:lnTo>
                  <a:lnTo>
                    <a:pt x="616" y="42"/>
                  </a:lnTo>
                  <a:lnTo>
                    <a:pt x="595" y="43"/>
                  </a:lnTo>
                  <a:lnTo>
                    <a:pt x="575" y="49"/>
                  </a:lnTo>
                  <a:lnTo>
                    <a:pt x="557" y="62"/>
                  </a:lnTo>
                  <a:lnTo>
                    <a:pt x="542" y="42"/>
                  </a:lnTo>
                  <a:lnTo>
                    <a:pt x="522" y="25"/>
                  </a:lnTo>
                  <a:lnTo>
                    <a:pt x="499" y="14"/>
                  </a:lnTo>
                  <a:lnTo>
                    <a:pt x="474" y="5"/>
                  </a:lnTo>
                  <a:lnTo>
                    <a:pt x="448" y="0"/>
                  </a:lnTo>
                  <a:lnTo>
                    <a:pt x="425" y="0"/>
                  </a:lnTo>
                  <a:lnTo>
                    <a:pt x="401" y="5"/>
                  </a:lnTo>
                  <a:lnTo>
                    <a:pt x="378" y="16"/>
                  </a:lnTo>
                  <a:lnTo>
                    <a:pt x="360" y="33"/>
                  </a:lnTo>
                  <a:lnTo>
                    <a:pt x="346" y="50"/>
                  </a:lnTo>
                  <a:lnTo>
                    <a:pt x="336" y="70"/>
                  </a:lnTo>
                  <a:lnTo>
                    <a:pt x="329" y="90"/>
                  </a:lnTo>
                  <a:lnTo>
                    <a:pt x="320" y="109"/>
                  </a:lnTo>
                  <a:lnTo>
                    <a:pt x="303" y="101"/>
                  </a:lnTo>
                  <a:lnTo>
                    <a:pt x="285" y="95"/>
                  </a:lnTo>
                  <a:lnTo>
                    <a:pt x="265" y="94"/>
                  </a:lnTo>
                  <a:lnTo>
                    <a:pt x="245" y="94"/>
                  </a:lnTo>
                  <a:lnTo>
                    <a:pt x="226" y="98"/>
                  </a:lnTo>
                  <a:lnTo>
                    <a:pt x="209" y="105"/>
                  </a:lnTo>
                  <a:lnTo>
                    <a:pt x="195" y="117"/>
                  </a:lnTo>
                  <a:lnTo>
                    <a:pt x="185" y="131"/>
                  </a:lnTo>
                  <a:lnTo>
                    <a:pt x="179" y="148"/>
                  </a:lnTo>
                  <a:lnTo>
                    <a:pt x="181" y="167"/>
                  </a:lnTo>
                  <a:lnTo>
                    <a:pt x="148" y="167"/>
                  </a:lnTo>
                  <a:lnTo>
                    <a:pt x="117" y="172"/>
                  </a:lnTo>
                  <a:lnTo>
                    <a:pt x="88" y="183"/>
                  </a:lnTo>
                  <a:lnTo>
                    <a:pt x="61" y="198"/>
                  </a:lnTo>
                  <a:lnTo>
                    <a:pt x="37" y="219"/>
                  </a:lnTo>
                  <a:lnTo>
                    <a:pt x="17" y="246"/>
                  </a:lnTo>
                  <a:lnTo>
                    <a:pt x="4" y="274"/>
                  </a:lnTo>
                  <a:lnTo>
                    <a:pt x="0" y="301"/>
                  </a:lnTo>
                  <a:lnTo>
                    <a:pt x="3" y="328"/>
                  </a:lnTo>
                  <a:lnTo>
                    <a:pt x="11" y="352"/>
                  </a:lnTo>
                  <a:lnTo>
                    <a:pt x="26" y="375"/>
                  </a:lnTo>
                  <a:lnTo>
                    <a:pt x="45" y="396"/>
                  </a:lnTo>
                  <a:lnTo>
                    <a:pt x="68" y="411"/>
                  </a:lnTo>
                  <a:lnTo>
                    <a:pt x="55" y="427"/>
                  </a:lnTo>
                  <a:lnTo>
                    <a:pt x="47" y="445"/>
                  </a:lnTo>
                  <a:lnTo>
                    <a:pt x="44" y="463"/>
                  </a:lnTo>
                  <a:lnTo>
                    <a:pt x="50" y="483"/>
                  </a:lnTo>
                  <a:lnTo>
                    <a:pt x="59" y="497"/>
                  </a:lnTo>
                  <a:lnTo>
                    <a:pt x="73" y="508"/>
                  </a:lnTo>
                  <a:lnTo>
                    <a:pt x="89" y="516"/>
                  </a:lnTo>
                  <a:lnTo>
                    <a:pt x="107" y="521"/>
                  </a:lnTo>
                  <a:lnTo>
                    <a:pt x="124" y="524"/>
                  </a:lnTo>
                  <a:lnTo>
                    <a:pt x="126" y="541"/>
                  </a:lnTo>
                  <a:lnTo>
                    <a:pt x="127" y="556"/>
                  </a:lnTo>
                  <a:lnTo>
                    <a:pt x="133" y="576"/>
                  </a:lnTo>
                  <a:lnTo>
                    <a:pt x="143" y="593"/>
                  </a:lnTo>
                  <a:lnTo>
                    <a:pt x="157" y="609"/>
                  </a:lnTo>
                  <a:lnTo>
                    <a:pt x="174" y="620"/>
                  </a:lnTo>
                  <a:lnTo>
                    <a:pt x="193" y="628"/>
                  </a:lnTo>
                  <a:lnTo>
                    <a:pt x="229" y="637"/>
                  </a:lnTo>
                  <a:lnTo>
                    <a:pt x="262" y="635"/>
                  </a:lnTo>
                  <a:lnTo>
                    <a:pt x="296" y="627"/>
                  </a:lnTo>
                  <a:lnTo>
                    <a:pt x="327" y="610"/>
                  </a:lnTo>
                  <a:lnTo>
                    <a:pt x="330" y="638"/>
                  </a:lnTo>
                  <a:lnTo>
                    <a:pt x="329" y="666"/>
                  </a:lnTo>
                  <a:lnTo>
                    <a:pt x="322" y="695"/>
                  </a:lnTo>
                  <a:lnTo>
                    <a:pt x="312" y="720"/>
                  </a:lnTo>
                  <a:lnTo>
                    <a:pt x="296" y="744"/>
                  </a:lnTo>
                  <a:lnTo>
                    <a:pt x="278" y="764"/>
                  </a:lnTo>
                  <a:lnTo>
                    <a:pt x="253" y="781"/>
                  </a:lnTo>
                  <a:lnTo>
                    <a:pt x="251" y="782"/>
                  </a:lnTo>
                  <a:lnTo>
                    <a:pt x="250" y="785"/>
                  </a:lnTo>
                  <a:lnTo>
                    <a:pt x="250" y="788"/>
                  </a:lnTo>
                  <a:lnTo>
                    <a:pt x="251" y="789"/>
                  </a:lnTo>
                  <a:lnTo>
                    <a:pt x="253" y="792"/>
                  </a:lnTo>
                  <a:lnTo>
                    <a:pt x="255" y="793"/>
                  </a:lnTo>
                  <a:lnTo>
                    <a:pt x="257" y="793"/>
                  </a:lnTo>
                  <a:lnTo>
                    <a:pt x="258" y="793"/>
                  </a:lnTo>
                  <a:lnTo>
                    <a:pt x="286" y="793"/>
                  </a:lnTo>
                  <a:lnTo>
                    <a:pt x="315" y="790"/>
                  </a:lnTo>
                  <a:lnTo>
                    <a:pt x="340" y="785"/>
                  </a:lnTo>
                  <a:lnTo>
                    <a:pt x="365" y="775"/>
                  </a:lnTo>
                  <a:lnTo>
                    <a:pt x="388" y="758"/>
                  </a:lnTo>
                  <a:lnTo>
                    <a:pt x="405" y="738"/>
                  </a:lnTo>
                  <a:lnTo>
                    <a:pt x="416" y="717"/>
                  </a:lnTo>
                  <a:lnTo>
                    <a:pt x="425" y="693"/>
                  </a:lnTo>
                  <a:lnTo>
                    <a:pt x="430" y="669"/>
                  </a:lnTo>
                  <a:lnTo>
                    <a:pt x="436" y="644"/>
                  </a:lnTo>
                  <a:lnTo>
                    <a:pt x="440" y="620"/>
                  </a:lnTo>
                  <a:lnTo>
                    <a:pt x="464" y="631"/>
                  </a:lnTo>
                  <a:lnTo>
                    <a:pt x="489" y="635"/>
                  </a:lnTo>
                  <a:lnTo>
                    <a:pt x="502" y="633"/>
                  </a:lnTo>
                  <a:lnTo>
                    <a:pt x="515" y="628"/>
                  </a:lnTo>
                  <a:lnTo>
                    <a:pt x="523" y="624"/>
                  </a:lnTo>
                  <a:lnTo>
                    <a:pt x="527" y="621"/>
                  </a:lnTo>
                  <a:lnTo>
                    <a:pt x="533" y="620"/>
                  </a:lnTo>
                  <a:lnTo>
                    <a:pt x="542" y="624"/>
                  </a:lnTo>
                  <a:lnTo>
                    <a:pt x="553" y="633"/>
                  </a:lnTo>
                  <a:lnTo>
                    <a:pt x="563" y="642"/>
                  </a:lnTo>
                  <a:lnTo>
                    <a:pt x="574" y="651"/>
                  </a:lnTo>
                  <a:lnTo>
                    <a:pt x="587" y="659"/>
                  </a:lnTo>
                  <a:lnTo>
                    <a:pt x="606" y="665"/>
                  </a:lnTo>
                  <a:lnTo>
                    <a:pt x="626" y="669"/>
                  </a:lnTo>
                  <a:lnTo>
                    <a:pt x="646" y="669"/>
                  </a:lnTo>
                  <a:lnTo>
                    <a:pt x="667" y="669"/>
                  </a:lnTo>
                  <a:lnTo>
                    <a:pt x="687" y="666"/>
                  </a:lnTo>
                  <a:lnTo>
                    <a:pt x="706" y="659"/>
                  </a:lnTo>
                  <a:lnTo>
                    <a:pt x="723" y="651"/>
                  </a:lnTo>
                  <a:lnTo>
                    <a:pt x="737" y="638"/>
                  </a:lnTo>
                  <a:lnTo>
                    <a:pt x="747" y="623"/>
                  </a:lnTo>
                  <a:lnTo>
                    <a:pt x="753" y="603"/>
                  </a:lnTo>
                  <a:lnTo>
                    <a:pt x="770" y="606"/>
                  </a:lnTo>
                  <a:lnTo>
                    <a:pt x="788" y="604"/>
                  </a:lnTo>
                  <a:lnTo>
                    <a:pt x="807" y="600"/>
                  </a:lnTo>
                  <a:lnTo>
                    <a:pt x="822" y="592"/>
                  </a:lnTo>
                  <a:lnTo>
                    <a:pt x="833" y="580"/>
                  </a:lnTo>
                  <a:lnTo>
                    <a:pt x="838" y="566"/>
                  </a:lnTo>
                  <a:lnTo>
                    <a:pt x="839" y="552"/>
                  </a:lnTo>
                  <a:lnTo>
                    <a:pt x="838" y="537"/>
                  </a:lnTo>
                  <a:lnTo>
                    <a:pt x="838" y="520"/>
                  </a:lnTo>
                  <a:lnTo>
                    <a:pt x="864" y="523"/>
                  </a:lnTo>
                  <a:lnTo>
                    <a:pt x="891" y="518"/>
                  </a:lnTo>
                  <a:lnTo>
                    <a:pt x="915" y="508"/>
                  </a:lnTo>
                  <a:lnTo>
                    <a:pt x="936" y="494"/>
                  </a:lnTo>
                  <a:lnTo>
                    <a:pt x="955" y="473"/>
                  </a:lnTo>
                  <a:lnTo>
                    <a:pt x="967" y="448"/>
                  </a:lnTo>
                  <a:lnTo>
                    <a:pt x="970" y="421"/>
                  </a:lnTo>
                  <a:lnTo>
                    <a:pt x="967" y="396"/>
                  </a:lnTo>
                  <a:lnTo>
                    <a:pt x="957" y="370"/>
                  </a:lnTo>
                  <a:lnTo>
                    <a:pt x="942" y="348"/>
                  </a:lnTo>
                  <a:lnTo>
                    <a:pt x="957" y="342"/>
                  </a:lnTo>
                  <a:lnTo>
                    <a:pt x="973" y="335"/>
                  </a:lnTo>
                  <a:lnTo>
                    <a:pt x="987" y="328"/>
                  </a:lnTo>
                  <a:lnTo>
                    <a:pt x="998" y="317"/>
                  </a:lnTo>
                  <a:lnTo>
                    <a:pt x="1008" y="304"/>
                  </a:lnTo>
                  <a:lnTo>
                    <a:pt x="1012" y="289"/>
                  </a:lnTo>
                  <a:lnTo>
                    <a:pt x="1012" y="267"/>
                  </a:lnTo>
                  <a:lnTo>
                    <a:pt x="1005" y="250"/>
                  </a:lnTo>
                  <a:lnTo>
                    <a:pt x="995" y="235"/>
                  </a:lnTo>
                  <a:lnTo>
                    <a:pt x="981" y="222"/>
                  </a:lnTo>
                  <a:lnTo>
                    <a:pt x="963" y="214"/>
                  </a:lnTo>
                  <a:lnTo>
                    <a:pt x="945" y="208"/>
                  </a:lnTo>
                  <a:close/>
                  <a:moveTo>
                    <a:pt x="997" y="294"/>
                  </a:moveTo>
                  <a:lnTo>
                    <a:pt x="990" y="307"/>
                  </a:lnTo>
                  <a:lnTo>
                    <a:pt x="980" y="315"/>
                  </a:lnTo>
                  <a:lnTo>
                    <a:pt x="967" y="324"/>
                  </a:lnTo>
                  <a:lnTo>
                    <a:pt x="953" y="329"/>
                  </a:lnTo>
                  <a:lnTo>
                    <a:pt x="939" y="334"/>
                  </a:lnTo>
                  <a:lnTo>
                    <a:pt x="926" y="338"/>
                  </a:lnTo>
                  <a:lnTo>
                    <a:pt x="925" y="339"/>
                  </a:lnTo>
                  <a:lnTo>
                    <a:pt x="922" y="342"/>
                  </a:lnTo>
                  <a:lnTo>
                    <a:pt x="922" y="345"/>
                  </a:lnTo>
                  <a:lnTo>
                    <a:pt x="922" y="348"/>
                  </a:lnTo>
                  <a:lnTo>
                    <a:pt x="924" y="349"/>
                  </a:lnTo>
                  <a:lnTo>
                    <a:pt x="940" y="369"/>
                  </a:lnTo>
                  <a:lnTo>
                    <a:pt x="952" y="391"/>
                  </a:lnTo>
                  <a:lnTo>
                    <a:pt x="956" y="414"/>
                  </a:lnTo>
                  <a:lnTo>
                    <a:pt x="953" y="438"/>
                  </a:lnTo>
                  <a:lnTo>
                    <a:pt x="945" y="463"/>
                  </a:lnTo>
                  <a:lnTo>
                    <a:pt x="931" y="480"/>
                  </a:lnTo>
                  <a:lnTo>
                    <a:pt x="915" y="493"/>
                  </a:lnTo>
                  <a:lnTo>
                    <a:pt x="895" y="503"/>
                  </a:lnTo>
                  <a:lnTo>
                    <a:pt x="876" y="507"/>
                  </a:lnTo>
                  <a:lnTo>
                    <a:pt x="853" y="508"/>
                  </a:lnTo>
                  <a:lnTo>
                    <a:pt x="832" y="506"/>
                  </a:lnTo>
                  <a:lnTo>
                    <a:pt x="829" y="504"/>
                  </a:lnTo>
                  <a:lnTo>
                    <a:pt x="826" y="506"/>
                  </a:lnTo>
                  <a:lnTo>
                    <a:pt x="823" y="508"/>
                  </a:lnTo>
                  <a:lnTo>
                    <a:pt x="823" y="511"/>
                  </a:lnTo>
                  <a:lnTo>
                    <a:pt x="823" y="525"/>
                  </a:lnTo>
                  <a:lnTo>
                    <a:pt x="825" y="540"/>
                  </a:lnTo>
                  <a:lnTo>
                    <a:pt x="826" y="552"/>
                  </a:lnTo>
                  <a:lnTo>
                    <a:pt x="823" y="566"/>
                  </a:lnTo>
                  <a:lnTo>
                    <a:pt x="818" y="578"/>
                  </a:lnTo>
                  <a:lnTo>
                    <a:pt x="807" y="586"/>
                  </a:lnTo>
                  <a:lnTo>
                    <a:pt x="792" y="590"/>
                  </a:lnTo>
                  <a:lnTo>
                    <a:pt x="777" y="592"/>
                  </a:lnTo>
                  <a:lnTo>
                    <a:pt x="763" y="590"/>
                  </a:lnTo>
                  <a:lnTo>
                    <a:pt x="749" y="586"/>
                  </a:lnTo>
                  <a:lnTo>
                    <a:pt x="746" y="586"/>
                  </a:lnTo>
                  <a:lnTo>
                    <a:pt x="743" y="586"/>
                  </a:lnTo>
                  <a:lnTo>
                    <a:pt x="742" y="587"/>
                  </a:lnTo>
                  <a:lnTo>
                    <a:pt x="739" y="590"/>
                  </a:lnTo>
                  <a:lnTo>
                    <a:pt x="739" y="593"/>
                  </a:lnTo>
                  <a:lnTo>
                    <a:pt x="736" y="611"/>
                  </a:lnTo>
                  <a:lnTo>
                    <a:pt x="729" y="627"/>
                  </a:lnTo>
                  <a:lnTo>
                    <a:pt x="718" y="638"/>
                  </a:lnTo>
                  <a:lnTo>
                    <a:pt x="702" y="647"/>
                  </a:lnTo>
                  <a:lnTo>
                    <a:pt x="685" y="652"/>
                  </a:lnTo>
                  <a:lnTo>
                    <a:pt x="667" y="655"/>
                  </a:lnTo>
                  <a:lnTo>
                    <a:pt x="649" y="657"/>
                  </a:lnTo>
                  <a:lnTo>
                    <a:pt x="632" y="655"/>
                  </a:lnTo>
                  <a:lnTo>
                    <a:pt x="615" y="652"/>
                  </a:lnTo>
                  <a:lnTo>
                    <a:pt x="595" y="647"/>
                  </a:lnTo>
                  <a:lnTo>
                    <a:pt x="578" y="637"/>
                  </a:lnTo>
                  <a:lnTo>
                    <a:pt x="565" y="627"/>
                  </a:lnTo>
                  <a:lnTo>
                    <a:pt x="554" y="616"/>
                  </a:lnTo>
                  <a:lnTo>
                    <a:pt x="540" y="606"/>
                  </a:lnTo>
                  <a:lnTo>
                    <a:pt x="532" y="604"/>
                  </a:lnTo>
                  <a:lnTo>
                    <a:pt x="523" y="607"/>
                  </a:lnTo>
                  <a:lnTo>
                    <a:pt x="516" y="611"/>
                  </a:lnTo>
                  <a:lnTo>
                    <a:pt x="502" y="618"/>
                  </a:lnTo>
                  <a:lnTo>
                    <a:pt x="487" y="621"/>
                  </a:lnTo>
                  <a:lnTo>
                    <a:pt x="472" y="618"/>
                  </a:lnTo>
                  <a:lnTo>
                    <a:pt x="457" y="614"/>
                  </a:lnTo>
                  <a:lnTo>
                    <a:pt x="444" y="606"/>
                  </a:lnTo>
                  <a:lnTo>
                    <a:pt x="443" y="604"/>
                  </a:lnTo>
                  <a:lnTo>
                    <a:pt x="441" y="604"/>
                  </a:lnTo>
                  <a:lnTo>
                    <a:pt x="439" y="603"/>
                  </a:lnTo>
                  <a:lnTo>
                    <a:pt x="436" y="602"/>
                  </a:lnTo>
                  <a:lnTo>
                    <a:pt x="433" y="602"/>
                  </a:lnTo>
                  <a:lnTo>
                    <a:pt x="432" y="604"/>
                  </a:lnTo>
                  <a:lnTo>
                    <a:pt x="429" y="607"/>
                  </a:lnTo>
                  <a:lnTo>
                    <a:pt x="423" y="635"/>
                  </a:lnTo>
                  <a:lnTo>
                    <a:pt x="417" y="665"/>
                  </a:lnTo>
                  <a:lnTo>
                    <a:pt x="410" y="693"/>
                  </a:lnTo>
                  <a:lnTo>
                    <a:pt x="399" y="720"/>
                  </a:lnTo>
                  <a:lnTo>
                    <a:pt x="382" y="744"/>
                  </a:lnTo>
                  <a:lnTo>
                    <a:pt x="365" y="759"/>
                  </a:lnTo>
                  <a:lnTo>
                    <a:pt x="346" y="769"/>
                  </a:lnTo>
                  <a:lnTo>
                    <a:pt x="324" y="775"/>
                  </a:lnTo>
                  <a:lnTo>
                    <a:pt x="303" y="778"/>
                  </a:lnTo>
                  <a:lnTo>
                    <a:pt x="281" y="779"/>
                  </a:lnTo>
                  <a:lnTo>
                    <a:pt x="302" y="759"/>
                  </a:lnTo>
                  <a:lnTo>
                    <a:pt x="319" y="737"/>
                  </a:lnTo>
                  <a:lnTo>
                    <a:pt x="331" y="710"/>
                  </a:lnTo>
                  <a:lnTo>
                    <a:pt x="340" y="683"/>
                  </a:lnTo>
                  <a:lnTo>
                    <a:pt x="343" y="654"/>
                  </a:lnTo>
                  <a:lnTo>
                    <a:pt x="343" y="626"/>
                  </a:lnTo>
                  <a:lnTo>
                    <a:pt x="339" y="596"/>
                  </a:lnTo>
                  <a:lnTo>
                    <a:pt x="339" y="595"/>
                  </a:lnTo>
                  <a:lnTo>
                    <a:pt x="336" y="592"/>
                  </a:lnTo>
                  <a:lnTo>
                    <a:pt x="334" y="592"/>
                  </a:lnTo>
                  <a:lnTo>
                    <a:pt x="331" y="592"/>
                  </a:lnTo>
                  <a:lnTo>
                    <a:pt x="329" y="592"/>
                  </a:lnTo>
                  <a:lnTo>
                    <a:pt x="299" y="610"/>
                  </a:lnTo>
                  <a:lnTo>
                    <a:pt x="268" y="620"/>
                  </a:lnTo>
                  <a:lnTo>
                    <a:pt x="236" y="623"/>
                  </a:lnTo>
                  <a:lnTo>
                    <a:pt x="202" y="617"/>
                  </a:lnTo>
                  <a:lnTo>
                    <a:pt x="182" y="609"/>
                  </a:lnTo>
                  <a:lnTo>
                    <a:pt x="167" y="597"/>
                  </a:lnTo>
                  <a:lnTo>
                    <a:pt x="152" y="582"/>
                  </a:lnTo>
                  <a:lnTo>
                    <a:pt x="144" y="566"/>
                  </a:lnTo>
                  <a:lnTo>
                    <a:pt x="141" y="549"/>
                  </a:lnTo>
                  <a:lnTo>
                    <a:pt x="140" y="532"/>
                  </a:lnTo>
                  <a:lnTo>
                    <a:pt x="137" y="516"/>
                  </a:lnTo>
                  <a:lnTo>
                    <a:pt x="136" y="513"/>
                  </a:lnTo>
                  <a:lnTo>
                    <a:pt x="133" y="511"/>
                  </a:lnTo>
                  <a:lnTo>
                    <a:pt x="130" y="510"/>
                  </a:lnTo>
                  <a:lnTo>
                    <a:pt x="112" y="508"/>
                  </a:lnTo>
                  <a:lnTo>
                    <a:pt x="93" y="503"/>
                  </a:lnTo>
                  <a:lnTo>
                    <a:pt x="78" y="493"/>
                  </a:lnTo>
                  <a:lnTo>
                    <a:pt x="64" y="480"/>
                  </a:lnTo>
                  <a:lnTo>
                    <a:pt x="58" y="465"/>
                  </a:lnTo>
                  <a:lnTo>
                    <a:pt x="58" y="451"/>
                  </a:lnTo>
                  <a:lnTo>
                    <a:pt x="65" y="437"/>
                  </a:lnTo>
                  <a:lnTo>
                    <a:pt x="75" y="425"/>
                  </a:lnTo>
                  <a:lnTo>
                    <a:pt x="86" y="415"/>
                  </a:lnTo>
                  <a:lnTo>
                    <a:pt x="88" y="413"/>
                  </a:lnTo>
                  <a:lnTo>
                    <a:pt x="88" y="410"/>
                  </a:lnTo>
                  <a:lnTo>
                    <a:pt x="88" y="407"/>
                  </a:lnTo>
                  <a:lnTo>
                    <a:pt x="86" y="406"/>
                  </a:lnTo>
                  <a:lnTo>
                    <a:pt x="85" y="404"/>
                  </a:lnTo>
                  <a:lnTo>
                    <a:pt x="65" y="393"/>
                  </a:lnTo>
                  <a:lnTo>
                    <a:pt x="48" y="380"/>
                  </a:lnTo>
                  <a:lnTo>
                    <a:pt x="34" y="365"/>
                  </a:lnTo>
                  <a:lnTo>
                    <a:pt x="21" y="345"/>
                  </a:lnTo>
                  <a:lnTo>
                    <a:pt x="14" y="321"/>
                  </a:lnTo>
                  <a:lnTo>
                    <a:pt x="14" y="296"/>
                  </a:lnTo>
                  <a:lnTo>
                    <a:pt x="21" y="272"/>
                  </a:lnTo>
                  <a:lnTo>
                    <a:pt x="33" y="249"/>
                  </a:lnTo>
                  <a:lnTo>
                    <a:pt x="51" y="225"/>
                  </a:lnTo>
                  <a:lnTo>
                    <a:pt x="73" y="205"/>
                  </a:lnTo>
                  <a:lnTo>
                    <a:pt x="99" y="191"/>
                  </a:lnTo>
                  <a:lnTo>
                    <a:pt x="128" y="183"/>
                  </a:lnTo>
                  <a:lnTo>
                    <a:pt x="158" y="180"/>
                  </a:lnTo>
                  <a:lnTo>
                    <a:pt x="188" y="183"/>
                  </a:lnTo>
                  <a:lnTo>
                    <a:pt x="190" y="183"/>
                  </a:lnTo>
                  <a:lnTo>
                    <a:pt x="193" y="181"/>
                  </a:lnTo>
                  <a:lnTo>
                    <a:pt x="196" y="180"/>
                  </a:lnTo>
                  <a:lnTo>
                    <a:pt x="198" y="177"/>
                  </a:lnTo>
                  <a:lnTo>
                    <a:pt x="196" y="174"/>
                  </a:lnTo>
                  <a:lnTo>
                    <a:pt x="193" y="155"/>
                  </a:lnTo>
                  <a:lnTo>
                    <a:pt x="198" y="138"/>
                  </a:lnTo>
                  <a:lnTo>
                    <a:pt x="206" y="125"/>
                  </a:lnTo>
                  <a:lnTo>
                    <a:pt x="219" y="117"/>
                  </a:lnTo>
                  <a:lnTo>
                    <a:pt x="234" y="109"/>
                  </a:lnTo>
                  <a:lnTo>
                    <a:pt x="253" y="107"/>
                  </a:lnTo>
                  <a:lnTo>
                    <a:pt x="271" y="108"/>
                  </a:lnTo>
                  <a:lnTo>
                    <a:pt x="288" y="111"/>
                  </a:lnTo>
                  <a:lnTo>
                    <a:pt x="305" y="117"/>
                  </a:lnTo>
                  <a:lnTo>
                    <a:pt x="319" y="126"/>
                  </a:lnTo>
                  <a:lnTo>
                    <a:pt x="322" y="128"/>
                  </a:lnTo>
                  <a:lnTo>
                    <a:pt x="326" y="128"/>
                  </a:lnTo>
                  <a:lnTo>
                    <a:pt x="329" y="126"/>
                  </a:lnTo>
                  <a:lnTo>
                    <a:pt x="330" y="124"/>
                  </a:lnTo>
                  <a:lnTo>
                    <a:pt x="340" y="97"/>
                  </a:lnTo>
                  <a:lnTo>
                    <a:pt x="351" y="71"/>
                  </a:lnTo>
                  <a:lnTo>
                    <a:pt x="365" y="47"/>
                  </a:lnTo>
                  <a:lnTo>
                    <a:pt x="384" y="29"/>
                  </a:lnTo>
                  <a:lnTo>
                    <a:pt x="405" y="18"/>
                  </a:lnTo>
                  <a:lnTo>
                    <a:pt x="429" y="14"/>
                  </a:lnTo>
                  <a:lnTo>
                    <a:pt x="451" y="14"/>
                  </a:lnTo>
                  <a:lnTo>
                    <a:pt x="475" y="19"/>
                  </a:lnTo>
                  <a:lnTo>
                    <a:pt x="498" y="28"/>
                  </a:lnTo>
                  <a:lnTo>
                    <a:pt x="518" y="40"/>
                  </a:lnTo>
                  <a:lnTo>
                    <a:pt x="534" y="56"/>
                  </a:lnTo>
                  <a:lnTo>
                    <a:pt x="547" y="74"/>
                  </a:lnTo>
                  <a:lnTo>
                    <a:pt x="549" y="77"/>
                  </a:lnTo>
                  <a:lnTo>
                    <a:pt x="550" y="78"/>
                  </a:lnTo>
                  <a:lnTo>
                    <a:pt x="551" y="80"/>
                  </a:lnTo>
                  <a:lnTo>
                    <a:pt x="554" y="81"/>
                  </a:lnTo>
                  <a:lnTo>
                    <a:pt x="557" y="80"/>
                  </a:lnTo>
                  <a:lnTo>
                    <a:pt x="558" y="78"/>
                  </a:lnTo>
                  <a:lnTo>
                    <a:pt x="573" y="67"/>
                  </a:lnTo>
                  <a:lnTo>
                    <a:pt x="589" y="59"/>
                  </a:lnTo>
                  <a:lnTo>
                    <a:pt x="606" y="56"/>
                  </a:lnTo>
                  <a:lnTo>
                    <a:pt x="623" y="57"/>
                  </a:lnTo>
                  <a:lnTo>
                    <a:pt x="640" y="62"/>
                  </a:lnTo>
                  <a:lnTo>
                    <a:pt x="654" y="70"/>
                  </a:lnTo>
                  <a:lnTo>
                    <a:pt x="666" y="83"/>
                  </a:lnTo>
                  <a:lnTo>
                    <a:pt x="674" y="100"/>
                  </a:lnTo>
                  <a:lnTo>
                    <a:pt x="675" y="102"/>
                  </a:lnTo>
                  <a:lnTo>
                    <a:pt x="677" y="104"/>
                  </a:lnTo>
                  <a:lnTo>
                    <a:pt x="680" y="105"/>
                  </a:lnTo>
                  <a:lnTo>
                    <a:pt x="682" y="105"/>
                  </a:lnTo>
                  <a:lnTo>
                    <a:pt x="684" y="104"/>
                  </a:lnTo>
                  <a:lnTo>
                    <a:pt x="712" y="87"/>
                  </a:lnTo>
                  <a:lnTo>
                    <a:pt x="742" y="74"/>
                  </a:lnTo>
                  <a:lnTo>
                    <a:pt x="773" y="67"/>
                  </a:lnTo>
                  <a:lnTo>
                    <a:pt x="804" y="66"/>
                  </a:lnTo>
                  <a:lnTo>
                    <a:pt x="836" y="71"/>
                  </a:lnTo>
                  <a:lnTo>
                    <a:pt x="867" y="84"/>
                  </a:lnTo>
                  <a:lnTo>
                    <a:pt x="888" y="100"/>
                  </a:lnTo>
                  <a:lnTo>
                    <a:pt x="905" y="118"/>
                  </a:lnTo>
                  <a:lnTo>
                    <a:pt x="916" y="141"/>
                  </a:lnTo>
                  <a:lnTo>
                    <a:pt x="925" y="163"/>
                  </a:lnTo>
                  <a:lnTo>
                    <a:pt x="929" y="188"/>
                  </a:lnTo>
                  <a:lnTo>
                    <a:pt x="931" y="214"/>
                  </a:lnTo>
                  <a:lnTo>
                    <a:pt x="931" y="217"/>
                  </a:lnTo>
                  <a:lnTo>
                    <a:pt x="932" y="219"/>
                  </a:lnTo>
                  <a:lnTo>
                    <a:pt x="935" y="221"/>
                  </a:lnTo>
                  <a:lnTo>
                    <a:pt x="938" y="221"/>
                  </a:lnTo>
                  <a:lnTo>
                    <a:pt x="956" y="225"/>
                  </a:lnTo>
                  <a:lnTo>
                    <a:pt x="971" y="234"/>
                  </a:lnTo>
                  <a:lnTo>
                    <a:pt x="986" y="245"/>
                  </a:lnTo>
                  <a:lnTo>
                    <a:pt x="995" y="259"/>
                  </a:lnTo>
                  <a:lnTo>
                    <a:pt x="1000" y="276"/>
                  </a:lnTo>
                  <a:lnTo>
                    <a:pt x="997" y="294"/>
                  </a:lnTo>
                  <a:close/>
                </a:path>
              </a:pathLst>
            </a:custGeom>
            <a:solidFill>
              <a:srgbClr val="08CDE8"/>
            </a:solidFill>
            <a:ln w="28575">
              <a:solidFill>
                <a:srgbClr val="08CDE8"/>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9" name="组合 38"/>
          <p:cNvGrpSpPr/>
          <p:nvPr/>
        </p:nvGrpSpPr>
        <p:grpSpPr>
          <a:xfrm>
            <a:off x="1233170" y="1903095"/>
            <a:ext cx="4284345" cy="2861310"/>
            <a:chOff x="1837" y="2931"/>
            <a:chExt cx="6747" cy="4506"/>
          </a:xfrm>
        </p:grpSpPr>
        <p:sp>
          <p:nvSpPr>
            <p:cNvPr id="3" name="矩形 2"/>
            <p:cNvSpPr/>
            <p:nvPr/>
          </p:nvSpPr>
          <p:spPr>
            <a:xfrm>
              <a:off x="2550" y="2931"/>
              <a:ext cx="6035" cy="4506"/>
            </a:xfrm>
            <a:prstGeom prst="rect">
              <a:avLst/>
            </a:prstGeom>
          </p:spPr>
          <p:txBody>
            <a:bodyPr wrap="square">
              <a:spAutoFit/>
            </a:bodyPr>
            <a:lstStyle/>
            <a:p>
              <a:pPr algn="just" eaLnBrk="1" latinLnBrk="0" hangingPunct="1">
                <a:lnSpc>
                  <a:spcPct val="150000"/>
                </a:lnSpc>
              </a:pPr>
              <a:r>
                <a:rPr lang="zh-CN" altLang="zh-CN" sz="2400" dirty="0"/>
                <a:t>小家伙摔得还挺重。</a:t>
              </a:r>
              <a:endParaRPr lang="zh-CN" altLang="zh-CN" sz="2400" dirty="0"/>
            </a:p>
            <a:p>
              <a:pPr algn="just" eaLnBrk="1" latinLnBrk="0" hangingPunct="1">
                <a:lnSpc>
                  <a:spcPct val="150000"/>
                </a:lnSpc>
              </a:pPr>
              <a:r>
                <a:rPr lang="zh-CN" altLang="zh-CN" sz="2400" dirty="0">
                  <a:solidFill>
                    <a:schemeClr val="tx1"/>
                  </a:solidFill>
                </a:rPr>
                <a:t>王老师急得直跺脚。</a:t>
              </a:r>
              <a:endParaRPr lang="zh-CN" altLang="zh-CN" sz="2400" dirty="0">
                <a:solidFill>
                  <a:schemeClr val="tx1"/>
                </a:solidFill>
              </a:endParaRPr>
            </a:p>
            <a:p>
              <a:pPr algn="just" eaLnBrk="1" latinLnBrk="0" hangingPunct="1">
                <a:lnSpc>
                  <a:spcPct val="150000"/>
                </a:lnSpc>
              </a:pPr>
              <a:r>
                <a:rPr lang="zh-CN" altLang="zh-CN" sz="2400" dirty="0">
                  <a:solidFill>
                    <a:schemeClr val="tx1"/>
                  </a:solidFill>
                </a:rPr>
                <a:t>他跑得像兔子一样快。</a:t>
              </a:r>
              <a:endParaRPr lang="zh-CN" altLang="zh-CN" sz="2400" dirty="0">
                <a:solidFill>
                  <a:schemeClr val="tx1"/>
                </a:solidFill>
              </a:endParaRPr>
            </a:p>
            <a:p>
              <a:pPr algn="just" eaLnBrk="1" latinLnBrk="0" hangingPunct="1">
                <a:lnSpc>
                  <a:spcPct val="150000"/>
                </a:lnSpc>
              </a:pPr>
              <a:r>
                <a:rPr lang="zh-CN" altLang="zh-CN" sz="2400" dirty="0">
                  <a:solidFill>
                    <a:schemeClr val="tx1"/>
                  </a:solidFill>
                </a:rPr>
                <a:t>妈妈累得</a:t>
              </a:r>
              <a:r>
                <a:rPr lang="zh-CN" altLang="zh-CN" sz="2400" u="sng" dirty="0">
                  <a:solidFill>
                    <a:schemeClr val="tx1"/>
                  </a:solidFill>
                </a:rPr>
                <a:t>                       </a:t>
              </a:r>
              <a:r>
                <a:rPr lang="zh-CN" altLang="zh-CN" sz="2400" dirty="0">
                  <a:solidFill>
                    <a:schemeClr val="tx1"/>
                  </a:solidFill>
                </a:rPr>
                <a:t>。</a:t>
              </a:r>
              <a:endParaRPr lang="zh-CN" altLang="zh-CN" sz="2400" dirty="0">
                <a:solidFill>
                  <a:schemeClr val="tx1"/>
                </a:solidFill>
              </a:endParaRPr>
            </a:p>
            <a:p>
              <a:pPr algn="just" eaLnBrk="1" latinLnBrk="0" hangingPunct="1">
                <a:lnSpc>
                  <a:spcPct val="150000"/>
                </a:lnSpc>
              </a:pPr>
              <a:r>
                <a:rPr lang="zh-CN" altLang="zh-CN" sz="2400" u="sng" dirty="0">
                  <a:solidFill>
                    <a:schemeClr val="tx1"/>
                  </a:solidFill>
                  <a:sym typeface="+mn-ea"/>
                </a:rPr>
                <a:t>          </a:t>
              </a:r>
              <a:r>
                <a:rPr lang="zh-CN" altLang="zh-CN" sz="2400" dirty="0">
                  <a:solidFill>
                    <a:schemeClr val="tx1"/>
                  </a:solidFill>
                </a:rPr>
                <a:t>得 </a:t>
              </a:r>
              <a:r>
                <a:rPr lang="zh-CN" altLang="zh-CN" sz="2400" u="sng" dirty="0">
                  <a:solidFill>
                    <a:schemeClr val="tx1"/>
                  </a:solidFill>
                  <a:sym typeface="+mn-ea"/>
                </a:rPr>
                <a:t>                          </a:t>
              </a:r>
              <a:r>
                <a:rPr lang="zh-CN" altLang="zh-CN" sz="2400" dirty="0">
                  <a:solidFill>
                    <a:schemeClr val="tx1"/>
                  </a:solidFill>
                  <a:sym typeface="+mn-ea"/>
                </a:rPr>
                <a:t>。</a:t>
              </a:r>
              <a:r>
                <a:rPr lang="zh-CN" altLang="zh-CN" sz="2400" dirty="0">
                  <a:solidFill>
                    <a:schemeClr val="tx1"/>
                  </a:solidFill>
                </a:rPr>
                <a:t>    </a:t>
              </a:r>
              <a:endParaRPr lang="zh-CN" altLang="zh-CN" sz="2400" dirty="0">
                <a:solidFill>
                  <a:schemeClr val="tx1"/>
                </a:solidFill>
              </a:endParaRPr>
            </a:p>
          </p:txBody>
        </p:sp>
        <p:grpSp>
          <p:nvGrpSpPr>
            <p:cNvPr id="31" name="组合 30"/>
            <p:cNvGrpSpPr/>
            <p:nvPr/>
          </p:nvGrpSpPr>
          <p:grpSpPr>
            <a:xfrm>
              <a:off x="1837" y="3272"/>
              <a:ext cx="510" cy="3909"/>
              <a:chOff x="1872" y="3370"/>
              <a:chExt cx="510" cy="3909"/>
            </a:xfrm>
          </p:grpSpPr>
          <p:sp>
            <p:nvSpPr>
              <p:cNvPr id="5" name="流程图: 决策 4"/>
              <p:cNvSpPr/>
              <p:nvPr/>
            </p:nvSpPr>
            <p:spPr>
              <a:xfrm>
                <a:off x="1872" y="3370"/>
                <a:ext cx="510" cy="510"/>
              </a:xfrm>
              <a:prstGeom prst="flowChartDecision">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决策 6"/>
              <p:cNvSpPr/>
              <p:nvPr/>
            </p:nvSpPr>
            <p:spPr>
              <a:xfrm>
                <a:off x="1872" y="4257"/>
                <a:ext cx="510" cy="510"/>
              </a:xfrm>
              <a:prstGeom prst="flowChartDecision">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决策 7"/>
              <p:cNvSpPr/>
              <p:nvPr/>
            </p:nvSpPr>
            <p:spPr>
              <a:xfrm>
                <a:off x="1872" y="5144"/>
                <a:ext cx="510" cy="510"/>
              </a:xfrm>
              <a:prstGeom prst="flowChartDecision">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决策 28"/>
              <p:cNvSpPr/>
              <p:nvPr/>
            </p:nvSpPr>
            <p:spPr>
              <a:xfrm>
                <a:off x="1872" y="6769"/>
                <a:ext cx="510" cy="510"/>
              </a:xfrm>
              <a:prstGeom prst="flowChartDecision">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流程图: 决策 29"/>
              <p:cNvSpPr/>
              <p:nvPr/>
            </p:nvSpPr>
            <p:spPr>
              <a:xfrm>
                <a:off x="1872" y="5901"/>
                <a:ext cx="510" cy="510"/>
              </a:xfrm>
              <a:prstGeom prst="flowChartDecision">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2" name="椭圆 31"/>
          <p:cNvSpPr/>
          <p:nvPr/>
        </p:nvSpPr>
        <p:spPr>
          <a:xfrm>
            <a:off x="3109774" y="2420888"/>
            <a:ext cx="94074" cy="940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109774" y="2924944"/>
            <a:ext cx="94074" cy="940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483768" y="3550950"/>
            <a:ext cx="94074" cy="940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821742" y="4055006"/>
            <a:ext cx="94074" cy="940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2699792" y="4631070"/>
            <a:ext cx="94074" cy="940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1000"/>
                                        <p:tgtEl>
                                          <p:spTgt spid="42"/>
                                        </p:tgtEl>
                                      </p:cBhvr>
                                    </p:animEffect>
                                    <p:anim calcmode="lin" valueType="num">
                                      <p:cBhvr>
                                        <p:cTn id="25" dur="1000" fill="hold"/>
                                        <p:tgtEl>
                                          <p:spTgt spid="42"/>
                                        </p:tgtEl>
                                        <p:attrNameLst>
                                          <p:attrName>ppt_x</p:attrName>
                                        </p:attrNameLst>
                                      </p:cBhvr>
                                      <p:tavLst>
                                        <p:tav tm="0">
                                          <p:val>
                                            <p:strVal val="#ppt_x"/>
                                          </p:val>
                                        </p:tav>
                                        <p:tav tm="100000">
                                          <p:val>
                                            <p:strVal val="#ppt_x"/>
                                          </p:val>
                                        </p:tav>
                                      </p:tavLst>
                                    </p:anim>
                                    <p:anim calcmode="lin" valueType="num">
                                      <p:cBhvr>
                                        <p:cTn id="26" dur="1000" fill="hold"/>
                                        <p:tgtEl>
                                          <p:spTgt spid="4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3" presetClass="entr" presetSubtype="16"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4" name="图片 9"/>
          <p:cNvPicPr>
            <a:picLocks noChangeAspect="1"/>
          </p:cNvPicPr>
          <p:nvPr/>
        </p:nvPicPr>
        <p:blipFill>
          <a:blip r:embed="rId2" cstate="print"/>
          <a:srcRect r="72971"/>
          <a:stretch>
            <a:fillRect/>
          </a:stretch>
        </p:blipFill>
        <p:spPr bwMode="auto">
          <a:xfrm>
            <a:off x="6084168" y="6086475"/>
            <a:ext cx="1624013" cy="1543050"/>
          </a:xfrm>
          <a:prstGeom prst="rect">
            <a:avLst/>
          </a:prstGeom>
          <a:noFill/>
          <a:ln w="9525">
            <a:noFill/>
            <a:miter lim="800000"/>
            <a:headEnd/>
            <a:tailEnd/>
          </a:ln>
        </p:spPr>
      </p:pic>
      <p:pic>
        <p:nvPicPr>
          <p:cNvPr id="25"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sp>
        <p:nvSpPr>
          <p:cNvPr id="12" name="对角圆角矩形 11"/>
          <p:cNvSpPr/>
          <p:nvPr/>
        </p:nvSpPr>
        <p:spPr>
          <a:xfrm>
            <a:off x="1143000" y="167005"/>
            <a:ext cx="3317875" cy="597535"/>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词句段运用</a:t>
            </a:r>
            <a:endParaRPr lang="en-US" altLang="zh-CN" sz="4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17" name="Picture 2"/>
          <p:cNvPicPr>
            <a:picLocks noChangeAspect="1" noChangeArrowheads="1"/>
          </p:cNvPicPr>
          <p:nvPr/>
        </p:nvPicPr>
        <p:blipFill>
          <a:blip r:embed="rId5">
            <a:clrChange>
              <a:clrFrom>
                <a:srgbClr val="FDFDFD"/>
              </a:clrFrom>
              <a:clrTo>
                <a:srgbClr val="FDFDFD">
                  <a:alpha val="0"/>
                </a:srgbClr>
              </a:clrTo>
            </a:clrChange>
          </a:blip>
          <a:srcRect/>
          <a:stretch>
            <a:fillRect/>
          </a:stretch>
        </p:blipFill>
        <p:spPr bwMode="auto">
          <a:xfrm>
            <a:off x="7987017" y="5156196"/>
            <a:ext cx="1124647" cy="1711737"/>
          </a:xfrm>
          <a:prstGeom prst="rect">
            <a:avLst/>
          </a:prstGeom>
          <a:noFill/>
          <a:ln w="9525">
            <a:noFill/>
            <a:miter lim="800000"/>
            <a:headEnd/>
            <a:tailEnd/>
          </a:ln>
          <a:effectLst/>
        </p:spPr>
      </p:pic>
      <p:sp>
        <p:nvSpPr>
          <p:cNvPr id="18" name="矩形 17"/>
          <p:cNvSpPr/>
          <p:nvPr/>
        </p:nvSpPr>
        <p:spPr>
          <a:xfrm>
            <a:off x="611560" y="980728"/>
            <a:ext cx="8215783" cy="553085"/>
          </a:xfrm>
          <a:prstGeom prst="rect">
            <a:avLst/>
          </a:prstGeom>
        </p:spPr>
        <p:txBody>
          <a:bodyPr wrap="square">
            <a:spAutoFit/>
          </a:bodyPr>
          <a:lstStyle/>
          <a:p>
            <a:r>
              <a:rPr lang="zh-CN" altLang="en-US" sz="3000" b="1" dirty="0">
                <a:solidFill>
                  <a:prstClr val="black"/>
                </a:solidFill>
                <a:latin typeface="楷体" panose="02010609060101010101" pitchFamily="49" charset="-122"/>
                <a:ea typeface="楷体" panose="02010609060101010101" pitchFamily="49" charset="-122"/>
              </a:rPr>
              <a:t>    例句欣赏</a:t>
            </a:r>
            <a:endParaRPr lang="zh-CN" altLang="en-US" sz="3200" b="1" dirty="0">
              <a:solidFill>
                <a:prstClr val="black"/>
              </a:solidFill>
              <a:latin typeface="楷体" panose="02010609060101010101" pitchFamily="49" charset="-122"/>
              <a:ea typeface="楷体" panose="02010609060101010101" pitchFamily="49" charset="-122"/>
            </a:endParaRPr>
          </a:p>
        </p:txBody>
      </p:sp>
      <p:sp>
        <p:nvSpPr>
          <p:cNvPr id="19" name="流程图: 决策 18"/>
          <p:cNvSpPr/>
          <p:nvPr/>
        </p:nvSpPr>
        <p:spPr>
          <a:xfrm>
            <a:off x="889000" y="1052830"/>
            <a:ext cx="442595" cy="382905"/>
          </a:xfrm>
          <a:prstGeom prst="flowChartDecisi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 name="组合 14"/>
          <p:cNvGrpSpPr/>
          <p:nvPr/>
        </p:nvGrpSpPr>
        <p:grpSpPr>
          <a:xfrm>
            <a:off x="1214120" y="1914525"/>
            <a:ext cx="4766945" cy="3415030"/>
            <a:chOff x="4132" y="3270"/>
            <a:chExt cx="7507" cy="5378"/>
          </a:xfrm>
        </p:grpSpPr>
        <p:sp>
          <p:nvSpPr>
            <p:cNvPr id="3" name="矩形 2"/>
            <p:cNvSpPr/>
            <p:nvPr/>
          </p:nvSpPr>
          <p:spPr>
            <a:xfrm>
              <a:off x="4719" y="3270"/>
              <a:ext cx="6920" cy="5378"/>
            </a:xfrm>
            <a:prstGeom prst="rect">
              <a:avLst/>
            </a:prstGeom>
          </p:spPr>
          <p:txBody>
            <a:bodyPr wrap="square">
              <a:spAutoFit/>
            </a:bodyPr>
            <a:lstStyle/>
            <a:p>
              <a:pPr algn="just" eaLnBrk="1" latinLnBrk="0" hangingPunct="1">
                <a:lnSpc>
                  <a:spcPct val="150000"/>
                </a:lnSpc>
              </a:pPr>
              <a:r>
                <a:rPr lang="zh-CN" altLang="zh-CN" sz="2400" dirty="0"/>
                <a:t>他高兴得</a:t>
              </a:r>
              <a:r>
                <a:rPr lang="zh-CN" altLang="zh-CN" sz="2400" dirty="0">
                  <a:solidFill>
                    <a:srgbClr val="C00000"/>
                  </a:solidFill>
                </a:rPr>
                <a:t>手舞足蹈</a:t>
              </a:r>
              <a:r>
                <a:rPr lang="zh-CN" altLang="zh-CN" sz="2400" dirty="0"/>
                <a:t>。</a:t>
              </a:r>
              <a:endParaRPr lang="zh-CN" altLang="zh-CN" sz="2400" dirty="0"/>
            </a:p>
            <a:p>
              <a:pPr algn="just" eaLnBrk="1" latinLnBrk="0" hangingPunct="1">
                <a:lnSpc>
                  <a:spcPct val="150000"/>
                </a:lnSpc>
              </a:pPr>
              <a:r>
                <a:rPr lang="zh-CN" altLang="zh-CN" sz="2400" dirty="0"/>
                <a:t>太阳光把大地晒得</a:t>
              </a:r>
              <a:r>
                <a:rPr lang="zh-CN" altLang="zh-CN" sz="2400" dirty="0">
                  <a:solidFill>
                    <a:srgbClr val="C00000"/>
                  </a:solidFill>
                </a:rPr>
                <a:t>热气腾腾的</a:t>
              </a:r>
              <a:r>
                <a:rPr lang="zh-CN" altLang="zh-CN" sz="2400" dirty="0"/>
                <a:t>。</a:t>
              </a:r>
              <a:endParaRPr lang="zh-CN" altLang="zh-CN" sz="2400" dirty="0"/>
            </a:p>
            <a:p>
              <a:pPr algn="just" eaLnBrk="1" latinLnBrk="0" hangingPunct="1">
                <a:lnSpc>
                  <a:spcPct val="150000"/>
                </a:lnSpc>
              </a:pPr>
              <a:r>
                <a:rPr lang="zh-CN" altLang="zh-CN" sz="2400" dirty="0"/>
                <a:t>花儿红得</a:t>
              </a:r>
              <a:r>
                <a:rPr lang="zh-CN" altLang="zh-CN" sz="2400" dirty="0">
                  <a:solidFill>
                    <a:srgbClr val="C00000"/>
                  </a:solidFill>
                </a:rPr>
                <a:t>好像燃烧的火</a:t>
              </a:r>
              <a:r>
                <a:rPr lang="zh-CN" altLang="zh-CN" sz="2400" dirty="0"/>
                <a:t>。</a:t>
              </a:r>
              <a:endParaRPr lang="zh-CN" altLang="zh-CN" sz="2400" dirty="0"/>
            </a:p>
            <a:p>
              <a:pPr algn="just" eaLnBrk="1" latinLnBrk="0" hangingPunct="1">
                <a:lnSpc>
                  <a:spcPct val="150000"/>
                </a:lnSpc>
              </a:pPr>
              <a:r>
                <a:rPr lang="zh-CN" altLang="zh-CN" sz="2400" dirty="0"/>
                <a:t>夜黑得</a:t>
              </a:r>
              <a:r>
                <a:rPr lang="zh-CN" altLang="zh-CN" sz="2400" dirty="0">
                  <a:solidFill>
                    <a:srgbClr val="C00000"/>
                  </a:solidFill>
                </a:rPr>
                <a:t>伸手不见五指</a:t>
              </a:r>
              <a:r>
                <a:rPr lang="zh-CN" altLang="zh-CN" sz="2400" dirty="0"/>
                <a:t>。</a:t>
              </a:r>
              <a:endParaRPr lang="zh-CN" altLang="zh-CN" sz="2400" dirty="0"/>
            </a:p>
            <a:p>
              <a:pPr algn="just" eaLnBrk="1" latinLnBrk="0" hangingPunct="1">
                <a:lnSpc>
                  <a:spcPct val="150000"/>
                </a:lnSpc>
              </a:pPr>
              <a:r>
                <a:rPr lang="zh-CN" altLang="zh-CN" sz="2400" dirty="0"/>
                <a:t>他激动得</a:t>
              </a:r>
              <a:r>
                <a:rPr lang="zh-CN" altLang="zh-CN" sz="2400" dirty="0">
                  <a:solidFill>
                    <a:srgbClr val="C00000"/>
                  </a:solidFill>
                </a:rPr>
                <a:t>不知说什么好</a:t>
              </a:r>
              <a:r>
                <a:rPr lang="zh-CN" altLang="zh-CN" sz="2400" dirty="0"/>
                <a:t>。</a:t>
              </a:r>
              <a:endParaRPr lang="zh-CN" altLang="zh-CN" sz="2400" dirty="0"/>
            </a:p>
            <a:p>
              <a:pPr algn="just" eaLnBrk="1" latinLnBrk="0" hangingPunct="1">
                <a:lnSpc>
                  <a:spcPct val="150000"/>
                </a:lnSpc>
              </a:pPr>
              <a:r>
                <a:rPr lang="zh-CN" altLang="zh-CN" sz="2400" dirty="0">
                  <a:solidFill>
                    <a:schemeClr val="tx1"/>
                  </a:solidFill>
                </a:rPr>
                <a:t>    </a:t>
              </a:r>
              <a:endParaRPr lang="zh-CN" altLang="zh-CN" sz="2400" dirty="0">
                <a:solidFill>
                  <a:schemeClr val="tx1"/>
                </a:solidFill>
              </a:endParaRPr>
            </a:p>
          </p:txBody>
        </p:sp>
        <p:grpSp>
          <p:nvGrpSpPr>
            <p:cNvPr id="14" name="组合 13"/>
            <p:cNvGrpSpPr/>
            <p:nvPr/>
          </p:nvGrpSpPr>
          <p:grpSpPr>
            <a:xfrm>
              <a:off x="4132" y="3581"/>
              <a:ext cx="510" cy="3969"/>
              <a:chOff x="2324" y="3807"/>
              <a:chExt cx="510" cy="3969"/>
            </a:xfrm>
          </p:grpSpPr>
          <p:sp>
            <p:nvSpPr>
              <p:cNvPr id="9" name="流程图: 决策 8"/>
              <p:cNvSpPr/>
              <p:nvPr/>
            </p:nvSpPr>
            <p:spPr>
              <a:xfrm>
                <a:off x="2324" y="7266"/>
                <a:ext cx="510" cy="510"/>
              </a:xfrm>
              <a:prstGeom prst="flowChartDecision">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决策 3"/>
              <p:cNvSpPr/>
              <p:nvPr/>
            </p:nvSpPr>
            <p:spPr>
              <a:xfrm>
                <a:off x="2324" y="3807"/>
                <a:ext cx="510" cy="510"/>
              </a:xfrm>
              <a:prstGeom prst="flowChartDecision">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决策 5"/>
              <p:cNvSpPr/>
              <p:nvPr/>
            </p:nvSpPr>
            <p:spPr>
              <a:xfrm>
                <a:off x="2324" y="4694"/>
                <a:ext cx="510" cy="510"/>
              </a:xfrm>
              <a:prstGeom prst="flowChartDecision">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决策 10"/>
              <p:cNvSpPr/>
              <p:nvPr/>
            </p:nvSpPr>
            <p:spPr>
              <a:xfrm>
                <a:off x="2324" y="5581"/>
                <a:ext cx="510" cy="510"/>
              </a:xfrm>
              <a:prstGeom prst="flowChartDecision">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决策 12"/>
              <p:cNvSpPr/>
              <p:nvPr/>
            </p:nvSpPr>
            <p:spPr>
              <a:xfrm>
                <a:off x="2324" y="6383"/>
                <a:ext cx="510" cy="510"/>
              </a:xfrm>
              <a:prstGeom prst="flowChartDecision">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80">
                                          <p:stCondLst>
                                            <p:cond delay="0"/>
                                          </p:stCondLst>
                                        </p:cTn>
                                        <p:tgtEl>
                                          <p:spTgt spid="17"/>
                                        </p:tgtEl>
                                      </p:cBhvr>
                                    </p:animEffect>
                                    <p:anim calcmode="lin" valueType="num">
                                      <p:cBhvr>
                                        <p:cTn id="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 dur="26">
                                          <p:stCondLst>
                                            <p:cond delay="650"/>
                                          </p:stCondLst>
                                        </p:cTn>
                                        <p:tgtEl>
                                          <p:spTgt spid="17"/>
                                        </p:tgtEl>
                                      </p:cBhvr>
                                      <p:to x="100000" y="60000"/>
                                    </p:animScale>
                                    <p:animScale>
                                      <p:cBhvr>
                                        <p:cTn id="14" dur="166" decel="50000">
                                          <p:stCondLst>
                                            <p:cond delay="676"/>
                                          </p:stCondLst>
                                        </p:cTn>
                                        <p:tgtEl>
                                          <p:spTgt spid="17"/>
                                        </p:tgtEl>
                                      </p:cBhvr>
                                      <p:to x="100000" y="100000"/>
                                    </p:animScale>
                                    <p:animScale>
                                      <p:cBhvr>
                                        <p:cTn id="15" dur="26">
                                          <p:stCondLst>
                                            <p:cond delay="1312"/>
                                          </p:stCondLst>
                                        </p:cTn>
                                        <p:tgtEl>
                                          <p:spTgt spid="17"/>
                                        </p:tgtEl>
                                      </p:cBhvr>
                                      <p:to x="100000" y="80000"/>
                                    </p:animScale>
                                    <p:animScale>
                                      <p:cBhvr>
                                        <p:cTn id="16" dur="166" decel="50000">
                                          <p:stCondLst>
                                            <p:cond delay="1338"/>
                                          </p:stCondLst>
                                        </p:cTn>
                                        <p:tgtEl>
                                          <p:spTgt spid="17"/>
                                        </p:tgtEl>
                                      </p:cBhvr>
                                      <p:to x="100000" y="100000"/>
                                    </p:animScale>
                                    <p:animScale>
                                      <p:cBhvr>
                                        <p:cTn id="17" dur="26">
                                          <p:stCondLst>
                                            <p:cond delay="1642"/>
                                          </p:stCondLst>
                                        </p:cTn>
                                        <p:tgtEl>
                                          <p:spTgt spid="17"/>
                                        </p:tgtEl>
                                      </p:cBhvr>
                                      <p:to x="100000" y="90000"/>
                                    </p:animScale>
                                    <p:animScale>
                                      <p:cBhvr>
                                        <p:cTn id="18" dur="166" decel="50000">
                                          <p:stCondLst>
                                            <p:cond delay="1668"/>
                                          </p:stCondLst>
                                        </p:cTn>
                                        <p:tgtEl>
                                          <p:spTgt spid="17"/>
                                        </p:tgtEl>
                                      </p:cBhvr>
                                      <p:to x="100000" y="100000"/>
                                    </p:animScale>
                                    <p:animScale>
                                      <p:cBhvr>
                                        <p:cTn id="19" dur="26">
                                          <p:stCondLst>
                                            <p:cond delay="1808"/>
                                          </p:stCondLst>
                                        </p:cTn>
                                        <p:tgtEl>
                                          <p:spTgt spid="17"/>
                                        </p:tgtEl>
                                      </p:cBhvr>
                                      <p:to x="100000" y="95000"/>
                                    </p:animScale>
                                    <p:animScale>
                                      <p:cBhvr>
                                        <p:cTn id="20" dur="166" decel="50000">
                                          <p:stCondLst>
                                            <p:cond delay="1834"/>
                                          </p:stCondLst>
                                        </p:cTn>
                                        <p:tgtEl>
                                          <p:spTgt spid="1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6993" y="1053242"/>
            <a:ext cx="978663" cy="743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995824" y="1240810"/>
            <a:ext cx="7608624" cy="891540"/>
          </a:xfrm>
          <a:prstGeom prst="rect">
            <a:avLst/>
          </a:prstGeom>
        </p:spPr>
        <p:txBody>
          <a:bodyPr wrap="square">
            <a:spAutoFit/>
          </a:bodyPr>
          <a:lstStyle/>
          <a:p>
            <a:r>
              <a:rPr lang="zh-CN" altLang="en-US" sz="2600" b="1" dirty="0">
                <a:solidFill>
                  <a:prstClr val="black"/>
                </a:solidFill>
                <a:latin typeface="楷体" panose="02010609060101010101" pitchFamily="49" charset="-122"/>
                <a:ea typeface="楷体" panose="02010609060101010101" pitchFamily="49" charset="-122"/>
              </a:rPr>
              <a:t>    读下面的句子，注意加点的词语，说说你有什么发现。</a:t>
            </a:r>
            <a:endParaRPr lang="zh-CN" altLang="en-US" sz="2600" b="1" dirty="0">
              <a:solidFill>
                <a:prstClr val="black"/>
              </a:solidFill>
              <a:latin typeface="楷体" panose="02010609060101010101" pitchFamily="49" charset="-122"/>
              <a:ea typeface="楷体" panose="02010609060101010101" pitchFamily="49" charset="-122"/>
            </a:endParaRPr>
          </a:p>
        </p:txBody>
      </p:sp>
      <p:pic>
        <p:nvPicPr>
          <p:cNvPr id="24" name="图片 9"/>
          <p:cNvPicPr>
            <a:picLocks noChangeAspect="1"/>
          </p:cNvPicPr>
          <p:nvPr/>
        </p:nvPicPr>
        <p:blipFill>
          <a:blip r:embed="rId3" cstate="print"/>
          <a:srcRect r="72971"/>
          <a:stretch>
            <a:fillRect/>
          </a:stretch>
        </p:blipFill>
        <p:spPr bwMode="auto">
          <a:xfrm>
            <a:off x="6084168" y="6086475"/>
            <a:ext cx="1624013" cy="1543050"/>
          </a:xfrm>
          <a:prstGeom prst="rect">
            <a:avLst/>
          </a:prstGeom>
          <a:noFill/>
          <a:ln w="9525">
            <a:noFill/>
            <a:miter lim="800000"/>
            <a:headEnd/>
            <a:tailEnd/>
          </a:ln>
        </p:spPr>
      </p:pic>
      <p:pic>
        <p:nvPicPr>
          <p:cNvPr id="25" name="图片 12"/>
          <p:cNvPicPr>
            <a:picLocks noChangeAspect="1"/>
          </p:cNvPicPr>
          <p:nvPr/>
        </p:nvPicPr>
        <p:blipFill>
          <a:blip r:embed="rId4" cstate="print"/>
          <a:srcRect r="72971"/>
          <a:stretch>
            <a:fillRect/>
          </a:stretch>
        </p:blipFill>
        <p:spPr bwMode="auto">
          <a:xfrm>
            <a:off x="698581" y="6257608"/>
            <a:ext cx="1265237" cy="1200150"/>
          </a:xfrm>
          <a:prstGeom prst="rect">
            <a:avLst/>
          </a:prstGeom>
          <a:noFill/>
          <a:ln w="9525">
            <a:noFill/>
            <a:miter lim="800000"/>
            <a:headEnd/>
            <a:tailEnd/>
          </a:ln>
        </p:spPr>
      </p:pic>
      <p:pic>
        <p:nvPicPr>
          <p:cNvPr id="26"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sp>
        <p:nvSpPr>
          <p:cNvPr id="12" name="对角圆角矩形 11"/>
          <p:cNvSpPr/>
          <p:nvPr/>
        </p:nvSpPr>
        <p:spPr>
          <a:xfrm>
            <a:off x="1143000" y="167005"/>
            <a:ext cx="3317875" cy="597535"/>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词句段运用</a:t>
            </a:r>
            <a:endParaRPr lang="en-US" altLang="zh-CN" sz="4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grpSp>
        <p:nvGrpSpPr>
          <p:cNvPr id="57" name="组合 56"/>
          <p:cNvGrpSpPr/>
          <p:nvPr/>
        </p:nvGrpSpPr>
        <p:grpSpPr>
          <a:xfrm>
            <a:off x="1196975" y="2218055"/>
            <a:ext cx="6701155" cy="2306320"/>
            <a:chOff x="2324" y="3496"/>
            <a:chExt cx="10553" cy="3632"/>
          </a:xfrm>
        </p:grpSpPr>
        <p:sp>
          <p:nvSpPr>
            <p:cNvPr id="3" name="矩形 2"/>
            <p:cNvSpPr/>
            <p:nvPr/>
          </p:nvSpPr>
          <p:spPr>
            <a:xfrm>
              <a:off x="2911" y="3496"/>
              <a:ext cx="9967" cy="3633"/>
            </a:xfrm>
            <a:prstGeom prst="rect">
              <a:avLst/>
            </a:prstGeom>
          </p:spPr>
          <p:txBody>
            <a:bodyPr wrap="square">
              <a:spAutoFit/>
            </a:bodyPr>
            <a:lstStyle/>
            <a:p>
              <a:pPr algn="just" eaLnBrk="1" latinLnBrk="0" hangingPunct="1">
                <a:lnSpc>
                  <a:spcPct val="150000"/>
                </a:lnSpc>
              </a:pPr>
              <a:r>
                <a:rPr lang="zh-CN" altLang="en-US" sz="2400" dirty="0"/>
                <a:t>小溪</a:t>
              </a:r>
              <a:r>
                <a:rPr lang="zh-CN" altLang="zh-CN" sz="2400" dirty="0"/>
                <a:t>淙淙地流向河流，河流潺潺地流向大海，大海哗啦啦地汹涌澎湃。</a:t>
              </a:r>
              <a:endParaRPr lang="zh-CN" altLang="zh-CN" sz="2400" dirty="0"/>
            </a:p>
            <a:p>
              <a:pPr algn="just" eaLnBrk="1" latinLnBrk="0" hangingPunct="1">
                <a:lnSpc>
                  <a:spcPct val="150000"/>
                </a:lnSpc>
              </a:pPr>
              <a:r>
                <a:rPr lang="zh-CN" altLang="zh-CN" sz="2400" dirty="0"/>
                <a:t>远远的夜空有一个弯弯的月亮，弯弯的月亮下面是那弯弯的小桥</a:t>
              </a:r>
              <a:r>
                <a:rPr lang="en-US" altLang="zh-CN" sz="2400" dirty="0"/>
                <a:t>……</a:t>
              </a:r>
              <a:endParaRPr lang="zh-CN" altLang="zh-CN" sz="2400" dirty="0">
                <a:solidFill>
                  <a:schemeClr val="tx1"/>
                </a:solidFill>
              </a:endParaRPr>
            </a:p>
          </p:txBody>
        </p:sp>
        <p:grpSp>
          <p:nvGrpSpPr>
            <p:cNvPr id="9" name="组合 8"/>
            <p:cNvGrpSpPr/>
            <p:nvPr/>
          </p:nvGrpSpPr>
          <p:grpSpPr>
            <a:xfrm>
              <a:off x="2324" y="3860"/>
              <a:ext cx="9815" cy="2437"/>
              <a:chOff x="2324" y="3822"/>
              <a:chExt cx="9815" cy="2437"/>
            </a:xfrm>
          </p:grpSpPr>
          <p:sp>
            <p:nvSpPr>
              <p:cNvPr id="5" name="流程图: 决策 4"/>
              <p:cNvSpPr/>
              <p:nvPr/>
            </p:nvSpPr>
            <p:spPr>
              <a:xfrm>
                <a:off x="2324" y="3822"/>
                <a:ext cx="510" cy="510"/>
              </a:xfrm>
              <a:prstGeom prst="flowChartDecision">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决策 9"/>
              <p:cNvSpPr/>
              <p:nvPr/>
            </p:nvSpPr>
            <p:spPr>
              <a:xfrm>
                <a:off x="2324" y="5556"/>
                <a:ext cx="510" cy="555"/>
              </a:xfrm>
              <a:prstGeom prst="flowChartDecision">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200" y="4332"/>
                <a:ext cx="8939" cy="983"/>
                <a:chOff x="3200" y="4332"/>
                <a:chExt cx="8939" cy="983"/>
              </a:xfrm>
            </p:grpSpPr>
            <p:grpSp>
              <p:nvGrpSpPr>
                <p:cNvPr id="14" name="组合 13"/>
                <p:cNvGrpSpPr/>
                <p:nvPr/>
              </p:nvGrpSpPr>
              <p:grpSpPr>
                <a:xfrm>
                  <a:off x="6614" y="4332"/>
                  <a:ext cx="660" cy="148"/>
                  <a:chOff x="6614" y="4332"/>
                  <a:chExt cx="660" cy="148"/>
                </a:xfrm>
              </p:grpSpPr>
              <p:sp>
                <p:nvSpPr>
                  <p:cNvPr id="45" name="椭圆 44"/>
                  <p:cNvSpPr/>
                  <p:nvPr/>
                </p:nvSpPr>
                <p:spPr>
                  <a:xfrm>
                    <a:off x="6614" y="4332"/>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126" y="4332"/>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614" y="4332"/>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126" y="4332"/>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8058" y="4332"/>
                  <a:ext cx="660" cy="148"/>
                  <a:chOff x="6614" y="4332"/>
                  <a:chExt cx="660" cy="148"/>
                </a:xfrm>
              </p:grpSpPr>
              <p:sp>
                <p:nvSpPr>
                  <p:cNvPr id="16" name="椭圆 15"/>
                  <p:cNvSpPr/>
                  <p:nvPr/>
                </p:nvSpPr>
                <p:spPr>
                  <a:xfrm>
                    <a:off x="6614" y="4332"/>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126" y="4332"/>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614" y="4332"/>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126" y="4332"/>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11479" y="4332"/>
                  <a:ext cx="660" cy="148"/>
                  <a:chOff x="6614" y="4332"/>
                  <a:chExt cx="660" cy="148"/>
                </a:xfrm>
              </p:grpSpPr>
              <p:sp>
                <p:nvSpPr>
                  <p:cNvPr id="20" name="椭圆 19"/>
                  <p:cNvSpPr/>
                  <p:nvPr/>
                </p:nvSpPr>
                <p:spPr>
                  <a:xfrm>
                    <a:off x="6614" y="4332"/>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126" y="4332"/>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6614" y="4332"/>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126" y="4332"/>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3200" y="5167"/>
                  <a:ext cx="660" cy="148"/>
                  <a:chOff x="6614" y="4332"/>
                  <a:chExt cx="660" cy="148"/>
                </a:xfrm>
              </p:grpSpPr>
              <p:sp>
                <p:nvSpPr>
                  <p:cNvPr id="23" name="椭圆 22"/>
                  <p:cNvSpPr/>
                  <p:nvPr/>
                </p:nvSpPr>
                <p:spPr>
                  <a:xfrm>
                    <a:off x="6614" y="4332"/>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126" y="4332"/>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614" y="4332"/>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126" y="4332"/>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组合 7"/>
              <p:cNvGrpSpPr/>
              <p:nvPr/>
            </p:nvGrpSpPr>
            <p:grpSpPr>
              <a:xfrm>
                <a:off x="7126" y="6111"/>
                <a:ext cx="5013" cy="148"/>
                <a:chOff x="7126" y="6111"/>
                <a:chExt cx="5013" cy="148"/>
              </a:xfrm>
            </p:grpSpPr>
            <p:grpSp>
              <p:nvGrpSpPr>
                <p:cNvPr id="31" name="组合 30"/>
                <p:cNvGrpSpPr/>
                <p:nvPr/>
              </p:nvGrpSpPr>
              <p:grpSpPr>
                <a:xfrm>
                  <a:off x="11479" y="6111"/>
                  <a:ext cx="660" cy="148"/>
                  <a:chOff x="6614" y="3500"/>
                  <a:chExt cx="660" cy="148"/>
                </a:xfrm>
              </p:grpSpPr>
              <p:sp>
                <p:nvSpPr>
                  <p:cNvPr id="32" name="椭圆 31"/>
                  <p:cNvSpPr/>
                  <p:nvPr/>
                </p:nvSpPr>
                <p:spPr>
                  <a:xfrm>
                    <a:off x="6614" y="3500"/>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126" y="3500"/>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10479" y="6111"/>
                  <a:ext cx="645" cy="148"/>
                  <a:chOff x="6659" y="3500"/>
                  <a:chExt cx="645" cy="148"/>
                </a:xfrm>
              </p:grpSpPr>
              <p:sp>
                <p:nvSpPr>
                  <p:cNvPr id="35" name="椭圆 34"/>
                  <p:cNvSpPr/>
                  <p:nvPr/>
                </p:nvSpPr>
                <p:spPr>
                  <a:xfrm>
                    <a:off x="6659" y="3500"/>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7156" y="3500"/>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椭圆 39"/>
                <p:cNvSpPr/>
                <p:nvPr/>
              </p:nvSpPr>
              <p:spPr>
                <a:xfrm>
                  <a:off x="9954" y="6111"/>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7126" y="6111"/>
                  <a:ext cx="2104" cy="148"/>
                  <a:chOff x="7126" y="6111"/>
                  <a:chExt cx="2104" cy="148"/>
                </a:xfrm>
              </p:grpSpPr>
              <p:grpSp>
                <p:nvGrpSpPr>
                  <p:cNvPr id="28" name="组合 27"/>
                  <p:cNvGrpSpPr/>
                  <p:nvPr/>
                </p:nvGrpSpPr>
                <p:grpSpPr>
                  <a:xfrm>
                    <a:off x="8569" y="6111"/>
                    <a:ext cx="661" cy="148"/>
                    <a:chOff x="6613" y="3535"/>
                    <a:chExt cx="661" cy="148"/>
                  </a:xfrm>
                </p:grpSpPr>
                <p:sp>
                  <p:nvSpPr>
                    <p:cNvPr id="29" name="椭圆 28"/>
                    <p:cNvSpPr/>
                    <p:nvPr/>
                  </p:nvSpPr>
                  <p:spPr>
                    <a:xfrm>
                      <a:off x="6613" y="3535"/>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7126" y="3535"/>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7655" y="6111"/>
                    <a:ext cx="551" cy="148"/>
                    <a:chOff x="6704" y="3535"/>
                    <a:chExt cx="551" cy="148"/>
                  </a:xfrm>
                </p:grpSpPr>
                <p:sp>
                  <p:nvSpPr>
                    <p:cNvPr id="38" name="椭圆 37"/>
                    <p:cNvSpPr/>
                    <p:nvPr/>
                  </p:nvSpPr>
                  <p:spPr>
                    <a:xfrm>
                      <a:off x="6704" y="3535"/>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107" y="3535"/>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椭圆 40"/>
                  <p:cNvSpPr/>
                  <p:nvPr/>
                </p:nvSpPr>
                <p:spPr>
                  <a:xfrm>
                    <a:off x="7126" y="6111"/>
                    <a:ext cx="148" cy="14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pic>
        <p:nvPicPr>
          <p:cNvPr id="42" name="Picture 3"/>
          <p:cNvPicPr>
            <a:picLocks noChangeAspect="1" noChangeArrowheads="1"/>
          </p:cNvPicPr>
          <p:nvPr/>
        </p:nvPicPr>
        <p:blipFill>
          <a:blip r:embed="rId6"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117475" y="5085715"/>
            <a:ext cx="1800225" cy="1744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8" name="组合 47"/>
          <p:cNvGrpSpPr/>
          <p:nvPr/>
        </p:nvGrpSpPr>
        <p:grpSpPr>
          <a:xfrm>
            <a:off x="2232025" y="4610735"/>
            <a:ext cx="6184900" cy="2048510"/>
            <a:chOff x="3515" y="7261"/>
            <a:chExt cx="9740" cy="3226"/>
          </a:xfrm>
        </p:grpSpPr>
        <p:sp>
          <p:nvSpPr>
            <p:cNvPr id="46" name="Freeform 797"/>
            <p:cNvSpPr>
              <a:spLocks noEditPoints="1"/>
            </p:cNvSpPr>
            <p:nvPr/>
          </p:nvSpPr>
          <p:spPr bwMode="auto">
            <a:xfrm>
              <a:off x="3515" y="7261"/>
              <a:ext cx="9741" cy="3227"/>
            </a:xfrm>
            <a:custGeom>
              <a:avLst/>
              <a:gdLst>
                <a:gd name="T0" fmla="*/ 900 w 1012"/>
                <a:gd name="T1" fmla="*/ 91 h 793"/>
                <a:gd name="T2" fmla="*/ 713 w 1012"/>
                <a:gd name="T3" fmla="*/ 70 h 793"/>
                <a:gd name="T4" fmla="*/ 595 w 1012"/>
                <a:gd name="T5" fmla="*/ 43 h 793"/>
                <a:gd name="T6" fmla="*/ 474 w 1012"/>
                <a:gd name="T7" fmla="*/ 5 h 793"/>
                <a:gd name="T8" fmla="*/ 346 w 1012"/>
                <a:gd name="T9" fmla="*/ 50 h 793"/>
                <a:gd name="T10" fmla="*/ 265 w 1012"/>
                <a:gd name="T11" fmla="*/ 94 h 793"/>
                <a:gd name="T12" fmla="*/ 179 w 1012"/>
                <a:gd name="T13" fmla="*/ 148 h 793"/>
                <a:gd name="T14" fmla="*/ 37 w 1012"/>
                <a:gd name="T15" fmla="*/ 219 h 793"/>
                <a:gd name="T16" fmla="*/ 26 w 1012"/>
                <a:gd name="T17" fmla="*/ 375 h 793"/>
                <a:gd name="T18" fmla="*/ 50 w 1012"/>
                <a:gd name="T19" fmla="*/ 483 h 793"/>
                <a:gd name="T20" fmla="*/ 126 w 1012"/>
                <a:gd name="T21" fmla="*/ 541 h 793"/>
                <a:gd name="T22" fmla="*/ 193 w 1012"/>
                <a:gd name="T23" fmla="*/ 628 h 793"/>
                <a:gd name="T24" fmla="*/ 329 w 1012"/>
                <a:gd name="T25" fmla="*/ 666 h 793"/>
                <a:gd name="T26" fmla="*/ 251 w 1012"/>
                <a:gd name="T27" fmla="*/ 782 h 793"/>
                <a:gd name="T28" fmla="*/ 257 w 1012"/>
                <a:gd name="T29" fmla="*/ 793 h 793"/>
                <a:gd name="T30" fmla="*/ 388 w 1012"/>
                <a:gd name="T31" fmla="*/ 758 h 793"/>
                <a:gd name="T32" fmla="*/ 440 w 1012"/>
                <a:gd name="T33" fmla="*/ 620 h 793"/>
                <a:gd name="T34" fmla="*/ 527 w 1012"/>
                <a:gd name="T35" fmla="*/ 621 h 793"/>
                <a:gd name="T36" fmla="*/ 587 w 1012"/>
                <a:gd name="T37" fmla="*/ 659 h 793"/>
                <a:gd name="T38" fmla="*/ 706 w 1012"/>
                <a:gd name="T39" fmla="*/ 659 h 793"/>
                <a:gd name="T40" fmla="*/ 788 w 1012"/>
                <a:gd name="T41" fmla="*/ 604 h 793"/>
                <a:gd name="T42" fmla="*/ 838 w 1012"/>
                <a:gd name="T43" fmla="*/ 537 h 793"/>
                <a:gd name="T44" fmla="*/ 955 w 1012"/>
                <a:gd name="T45" fmla="*/ 473 h 793"/>
                <a:gd name="T46" fmla="*/ 957 w 1012"/>
                <a:gd name="T47" fmla="*/ 342 h 793"/>
                <a:gd name="T48" fmla="*/ 1012 w 1012"/>
                <a:gd name="T49" fmla="*/ 267 h 793"/>
                <a:gd name="T50" fmla="*/ 997 w 1012"/>
                <a:gd name="T51" fmla="*/ 294 h 793"/>
                <a:gd name="T52" fmla="*/ 926 w 1012"/>
                <a:gd name="T53" fmla="*/ 338 h 793"/>
                <a:gd name="T54" fmla="*/ 940 w 1012"/>
                <a:gd name="T55" fmla="*/ 369 h 793"/>
                <a:gd name="T56" fmla="*/ 915 w 1012"/>
                <a:gd name="T57" fmla="*/ 493 h 793"/>
                <a:gd name="T58" fmla="*/ 826 w 1012"/>
                <a:gd name="T59" fmla="*/ 506 h 793"/>
                <a:gd name="T60" fmla="*/ 823 w 1012"/>
                <a:gd name="T61" fmla="*/ 566 h 793"/>
                <a:gd name="T62" fmla="*/ 749 w 1012"/>
                <a:gd name="T63" fmla="*/ 586 h 793"/>
                <a:gd name="T64" fmla="*/ 736 w 1012"/>
                <a:gd name="T65" fmla="*/ 611 h 793"/>
                <a:gd name="T66" fmla="*/ 649 w 1012"/>
                <a:gd name="T67" fmla="*/ 657 h 793"/>
                <a:gd name="T68" fmla="*/ 554 w 1012"/>
                <a:gd name="T69" fmla="*/ 616 h 793"/>
                <a:gd name="T70" fmla="*/ 487 w 1012"/>
                <a:gd name="T71" fmla="*/ 621 h 793"/>
                <a:gd name="T72" fmla="*/ 439 w 1012"/>
                <a:gd name="T73" fmla="*/ 603 h 793"/>
                <a:gd name="T74" fmla="*/ 417 w 1012"/>
                <a:gd name="T75" fmla="*/ 665 h 793"/>
                <a:gd name="T76" fmla="*/ 324 w 1012"/>
                <a:gd name="T77" fmla="*/ 775 h 793"/>
                <a:gd name="T78" fmla="*/ 340 w 1012"/>
                <a:gd name="T79" fmla="*/ 683 h 793"/>
                <a:gd name="T80" fmla="*/ 334 w 1012"/>
                <a:gd name="T81" fmla="*/ 592 h 793"/>
                <a:gd name="T82" fmla="*/ 202 w 1012"/>
                <a:gd name="T83" fmla="*/ 617 h 793"/>
                <a:gd name="T84" fmla="*/ 140 w 1012"/>
                <a:gd name="T85" fmla="*/ 532 h 793"/>
                <a:gd name="T86" fmla="*/ 93 w 1012"/>
                <a:gd name="T87" fmla="*/ 503 h 793"/>
                <a:gd name="T88" fmla="*/ 75 w 1012"/>
                <a:gd name="T89" fmla="*/ 425 h 793"/>
                <a:gd name="T90" fmla="*/ 85 w 1012"/>
                <a:gd name="T91" fmla="*/ 404 h 793"/>
                <a:gd name="T92" fmla="*/ 14 w 1012"/>
                <a:gd name="T93" fmla="*/ 296 h 793"/>
                <a:gd name="T94" fmla="*/ 128 w 1012"/>
                <a:gd name="T95" fmla="*/ 183 h 793"/>
                <a:gd name="T96" fmla="*/ 198 w 1012"/>
                <a:gd name="T97" fmla="*/ 177 h 793"/>
                <a:gd name="T98" fmla="*/ 234 w 1012"/>
                <a:gd name="T99" fmla="*/ 109 h 793"/>
                <a:gd name="T100" fmla="*/ 322 w 1012"/>
                <a:gd name="T101" fmla="*/ 128 h 793"/>
                <a:gd name="T102" fmla="*/ 365 w 1012"/>
                <a:gd name="T103" fmla="*/ 47 h 793"/>
                <a:gd name="T104" fmla="*/ 498 w 1012"/>
                <a:gd name="T105" fmla="*/ 28 h 793"/>
                <a:gd name="T106" fmla="*/ 551 w 1012"/>
                <a:gd name="T107" fmla="*/ 80 h 793"/>
                <a:gd name="T108" fmla="*/ 606 w 1012"/>
                <a:gd name="T109" fmla="*/ 56 h 793"/>
                <a:gd name="T110" fmla="*/ 675 w 1012"/>
                <a:gd name="T111" fmla="*/ 102 h 793"/>
                <a:gd name="T112" fmla="*/ 742 w 1012"/>
                <a:gd name="T113" fmla="*/ 74 h 793"/>
                <a:gd name="T114" fmla="*/ 905 w 1012"/>
                <a:gd name="T115" fmla="*/ 118 h 793"/>
                <a:gd name="T116" fmla="*/ 932 w 1012"/>
                <a:gd name="T117" fmla="*/ 219 h 793"/>
                <a:gd name="T118" fmla="*/ 995 w 1012"/>
                <a:gd name="T119" fmla="*/ 259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2" h="793">
                  <a:moveTo>
                    <a:pt x="945" y="208"/>
                  </a:moveTo>
                  <a:lnTo>
                    <a:pt x="942" y="181"/>
                  </a:lnTo>
                  <a:lnTo>
                    <a:pt x="938" y="156"/>
                  </a:lnTo>
                  <a:lnTo>
                    <a:pt x="929" y="132"/>
                  </a:lnTo>
                  <a:lnTo>
                    <a:pt x="916" y="111"/>
                  </a:lnTo>
                  <a:lnTo>
                    <a:pt x="900" y="91"/>
                  </a:lnTo>
                  <a:lnTo>
                    <a:pt x="878" y="74"/>
                  </a:lnTo>
                  <a:lnTo>
                    <a:pt x="846" y="60"/>
                  </a:lnTo>
                  <a:lnTo>
                    <a:pt x="814" y="53"/>
                  </a:lnTo>
                  <a:lnTo>
                    <a:pt x="780" y="52"/>
                  </a:lnTo>
                  <a:lnTo>
                    <a:pt x="746" y="57"/>
                  </a:lnTo>
                  <a:lnTo>
                    <a:pt x="713" y="70"/>
                  </a:lnTo>
                  <a:lnTo>
                    <a:pt x="684" y="87"/>
                  </a:lnTo>
                  <a:lnTo>
                    <a:pt x="673" y="69"/>
                  </a:lnTo>
                  <a:lnTo>
                    <a:pt x="657" y="55"/>
                  </a:lnTo>
                  <a:lnTo>
                    <a:pt x="637" y="46"/>
                  </a:lnTo>
                  <a:lnTo>
                    <a:pt x="616" y="42"/>
                  </a:lnTo>
                  <a:lnTo>
                    <a:pt x="595" y="43"/>
                  </a:lnTo>
                  <a:lnTo>
                    <a:pt x="575" y="49"/>
                  </a:lnTo>
                  <a:lnTo>
                    <a:pt x="557" y="62"/>
                  </a:lnTo>
                  <a:lnTo>
                    <a:pt x="542" y="42"/>
                  </a:lnTo>
                  <a:lnTo>
                    <a:pt x="522" y="25"/>
                  </a:lnTo>
                  <a:lnTo>
                    <a:pt x="499" y="14"/>
                  </a:lnTo>
                  <a:lnTo>
                    <a:pt x="474" y="5"/>
                  </a:lnTo>
                  <a:lnTo>
                    <a:pt x="448" y="0"/>
                  </a:lnTo>
                  <a:lnTo>
                    <a:pt x="425" y="0"/>
                  </a:lnTo>
                  <a:lnTo>
                    <a:pt x="401" y="5"/>
                  </a:lnTo>
                  <a:lnTo>
                    <a:pt x="378" y="16"/>
                  </a:lnTo>
                  <a:lnTo>
                    <a:pt x="360" y="33"/>
                  </a:lnTo>
                  <a:lnTo>
                    <a:pt x="346" y="50"/>
                  </a:lnTo>
                  <a:lnTo>
                    <a:pt x="336" y="70"/>
                  </a:lnTo>
                  <a:lnTo>
                    <a:pt x="329" y="90"/>
                  </a:lnTo>
                  <a:lnTo>
                    <a:pt x="320" y="109"/>
                  </a:lnTo>
                  <a:lnTo>
                    <a:pt x="303" y="101"/>
                  </a:lnTo>
                  <a:lnTo>
                    <a:pt x="285" y="95"/>
                  </a:lnTo>
                  <a:lnTo>
                    <a:pt x="265" y="94"/>
                  </a:lnTo>
                  <a:lnTo>
                    <a:pt x="245" y="94"/>
                  </a:lnTo>
                  <a:lnTo>
                    <a:pt x="226" y="98"/>
                  </a:lnTo>
                  <a:lnTo>
                    <a:pt x="209" y="105"/>
                  </a:lnTo>
                  <a:lnTo>
                    <a:pt x="195" y="117"/>
                  </a:lnTo>
                  <a:lnTo>
                    <a:pt x="185" y="131"/>
                  </a:lnTo>
                  <a:lnTo>
                    <a:pt x="179" y="148"/>
                  </a:lnTo>
                  <a:lnTo>
                    <a:pt x="181" y="167"/>
                  </a:lnTo>
                  <a:lnTo>
                    <a:pt x="148" y="167"/>
                  </a:lnTo>
                  <a:lnTo>
                    <a:pt x="117" y="172"/>
                  </a:lnTo>
                  <a:lnTo>
                    <a:pt x="88" y="183"/>
                  </a:lnTo>
                  <a:lnTo>
                    <a:pt x="61" y="198"/>
                  </a:lnTo>
                  <a:lnTo>
                    <a:pt x="37" y="219"/>
                  </a:lnTo>
                  <a:lnTo>
                    <a:pt x="17" y="246"/>
                  </a:lnTo>
                  <a:lnTo>
                    <a:pt x="4" y="274"/>
                  </a:lnTo>
                  <a:lnTo>
                    <a:pt x="0" y="301"/>
                  </a:lnTo>
                  <a:lnTo>
                    <a:pt x="3" y="328"/>
                  </a:lnTo>
                  <a:lnTo>
                    <a:pt x="11" y="352"/>
                  </a:lnTo>
                  <a:lnTo>
                    <a:pt x="26" y="375"/>
                  </a:lnTo>
                  <a:lnTo>
                    <a:pt x="45" y="396"/>
                  </a:lnTo>
                  <a:lnTo>
                    <a:pt x="68" y="411"/>
                  </a:lnTo>
                  <a:lnTo>
                    <a:pt x="55" y="427"/>
                  </a:lnTo>
                  <a:lnTo>
                    <a:pt x="47" y="445"/>
                  </a:lnTo>
                  <a:lnTo>
                    <a:pt x="44" y="463"/>
                  </a:lnTo>
                  <a:lnTo>
                    <a:pt x="50" y="483"/>
                  </a:lnTo>
                  <a:lnTo>
                    <a:pt x="59" y="497"/>
                  </a:lnTo>
                  <a:lnTo>
                    <a:pt x="73" y="508"/>
                  </a:lnTo>
                  <a:lnTo>
                    <a:pt x="89" y="516"/>
                  </a:lnTo>
                  <a:lnTo>
                    <a:pt x="107" y="521"/>
                  </a:lnTo>
                  <a:lnTo>
                    <a:pt x="124" y="524"/>
                  </a:lnTo>
                  <a:lnTo>
                    <a:pt x="126" y="541"/>
                  </a:lnTo>
                  <a:lnTo>
                    <a:pt x="127" y="556"/>
                  </a:lnTo>
                  <a:lnTo>
                    <a:pt x="133" y="576"/>
                  </a:lnTo>
                  <a:lnTo>
                    <a:pt x="143" y="593"/>
                  </a:lnTo>
                  <a:lnTo>
                    <a:pt x="157" y="609"/>
                  </a:lnTo>
                  <a:lnTo>
                    <a:pt x="174" y="620"/>
                  </a:lnTo>
                  <a:lnTo>
                    <a:pt x="193" y="628"/>
                  </a:lnTo>
                  <a:lnTo>
                    <a:pt x="229" y="637"/>
                  </a:lnTo>
                  <a:lnTo>
                    <a:pt x="262" y="635"/>
                  </a:lnTo>
                  <a:lnTo>
                    <a:pt x="296" y="627"/>
                  </a:lnTo>
                  <a:lnTo>
                    <a:pt x="327" y="610"/>
                  </a:lnTo>
                  <a:lnTo>
                    <a:pt x="330" y="638"/>
                  </a:lnTo>
                  <a:lnTo>
                    <a:pt x="329" y="666"/>
                  </a:lnTo>
                  <a:lnTo>
                    <a:pt x="322" y="695"/>
                  </a:lnTo>
                  <a:lnTo>
                    <a:pt x="312" y="720"/>
                  </a:lnTo>
                  <a:lnTo>
                    <a:pt x="296" y="744"/>
                  </a:lnTo>
                  <a:lnTo>
                    <a:pt x="278" y="764"/>
                  </a:lnTo>
                  <a:lnTo>
                    <a:pt x="253" y="781"/>
                  </a:lnTo>
                  <a:lnTo>
                    <a:pt x="251" y="782"/>
                  </a:lnTo>
                  <a:lnTo>
                    <a:pt x="250" y="785"/>
                  </a:lnTo>
                  <a:lnTo>
                    <a:pt x="250" y="788"/>
                  </a:lnTo>
                  <a:lnTo>
                    <a:pt x="251" y="789"/>
                  </a:lnTo>
                  <a:lnTo>
                    <a:pt x="253" y="792"/>
                  </a:lnTo>
                  <a:lnTo>
                    <a:pt x="255" y="793"/>
                  </a:lnTo>
                  <a:lnTo>
                    <a:pt x="257" y="793"/>
                  </a:lnTo>
                  <a:lnTo>
                    <a:pt x="258" y="793"/>
                  </a:lnTo>
                  <a:lnTo>
                    <a:pt x="286" y="793"/>
                  </a:lnTo>
                  <a:lnTo>
                    <a:pt x="315" y="790"/>
                  </a:lnTo>
                  <a:lnTo>
                    <a:pt x="340" y="785"/>
                  </a:lnTo>
                  <a:lnTo>
                    <a:pt x="365" y="775"/>
                  </a:lnTo>
                  <a:lnTo>
                    <a:pt x="388" y="758"/>
                  </a:lnTo>
                  <a:lnTo>
                    <a:pt x="405" y="738"/>
                  </a:lnTo>
                  <a:lnTo>
                    <a:pt x="416" y="717"/>
                  </a:lnTo>
                  <a:lnTo>
                    <a:pt x="425" y="693"/>
                  </a:lnTo>
                  <a:lnTo>
                    <a:pt x="430" y="669"/>
                  </a:lnTo>
                  <a:lnTo>
                    <a:pt x="436" y="644"/>
                  </a:lnTo>
                  <a:lnTo>
                    <a:pt x="440" y="620"/>
                  </a:lnTo>
                  <a:lnTo>
                    <a:pt x="464" y="631"/>
                  </a:lnTo>
                  <a:lnTo>
                    <a:pt x="489" y="635"/>
                  </a:lnTo>
                  <a:lnTo>
                    <a:pt x="502" y="633"/>
                  </a:lnTo>
                  <a:lnTo>
                    <a:pt x="515" y="628"/>
                  </a:lnTo>
                  <a:lnTo>
                    <a:pt x="523" y="624"/>
                  </a:lnTo>
                  <a:lnTo>
                    <a:pt x="527" y="621"/>
                  </a:lnTo>
                  <a:lnTo>
                    <a:pt x="533" y="620"/>
                  </a:lnTo>
                  <a:lnTo>
                    <a:pt x="542" y="624"/>
                  </a:lnTo>
                  <a:lnTo>
                    <a:pt x="553" y="633"/>
                  </a:lnTo>
                  <a:lnTo>
                    <a:pt x="563" y="642"/>
                  </a:lnTo>
                  <a:lnTo>
                    <a:pt x="574" y="651"/>
                  </a:lnTo>
                  <a:lnTo>
                    <a:pt x="587" y="659"/>
                  </a:lnTo>
                  <a:lnTo>
                    <a:pt x="606" y="665"/>
                  </a:lnTo>
                  <a:lnTo>
                    <a:pt x="626" y="669"/>
                  </a:lnTo>
                  <a:lnTo>
                    <a:pt x="646" y="669"/>
                  </a:lnTo>
                  <a:lnTo>
                    <a:pt x="667" y="669"/>
                  </a:lnTo>
                  <a:lnTo>
                    <a:pt x="687" y="666"/>
                  </a:lnTo>
                  <a:lnTo>
                    <a:pt x="706" y="659"/>
                  </a:lnTo>
                  <a:lnTo>
                    <a:pt x="723" y="651"/>
                  </a:lnTo>
                  <a:lnTo>
                    <a:pt x="737" y="638"/>
                  </a:lnTo>
                  <a:lnTo>
                    <a:pt x="747" y="623"/>
                  </a:lnTo>
                  <a:lnTo>
                    <a:pt x="753" y="603"/>
                  </a:lnTo>
                  <a:lnTo>
                    <a:pt x="770" y="606"/>
                  </a:lnTo>
                  <a:lnTo>
                    <a:pt x="788" y="604"/>
                  </a:lnTo>
                  <a:lnTo>
                    <a:pt x="807" y="600"/>
                  </a:lnTo>
                  <a:lnTo>
                    <a:pt x="822" y="592"/>
                  </a:lnTo>
                  <a:lnTo>
                    <a:pt x="833" y="580"/>
                  </a:lnTo>
                  <a:lnTo>
                    <a:pt x="838" y="566"/>
                  </a:lnTo>
                  <a:lnTo>
                    <a:pt x="839" y="552"/>
                  </a:lnTo>
                  <a:lnTo>
                    <a:pt x="838" y="537"/>
                  </a:lnTo>
                  <a:lnTo>
                    <a:pt x="838" y="520"/>
                  </a:lnTo>
                  <a:lnTo>
                    <a:pt x="864" y="523"/>
                  </a:lnTo>
                  <a:lnTo>
                    <a:pt x="891" y="518"/>
                  </a:lnTo>
                  <a:lnTo>
                    <a:pt x="915" y="508"/>
                  </a:lnTo>
                  <a:lnTo>
                    <a:pt x="936" y="494"/>
                  </a:lnTo>
                  <a:lnTo>
                    <a:pt x="955" y="473"/>
                  </a:lnTo>
                  <a:lnTo>
                    <a:pt x="967" y="448"/>
                  </a:lnTo>
                  <a:lnTo>
                    <a:pt x="970" y="421"/>
                  </a:lnTo>
                  <a:lnTo>
                    <a:pt x="967" y="396"/>
                  </a:lnTo>
                  <a:lnTo>
                    <a:pt x="957" y="370"/>
                  </a:lnTo>
                  <a:lnTo>
                    <a:pt x="942" y="348"/>
                  </a:lnTo>
                  <a:lnTo>
                    <a:pt x="957" y="342"/>
                  </a:lnTo>
                  <a:lnTo>
                    <a:pt x="973" y="335"/>
                  </a:lnTo>
                  <a:lnTo>
                    <a:pt x="987" y="328"/>
                  </a:lnTo>
                  <a:lnTo>
                    <a:pt x="998" y="317"/>
                  </a:lnTo>
                  <a:lnTo>
                    <a:pt x="1008" y="304"/>
                  </a:lnTo>
                  <a:lnTo>
                    <a:pt x="1012" y="289"/>
                  </a:lnTo>
                  <a:lnTo>
                    <a:pt x="1012" y="267"/>
                  </a:lnTo>
                  <a:lnTo>
                    <a:pt x="1005" y="250"/>
                  </a:lnTo>
                  <a:lnTo>
                    <a:pt x="995" y="235"/>
                  </a:lnTo>
                  <a:lnTo>
                    <a:pt x="981" y="222"/>
                  </a:lnTo>
                  <a:lnTo>
                    <a:pt x="963" y="214"/>
                  </a:lnTo>
                  <a:lnTo>
                    <a:pt x="945" y="208"/>
                  </a:lnTo>
                  <a:close/>
                  <a:moveTo>
                    <a:pt x="997" y="294"/>
                  </a:moveTo>
                  <a:lnTo>
                    <a:pt x="990" y="307"/>
                  </a:lnTo>
                  <a:lnTo>
                    <a:pt x="980" y="315"/>
                  </a:lnTo>
                  <a:lnTo>
                    <a:pt x="967" y="324"/>
                  </a:lnTo>
                  <a:lnTo>
                    <a:pt x="953" y="329"/>
                  </a:lnTo>
                  <a:lnTo>
                    <a:pt x="939" y="334"/>
                  </a:lnTo>
                  <a:lnTo>
                    <a:pt x="926" y="338"/>
                  </a:lnTo>
                  <a:lnTo>
                    <a:pt x="925" y="339"/>
                  </a:lnTo>
                  <a:lnTo>
                    <a:pt x="922" y="342"/>
                  </a:lnTo>
                  <a:lnTo>
                    <a:pt x="922" y="345"/>
                  </a:lnTo>
                  <a:lnTo>
                    <a:pt x="922" y="348"/>
                  </a:lnTo>
                  <a:lnTo>
                    <a:pt x="924" y="349"/>
                  </a:lnTo>
                  <a:lnTo>
                    <a:pt x="940" y="369"/>
                  </a:lnTo>
                  <a:lnTo>
                    <a:pt x="952" y="391"/>
                  </a:lnTo>
                  <a:lnTo>
                    <a:pt x="956" y="414"/>
                  </a:lnTo>
                  <a:lnTo>
                    <a:pt x="953" y="438"/>
                  </a:lnTo>
                  <a:lnTo>
                    <a:pt x="945" y="463"/>
                  </a:lnTo>
                  <a:lnTo>
                    <a:pt x="931" y="480"/>
                  </a:lnTo>
                  <a:lnTo>
                    <a:pt x="915" y="493"/>
                  </a:lnTo>
                  <a:lnTo>
                    <a:pt x="895" y="503"/>
                  </a:lnTo>
                  <a:lnTo>
                    <a:pt x="876" y="507"/>
                  </a:lnTo>
                  <a:lnTo>
                    <a:pt x="853" y="508"/>
                  </a:lnTo>
                  <a:lnTo>
                    <a:pt x="832" y="506"/>
                  </a:lnTo>
                  <a:lnTo>
                    <a:pt x="829" y="504"/>
                  </a:lnTo>
                  <a:lnTo>
                    <a:pt x="826" y="506"/>
                  </a:lnTo>
                  <a:lnTo>
                    <a:pt x="823" y="508"/>
                  </a:lnTo>
                  <a:lnTo>
                    <a:pt x="823" y="511"/>
                  </a:lnTo>
                  <a:lnTo>
                    <a:pt x="823" y="525"/>
                  </a:lnTo>
                  <a:lnTo>
                    <a:pt x="825" y="540"/>
                  </a:lnTo>
                  <a:lnTo>
                    <a:pt x="826" y="552"/>
                  </a:lnTo>
                  <a:lnTo>
                    <a:pt x="823" y="566"/>
                  </a:lnTo>
                  <a:lnTo>
                    <a:pt x="818" y="578"/>
                  </a:lnTo>
                  <a:lnTo>
                    <a:pt x="807" y="586"/>
                  </a:lnTo>
                  <a:lnTo>
                    <a:pt x="792" y="590"/>
                  </a:lnTo>
                  <a:lnTo>
                    <a:pt x="777" y="592"/>
                  </a:lnTo>
                  <a:lnTo>
                    <a:pt x="763" y="590"/>
                  </a:lnTo>
                  <a:lnTo>
                    <a:pt x="749" y="586"/>
                  </a:lnTo>
                  <a:lnTo>
                    <a:pt x="746" y="586"/>
                  </a:lnTo>
                  <a:lnTo>
                    <a:pt x="743" y="586"/>
                  </a:lnTo>
                  <a:lnTo>
                    <a:pt x="742" y="587"/>
                  </a:lnTo>
                  <a:lnTo>
                    <a:pt x="739" y="590"/>
                  </a:lnTo>
                  <a:lnTo>
                    <a:pt x="739" y="593"/>
                  </a:lnTo>
                  <a:lnTo>
                    <a:pt x="736" y="611"/>
                  </a:lnTo>
                  <a:lnTo>
                    <a:pt x="729" y="627"/>
                  </a:lnTo>
                  <a:lnTo>
                    <a:pt x="718" y="638"/>
                  </a:lnTo>
                  <a:lnTo>
                    <a:pt x="702" y="647"/>
                  </a:lnTo>
                  <a:lnTo>
                    <a:pt x="685" y="652"/>
                  </a:lnTo>
                  <a:lnTo>
                    <a:pt x="667" y="655"/>
                  </a:lnTo>
                  <a:lnTo>
                    <a:pt x="649" y="657"/>
                  </a:lnTo>
                  <a:lnTo>
                    <a:pt x="632" y="655"/>
                  </a:lnTo>
                  <a:lnTo>
                    <a:pt x="615" y="652"/>
                  </a:lnTo>
                  <a:lnTo>
                    <a:pt x="595" y="647"/>
                  </a:lnTo>
                  <a:lnTo>
                    <a:pt x="578" y="637"/>
                  </a:lnTo>
                  <a:lnTo>
                    <a:pt x="565" y="627"/>
                  </a:lnTo>
                  <a:lnTo>
                    <a:pt x="554" y="616"/>
                  </a:lnTo>
                  <a:lnTo>
                    <a:pt x="540" y="606"/>
                  </a:lnTo>
                  <a:lnTo>
                    <a:pt x="532" y="604"/>
                  </a:lnTo>
                  <a:lnTo>
                    <a:pt x="523" y="607"/>
                  </a:lnTo>
                  <a:lnTo>
                    <a:pt x="516" y="611"/>
                  </a:lnTo>
                  <a:lnTo>
                    <a:pt x="502" y="618"/>
                  </a:lnTo>
                  <a:lnTo>
                    <a:pt x="487" y="621"/>
                  </a:lnTo>
                  <a:lnTo>
                    <a:pt x="472" y="618"/>
                  </a:lnTo>
                  <a:lnTo>
                    <a:pt x="457" y="614"/>
                  </a:lnTo>
                  <a:lnTo>
                    <a:pt x="444" y="606"/>
                  </a:lnTo>
                  <a:lnTo>
                    <a:pt x="443" y="604"/>
                  </a:lnTo>
                  <a:lnTo>
                    <a:pt x="441" y="604"/>
                  </a:lnTo>
                  <a:lnTo>
                    <a:pt x="439" y="603"/>
                  </a:lnTo>
                  <a:lnTo>
                    <a:pt x="436" y="602"/>
                  </a:lnTo>
                  <a:lnTo>
                    <a:pt x="433" y="602"/>
                  </a:lnTo>
                  <a:lnTo>
                    <a:pt x="432" y="604"/>
                  </a:lnTo>
                  <a:lnTo>
                    <a:pt x="429" y="607"/>
                  </a:lnTo>
                  <a:lnTo>
                    <a:pt x="423" y="635"/>
                  </a:lnTo>
                  <a:lnTo>
                    <a:pt x="417" y="665"/>
                  </a:lnTo>
                  <a:lnTo>
                    <a:pt x="410" y="693"/>
                  </a:lnTo>
                  <a:lnTo>
                    <a:pt x="399" y="720"/>
                  </a:lnTo>
                  <a:lnTo>
                    <a:pt x="382" y="744"/>
                  </a:lnTo>
                  <a:lnTo>
                    <a:pt x="365" y="759"/>
                  </a:lnTo>
                  <a:lnTo>
                    <a:pt x="346" y="769"/>
                  </a:lnTo>
                  <a:lnTo>
                    <a:pt x="324" y="775"/>
                  </a:lnTo>
                  <a:lnTo>
                    <a:pt x="303" y="778"/>
                  </a:lnTo>
                  <a:lnTo>
                    <a:pt x="281" y="779"/>
                  </a:lnTo>
                  <a:lnTo>
                    <a:pt x="302" y="759"/>
                  </a:lnTo>
                  <a:lnTo>
                    <a:pt x="319" y="737"/>
                  </a:lnTo>
                  <a:lnTo>
                    <a:pt x="331" y="710"/>
                  </a:lnTo>
                  <a:lnTo>
                    <a:pt x="340" y="683"/>
                  </a:lnTo>
                  <a:lnTo>
                    <a:pt x="343" y="654"/>
                  </a:lnTo>
                  <a:lnTo>
                    <a:pt x="343" y="626"/>
                  </a:lnTo>
                  <a:lnTo>
                    <a:pt x="339" y="596"/>
                  </a:lnTo>
                  <a:lnTo>
                    <a:pt x="339" y="595"/>
                  </a:lnTo>
                  <a:lnTo>
                    <a:pt x="336" y="592"/>
                  </a:lnTo>
                  <a:lnTo>
                    <a:pt x="334" y="592"/>
                  </a:lnTo>
                  <a:lnTo>
                    <a:pt x="331" y="592"/>
                  </a:lnTo>
                  <a:lnTo>
                    <a:pt x="329" y="592"/>
                  </a:lnTo>
                  <a:lnTo>
                    <a:pt x="299" y="610"/>
                  </a:lnTo>
                  <a:lnTo>
                    <a:pt x="268" y="620"/>
                  </a:lnTo>
                  <a:lnTo>
                    <a:pt x="236" y="623"/>
                  </a:lnTo>
                  <a:lnTo>
                    <a:pt x="202" y="617"/>
                  </a:lnTo>
                  <a:lnTo>
                    <a:pt x="182" y="609"/>
                  </a:lnTo>
                  <a:lnTo>
                    <a:pt x="167" y="597"/>
                  </a:lnTo>
                  <a:lnTo>
                    <a:pt x="152" y="582"/>
                  </a:lnTo>
                  <a:lnTo>
                    <a:pt x="144" y="566"/>
                  </a:lnTo>
                  <a:lnTo>
                    <a:pt x="141" y="549"/>
                  </a:lnTo>
                  <a:lnTo>
                    <a:pt x="140" y="532"/>
                  </a:lnTo>
                  <a:lnTo>
                    <a:pt x="137" y="516"/>
                  </a:lnTo>
                  <a:lnTo>
                    <a:pt x="136" y="513"/>
                  </a:lnTo>
                  <a:lnTo>
                    <a:pt x="133" y="511"/>
                  </a:lnTo>
                  <a:lnTo>
                    <a:pt x="130" y="510"/>
                  </a:lnTo>
                  <a:lnTo>
                    <a:pt x="112" y="508"/>
                  </a:lnTo>
                  <a:lnTo>
                    <a:pt x="93" y="503"/>
                  </a:lnTo>
                  <a:lnTo>
                    <a:pt x="78" y="493"/>
                  </a:lnTo>
                  <a:lnTo>
                    <a:pt x="64" y="480"/>
                  </a:lnTo>
                  <a:lnTo>
                    <a:pt x="58" y="465"/>
                  </a:lnTo>
                  <a:lnTo>
                    <a:pt x="58" y="451"/>
                  </a:lnTo>
                  <a:lnTo>
                    <a:pt x="65" y="437"/>
                  </a:lnTo>
                  <a:lnTo>
                    <a:pt x="75" y="425"/>
                  </a:lnTo>
                  <a:lnTo>
                    <a:pt x="86" y="415"/>
                  </a:lnTo>
                  <a:lnTo>
                    <a:pt x="88" y="413"/>
                  </a:lnTo>
                  <a:lnTo>
                    <a:pt x="88" y="410"/>
                  </a:lnTo>
                  <a:lnTo>
                    <a:pt x="88" y="407"/>
                  </a:lnTo>
                  <a:lnTo>
                    <a:pt x="86" y="406"/>
                  </a:lnTo>
                  <a:lnTo>
                    <a:pt x="85" y="404"/>
                  </a:lnTo>
                  <a:lnTo>
                    <a:pt x="65" y="393"/>
                  </a:lnTo>
                  <a:lnTo>
                    <a:pt x="48" y="380"/>
                  </a:lnTo>
                  <a:lnTo>
                    <a:pt x="34" y="365"/>
                  </a:lnTo>
                  <a:lnTo>
                    <a:pt x="21" y="345"/>
                  </a:lnTo>
                  <a:lnTo>
                    <a:pt x="14" y="321"/>
                  </a:lnTo>
                  <a:lnTo>
                    <a:pt x="14" y="296"/>
                  </a:lnTo>
                  <a:lnTo>
                    <a:pt x="21" y="272"/>
                  </a:lnTo>
                  <a:lnTo>
                    <a:pt x="33" y="249"/>
                  </a:lnTo>
                  <a:lnTo>
                    <a:pt x="51" y="225"/>
                  </a:lnTo>
                  <a:lnTo>
                    <a:pt x="73" y="205"/>
                  </a:lnTo>
                  <a:lnTo>
                    <a:pt x="99" y="191"/>
                  </a:lnTo>
                  <a:lnTo>
                    <a:pt x="128" y="183"/>
                  </a:lnTo>
                  <a:lnTo>
                    <a:pt x="158" y="180"/>
                  </a:lnTo>
                  <a:lnTo>
                    <a:pt x="188" y="183"/>
                  </a:lnTo>
                  <a:lnTo>
                    <a:pt x="190" y="183"/>
                  </a:lnTo>
                  <a:lnTo>
                    <a:pt x="193" y="181"/>
                  </a:lnTo>
                  <a:lnTo>
                    <a:pt x="196" y="180"/>
                  </a:lnTo>
                  <a:lnTo>
                    <a:pt x="198" y="177"/>
                  </a:lnTo>
                  <a:lnTo>
                    <a:pt x="196" y="174"/>
                  </a:lnTo>
                  <a:lnTo>
                    <a:pt x="193" y="155"/>
                  </a:lnTo>
                  <a:lnTo>
                    <a:pt x="198" y="138"/>
                  </a:lnTo>
                  <a:lnTo>
                    <a:pt x="206" y="125"/>
                  </a:lnTo>
                  <a:lnTo>
                    <a:pt x="219" y="117"/>
                  </a:lnTo>
                  <a:lnTo>
                    <a:pt x="234" y="109"/>
                  </a:lnTo>
                  <a:lnTo>
                    <a:pt x="253" y="107"/>
                  </a:lnTo>
                  <a:lnTo>
                    <a:pt x="271" y="108"/>
                  </a:lnTo>
                  <a:lnTo>
                    <a:pt x="288" y="111"/>
                  </a:lnTo>
                  <a:lnTo>
                    <a:pt x="305" y="117"/>
                  </a:lnTo>
                  <a:lnTo>
                    <a:pt x="319" y="126"/>
                  </a:lnTo>
                  <a:lnTo>
                    <a:pt x="322" y="128"/>
                  </a:lnTo>
                  <a:lnTo>
                    <a:pt x="326" y="128"/>
                  </a:lnTo>
                  <a:lnTo>
                    <a:pt x="329" y="126"/>
                  </a:lnTo>
                  <a:lnTo>
                    <a:pt x="330" y="124"/>
                  </a:lnTo>
                  <a:lnTo>
                    <a:pt x="340" y="97"/>
                  </a:lnTo>
                  <a:lnTo>
                    <a:pt x="351" y="71"/>
                  </a:lnTo>
                  <a:lnTo>
                    <a:pt x="365" y="47"/>
                  </a:lnTo>
                  <a:lnTo>
                    <a:pt x="384" y="29"/>
                  </a:lnTo>
                  <a:lnTo>
                    <a:pt x="405" y="18"/>
                  </a:lnTo>
                  <a:lnTo>
                    <a:pt x="429" y="14"/>
                  </a:lnTo>
                  <a:lnTo>
                    <a:pt x="451" y="14"/>
                  </a:lnTo>
                  <a:lnTo>
                    <a:pt x="475" y="19"/>
                  </a:lnTo>
                  <a:lnTo>
                    <a:pt x="498" y="28"/>
                  </a:lnTo>
                  <a:lnTo>
                    <a:pt x="518" y="40"/>
                  </a:lnTo>
                  <a:lnTo>
                    <a:pt x="534" y="56"/>
                  </a:lnTo>
                  <a:lnTo>
                    <a:pt x="547" y="74"/>
                  </a:lnTo>
                  <a:lnTo>
                    <a:pt x="549" y="77"/>
                  </a:lnTo>
                  <a:lnTo>
                    <a:pt x="550" y="78"/>
                  </a:lnTo>
                  <a:lnTo>
                    <a:pt x="551" y="80"/>
                  </a:lnTo>
                  <a:lnTo>
                    <a:pt x="554" y="81"/>
                  </a:lnTo>
                  <a:lnTo>
                    <a:pt x="557" y="80"/>
                  </a:lnTo>
                  <a:lnTo>
                    <a:pt x="558" y="78"/>
                  </a:lnTo>
                  <a:lnTo>
                    <a:pt x="573" y="67"/>
                  </a:lnTo>
                  <a:lnTo>
                    <a:pt x="589" y="59"/>
                  </a:lnTo>
                  <a:lnTo>
                    <a:pt x="606" y="56"/>
                  </a:lnTo>
                  <a:lnTo>
                    <a:pt x="623" y="57"/>
                  </a:lnTo>
                  <a:lnTo>
                    <a:pt x="640" y="62"/>
                  </a:lnTo>
                  <a:lnTo>
                    <a:pt x="654" y="70"/>
                  </a:lnTo>
                  <a:lnTo>
                    <a:pt x="666" y="83"/>
                  </a:lnTo>
                  <a:lnTo>
                    <a:pt x="674" y="100"/>
                  </a:lnTo>
                  <a:lnTo>
                    <a:pt x="675" y="102"/>
                  </a:lnTo>
                  <a:lnTo>
                    <a:pt x="677" y="104"/>
                  </a:lnTo>
                  <a:lnTo>
                    <a:pt x="680" y="105"/>
                  </a:lnTo>
                  <a:lnTo>
                    <a:pt x="682" y="105"/>
                  </a:lnTo>
                  <a:lnTo>
                    <a:pt x="684" y="104"/>
                  </a:lnTo>
                  <a:lnTo>
                    <a:pt x="712" y="87"/>
                  </a:lnTo>
                  <a:lnTo>
                    <a:pt x="742" y="74"/>
                  </a:lnTo>
                  <a:lnTo>
                    <a:pt x="773" y="67"/>
                  </a:lnTo>
                  <a:lnTo>
                    <a:pt x="804" y="66"/>
                  </a:lnTo>
                  <a:lnTo>
                    <a:pt x="836" y="71"/>
                  </a:lnTo>
                  <a:lnTo>
                    <a:pt x="867" y="84"/>
                  </a:lnTo>
                  <a:lnTo>
                    <a:pt x="888" y="100"/>
                  </a:lnTo>
                  <a:lnTo>
                    <a:pt x="905" y="118"/>
                  </a:lnTo>
                  <a:lnTo>
                    <a:pt x="916" y="141"/>
                  </a:lnTo>
                  <a:lnTo>
                    <a:pt x="925" y="163"/>
                  </a:lnTo>
                  <a:lnTo>
                    <a:pt x="929" y="188"/>
                  </a:lnTo>
                  <a:lnTo>
                    <a:pt x="931" y="214"/>
                  </a:lnTo>
                  <a:lnTo>
                    <a:pt x="931" y="217"/>
                  </a:lnTo>
                  <a:lnTo>
                    <a:pt x="932" y="219"/>
                  </a:lnTo>
                  <a:lnTo>
                    <a:pt x="935" y="221"/>
                  </a:lnTo>
                  <a:lnTo>
                    <a:pt x="938" y="221"/>
                  </a:lnTo>
                  <a:lnTo>
                    <a:pt x="956" y="225"/>
                  </a:lnTo>
                  <a:lnTo>
                    <a:pt x="971" y="234"/>
                  </a:lnTo>
                  <a:lnTo>
                    <a:pt x="986" y="245"/>
                  </a:lnTo>
                  <a:lnTo>
                    <a:pt x="995" y="259"/>
                  </a:lnTo>
                  <a:lnTo>
                    <a:pt x="1000" y="276"/>
                  </a:lnTo>
                  <a:lnTo>
                    <a:pt x="997" y="294"/>
                  </a:lnTo>
                  <a:close/>
                </a:path>
              </a:pathLst>
            </a:custGeom>
            <a:solidFill>
              <a:srgbClr val="08CDE8"/>
            </a:solidFill>
            <a:ln w="28575">
              <a:solidFill>
                <a:srgbClr val="92D050"/>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文本框 2"/>
            <p:cNvSpPr txBox="1"/>
            <p:nvPr/>
          </p:nvSpPr>
          <p:spPr>
            <a:xfrm>
              <a:off x="4848" y="7930"/>
              <a:ext cx="7591" cy="1888"/>
            </a:xfrm>
            <a:prstGeom prst="rect">
              <a:avLst/>
            </a:prstGeom>
            <a:noFill/>
            <a:ln w="9525">
              <a:noFill/>
            </a:ln>
          </p:spPr>
          <p:txBody>
            <a:bodyPr wrap="square">
              <a:spAutoFit/>
            </a:bodyPr>
            <a:lstStyle/>
            <a:p>
              <a:pPr marL="0" indent="0"/>
              <a:r>
                <a:rPr lang="zh-CN" altLang="en-US" sz="2400" b="1" dirty="0">
                  <a:solidFill>
                    <a:prstClr val="black"/>
                  </a:solidFill>
                  <a:latin typeface="楷体" panose="02010609060101010101" pitchFamily="49" charset="-122"/>
                  <a:ea typeface="楷体" panose="02010609060101010101" pitchFamily="49" charset="-122"/>
                  <a:sym typeface="+mn-ea"/>
                </a:rPr>
                <a:t>我发现加点词语是上一句话的结尾，同时是下一句的开头，我知道这种写作手法叫顶针。</a:t>
              </a:r>
              <a:endParaRPr lang="zh-CN" altLang="en-US" sz="2800" dirty="0">
                <a:solidFill>
                  <a:srgbClr val="0000FF"/>
                </a:solidFill>
              </a:endParaRPr>
            </a:p>
          </p:txBody>
        </p:sp>
      </p:grpSp>
      <p:sp>
        <p:nvSpPr>
          <p:cNvPr id="58" name="椭圆 57"/>
          <p:cNvSpPr/>
          <p:nvPr/>
        </p:nvSpPr>
        <p:spPr>
          <a:xfrm>
            <a:off x="3596159" y="4415140"/>
            <a:ext cx="93980" cy="939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3921279" y="4415140"/>
            <a:ext cx="93980" cy="939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2961159" y="4415140"/>
            <a:ext cx="93980" cy="939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276754" y="4415140"/>
            <a:ext cx="93980" cy="939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2627784" y="4415140"/>
            <a:ext cx="93980" cy="939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1000"/>
                                        <p:tgtEl>
                                          <p:spTgt spid="57"/>
                                        </p:tgtEl>
                                      </p:cBhvr>
                                    </p:animEffect>
                                    <p:anim calcmode="lin" valueType="num">
                                      <p:cBhvr>
                                        <p:cTn id="20" dur="1000" fill="hold"/>
                                        <p:tgtEl>
                                          <p:spTgt spid="57"/>
                                        </p:tgtEl>
                                        <p:attrNameLst>
                                          <p:attrName>ppt_x</p:attrName>
                                        </p:attrNameLst>
                                      </p:cBhvr>
                                      <p:tavLst>
                                        <p:tav tm="0">
                                          <p:val>
                                            <p:strVal val="#ppt_x"/>
                                          </p:val>
                                        </p:tav>
                                        <p:tav tm="100000">
                                          <p:val>
                                            <p:strVal val="#ppt_x"/>
                                          </p:val>
                                        </p:tav>
                                      </p:tavLst>
                                    </p:anim>
                                    <p:anim calcmode="lin" valueType="num">
                                      <p:cBhvr>
                                        <p:cTn id="21"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nodeType="click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p:cTn id="30" dur="500" fill="hold"/>
                                        <p:tgtEl>
                                          <p:spTgt spid="48"/>
                                        </p:tgtEl>
                                        <p:attrNameLst>
                                          <p:attrName>ppt_w</p:attrName>
                                        </p:attrNameLst>
                                      </p:cBhvr>
                                      <p:tavLst>
                                        <p:tav tm="0">
                                          <p:val>
                                            <p:fltVal val="0"/>
                                          </p:val>
                                        </p:tav>
                                        <p:tav tm="100000">
                                          <p:val>
                                            <p:strVal val="#ppt_w"/>
                                          </p:val>
                                        </p:tav>
                                      </p:tavLst>
                                    </p:anim>
                                    <p:anim calcmode="lin" valueType="num">
                                      <p:cBhvr>
                                        <p:cTn id="31" dur="500" fill="hold"/>
                                        <p:tgtEl>
                                          <p:spTgt spid="4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1" name="Picture 4" descr="http://pic.58pic.com/58pic/13/66/76/64N58PICJCb_102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2240" y="4149080"/>
            <a:ext cx="1770162" cy="2361505"/>
          </a:xfrm>
          <a:prstGeom prst="rect">
            <a:avLst/>
          </a:prstGeom>
          <a:noFill/>
          <a:extLst>
            <a:ext uri="{909E8E84-426E-40DD-AFC4-6F175D3DCCD1}">
              <a14:hiddenFill xmlns:a14="http://schemas.microsoft.com/office/drawing/2010/main">
                <a:solidFill>
                  <a:srgbClr val="FFFFFF"/>
                </a:solidFill>
              </a14:hiddenFill>
            </a:ext>
          </a:extLst>
        </p:spPr>
      </p:pic>
      <p:pic>
        <p:nvPicPr>
          <p:cNvPr id="24" name="图片 9"/>
          <p:cNvPicPr>
            <a:picLocks noChangeAspect="1"/>
          </p:cNvPicPr>
          <p:nvPr/>
        </p:nvPicPr>
        <p:blipFill>
          <a:blip r:embed="rId3" cstate="print"/>
          <a:srcRect r="72971"/>
          <a:stretch>
            <a:fillRect/>
          </a:stretch>
        </p:blipFill>
        <p:spPr bwMode="auto">
          <a:xfrm>
            <a:off x="6084168" y="6086475"/>
            <a:ext cx="1624013" cy="1543050"/>
          </a:xfrm>
          <a:prstGeom prst="rect">
            <a:avLst/>
          </a:prstGeom>
          <a:noFill/>
          <a:ln w="9525">
            <a:noFill/>
            <a:miter lim="800000"/>
            <a:headEnd/>
            <a:tailEnd/>
          </a:ln>
        </p:spPr>
      </p:pic>
      <p:pic>
        <p:nvPicPr>
          <p:cNvPr id="25"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sp>
        <p:nvSpPr>
          <p:cNvPr id="12" name="对角圆角矩形 11"/>
          <p:cNvSpPr/>
          <p:nvPr/>
        </p:nvSpPr>
        <p:spPr>
          <a:xfrm>
            <a:off x="1143000" y="167005"/>
            <a:ext cx="3317875" cy="597535"/>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词句段运用</a:t>
            </a:r>
            <a:endParaRPr lang="en-US" altLang="zh-CN" sz="4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8" name="矩形 17"/>
          <p:cNvSpPr/>
          <p:nvPr/>
        </p:nvSpPr>
        <p:spPr>
          <a:xfrm>
            <a:off x="611560" y="980728"/>
            <a:ext cx="8215783" cy="553085"/>
          </a:xfrm>
          <a:prstGeom prst="rect">
            <a:avLst/>
          </a:prstGeom>
        </p:spPr>
        <p:txBody>
          <a:bodyPr wrap="square">
            <a:spAutoFit/>
          </a:bodyPr>
          <a:lstStyle/>
          <a:p>
            <a:r>
              <a:rPr lang="zh-CN" altLang="en-US" sz="3000" b="1" dirty="0">
                <a:solidFill>
                  <a:prstClr val="black"/>
                </a:solidFill>
                <a:latin typeface="楷体" panose="02010609060101010101" pitchFamily="49" charset="-122"/>
                <a:ea typeface="楷体" panose="02010609060101010101" pitchFamily="49" charset="-122"/>
              </a:rPr>
              <a:t>    我来说</a:t>
            </a:r>
            <a:endParaRPr lang="zh-CN" altLang="en-US" sz="3200" b="1" dirty="0">
              <a:solidFill>
                <a:prstClr val="black"/>
              </a:solidFill>
              <a:latin typeface="楷体" panose="02010609060101010101" pitchFamily="49" charset="-122"/>
              <a:ea typeface="楷体" panose="02010609060101010101" pitchFamily="49" charset="-122"/>
            </a:endParaRPr>
          </a:p>
        </p:txBody>
      </p:sp>
      <p:sp>
        <p:nvSpPr>
          <p:cNvPr id="19" name="流程图: 决策 18"/>
          <p:cNvSpPr/>
          <p:nvPr/>
        </p:nvSpPr>
        <p:spPr>
          <a:xfrm>
            <a:off x="889000" y="1052830"/>
            <a:ext cx="442595" cy="382905"/>
          </a:xfrm>
          <a:prstGeom prst="flowChartDecisi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 name="组合 14"/>
          <p:cNvGrpSpPr/>
          <p:nvPr/>
        </p:nvGrpSpPr>
        <p:grpSpPr>
          <a:xfrm>
            <a:off x="1187624" y="1916832"/>
            <a:ext cx="6454140" cy="1728470"/>
            <a:chOff x="4132" y="3270"/>
            <a:chExt cx="10164" cy="2722"/>
          </a:xfrm>
        </p:grpSpPr>
        <p:sp>
          <p:nvSpPr>
            <p:cNvPr id="3" name="矩形 2"/>
            <p:cNvSpPr/>
            <p:nvPr/>
          </p:nvSpPr>
          <p:spPr>
            <a:xfrm>
              <a:off x="4719" y="3270"/>
              <a:ext cx="9577" cy="1777"/>
            </a:xfrm>
            <a:prstGeom prst="rect">
              <a:avLst/>
            </a:prstGeom>
          </p:spPr>
          <p:txBody>
            <a:bodyPr wrap="square">
              <a:spAutoFit/>
            </a:bodyPr>
            <a:lstStyle/>
            <a:p>
              <a:pPr algn="just">
                <a:lnSpc>
                  <a:spcPct val="150000"/>
                </a:lnSpc>
              </a:pPr>
              <a:r>
                <a:rPr lang="zh-CN" altLang="en-US" sz="2400" dirty="0">
                  <a:solidFill>
                    <a:prstClr val="black"/>
                  </a:solidFill>
                </a:rPr>
                <a:t>弯弯的小桥旁边青青的草丛，青青的草丛里有昆虫在鸣唱</a:t>
              </a:r>
              <a:r>
                <a:rPr lang="en-US" altLang="zh-CN" sz="2400" dirty="0">
                  <a:solidFill>
                    <a:prstClr val="black"/>
                  </a:solidFill>
                </a:rPr>
                <a:t>……</a:t>
              </a:r>
              <a:r>
                <a:rPr lang="zh-CN" altLang="zh-CN" sz="2400" dirty="0">
                  <a:solidFill>
                    <a:prstClr val="black"/>
                  </a:solidFill>
                </a:rPr>
                <a:t>  </a:t>
              </a:r>
              <a:endParaRPr lang="zh-CN" altLang="zh-CN" sz="2400" dirty="0">
                <a:solidFill>
                  <a:prstClr val="black"/>
                </a:solidFill>
              </a:endParaRPr>
            </a:p>
          </p:txBody>
        </p:sp>
        <p:grpSp>
          <p:nvGrpSpPr>
            <p:cNvPr id="14" name="组合 13"/>
            <p:cNvGrpSpPr/>
            <p:nvPr/>
          </p:nvGrpSpPr>
          <p:grpSpPr>
            <a:xfrm>
              <a:off x="4132" y="3581"/>
              <a:ext cx="510" cy="2411"/>
              <a:chOff x="2324" y="3807"/>
              <a:chExt cx="510" cy="2411"/>
            </a:xfrm>
          </p:grpSpPr>
          <p:sp>
            <p:nvSpPr>
              <p:cNvPr id="4" name="流程图: 决策 3"/>
              <p:cNvSpPr/>
              <p:nvPr/>
            </p:nvSpPr>
            <p:spPr>
              <a:xfrm>
                <a:off x="2324" y="3807"/>
                <a:ext cx="510" cy="510"/>
              </a:xfrm>
              <a:prstGeom prst="flowChartDecision">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流程图: 决策 10"/>
              <p:cNvSpPr/>
              <p:nvPr/>
            </p:nvSpPr>
            <p:spPr>
              <a:xfrm>
                <a:off x="2324" y="5708"/>
                <a:ext cx="510" cy="510"/>
              </a:xfrm>
              <a:prstGeom prst="flowChartDecision">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0" name="矩形 19"/>
          <p:cNvSpPr/>
          <p:nvPr/>
        </p:nvSpPr>
        <p:spPr>
          <a:xfrm>
            <a:off x="1619672" y="3140968"/>
            <a:ext cx="6081395" cy="1128579"/>
          </a:xfrm>
          <a:prstGeom prst="rect">
            <a:avLst/>
          </a:prstGeom>
        </p:spPr>
        <p:txBody>
          <a:bodyPr wrap="square">
            <a:spAutoFit/>
          </a:bodyPr>
          <a:lstStyle/>
          <a:p>
            <a:pPr algn="just">
              <a:lnSpc>
                <a:spcPct val="150000"/>
              </a:lnSpc>
            </a:pPr>
            <a:r>
              <a:rPr lang="zh-CN" altLang="en-US" sz="2400" dirty="0">
                <a:solidFill>
                  <a:prstClr val="black"/>
                </a:solidFill>
              </a:rPr>
              <a:t>弯弯的小桥下边是清清的溪水，清清的溪水里有欢快的小鱼</a:t>
            </a:r>
            <a:r>
              <a:rPr lang="en-US" altLang="zh-CN" sz="2400" dirty="0">
                <a:solidFill>
                  <a:prstClr val="black"/>
                </a:solidFill>
              </a:rPr>
              <a:t>……</a:t>
            </a:r>
            <a:r>
              <a:rPr lang="zh-CN" altLang="zh-CN" sz="2400" dirty="0">
                <a:solidFill>
                  <a:prstClr val="black"/>
                </a:solidFill>
              </a:rPr>
              <a:t>  </a:t>
            </a:r>
            <a:endParaRPr lang="zh-CN" altLang="zh-CN" sz="2400" dirty="0">
              <a:solidFill>
                <a:prstClr val="black"/>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4"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25"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27"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12" name="对角圆角矩形 11"/>
          <p:cNvSpPr/>
          <p:nvPr/>
        </p:nvSpPr>
        <p:spPr>
          <a:xfrm>
            <a:off x="1142975" y="166992"/>
            <a:ext cx="2852961"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书写提示</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4" name="文本框 8"/>
          <p:cNvSpPr txBox="1">
            <a:spLocks noChangeArrowheads="1"/>
          </p:cNvSpPr>
          <p:nvPr/>
        </p:nvSpPr>
        <p:spPr bwMode="auto">
          <a:xfrm>
            <a:off x="5142992" y="1356957"/>
            <a:ext cx="2360614"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6600" dirty="0" err="1">
                <a:solidFill>
                  <a:srgbClr val="FF0000"/>
                </a:solidFill>
                <a:latin typeface="汉语拼音" panose="020B0604020202020204" pitchFamily="34" charset="0"/>
                <a:ea typeface="GB Pinyinok-B" panose="02010601030101010101" pitchFamily="2" charset="-122"/>
                <a:cs typeface="汉语拼音" panose="020B0604020202020204" pitchFamily="34" charset="0"/>
              </a:rPr>
              <a:t>jí</a:t>
            </a:r>
            <a:endParaRPr lang="en-US" altLang="zh-CN" sz="6600" dirty="0">
              <a:solidFill>
                <a:srgbClr val="FF0000"/>
              </a:solidFill>
              <a:latin typeface="汉语拼音" panose="020B0604020202020204" pitchFamily="34" charset="0"/>
              <a:ea typeface="GB Pinyinok-B" panose="02010601030101010101" pitchFamily="2" charset="-122"/>
              <a:cs typeface="汉语拼音" panose="020B0604020202020204" pitchFamily="34" charset="0"/>
            </a:endParaRPr>
          </a:p>
        </p:txBody>
      </p:sp>
      <p:grpSp>
        <p:nvGrpSpPr>
          <p:cNvPr id="13" name="组合 12"/>
          <p:cNvGrpSpPr/>
          <p:nvPr/>
        </p:nvGrpSpPr>
        <p:grpSpPr>
          <a:xfrm>
            <a:off x="5277789" y="2492896"/>
            <a:ext cx="2318547" cy="2326669"/>
            <a:chOff x="5534807" y="1672548"/>
            <a:chExt cx="2318547" cy="2326669"/>
          </a:xfrm>
        </p:grpSpPr>
        <p:sp>
          <p:nvSpPr>
            <p:cNvPr id="14" name="矩形 13"/>
            <p:cNvSpPr>
              <a:spLocks noChangeAspect="1"/>
            </p:cNvSpPr>
            <p:nvPr/>
          </p:nvSpPr>
          <p:spPr>
            <a:xfrm>
              <a:off x="5534807" y="1672548"/>
              <a:ext cx="2304000" cy="2304000"/>
            </a:xfrm>
            <a:prstGeom prst="rect">
              <a:avLst/>
            </a:prstGeom>
            <a:solidFill>
              <a:srgbClr val="FFFFFF"/>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5549354" y="2824548"/>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5508232" y="2847217"/>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544336" y="2767565"/>
            <a:ext cx="1800000" cy="1800000"/>
            <a:chOff x="5570538" y="2490648"/>
            <a:chExt cx="1787525" cy="1400175"/>
          </a:xfrm>
          <a:solidFill>
            <a:schemeClr val="tx1"/>
          </a:solidFill>
        </p:grpSpPr>
        <p:sp>
          <p:nvSpPr>
            <p:cNvPr id="18" name="Freeform 183"/>
            <p:cNvSpPr/>
            <p:nvPr/>
          </p:nvSpPr>
          <p:spPr bwMode="auto">
            <a:xfrm>
              <a:off x="5808663" y="2490648"/>
              <a:ext cx="1022350" cy="1301750"/>
            </a:xfrm>
            <a:custGeom>
              <a:avLst/>
              <a:gdLst>
                <a:gd name="T0" fmla="*/ 524 w 644"/>
                <a:gd name="T1" fmla="*/ 594 h 820"/>
                <a:gd name="T2" fmla="*/ 420 w 644"/>
                <a:gd name="T3" fmla="*/ 704 h 820"/>
                <a:gd name="T4" fmla="*/ 284 w 644"/>
                <a:gd name="T5" fmla="*/ 780 h 820"/>
                <a:gd name="T6" fmla="*/ 168 w 644"/>
                <a:gd name="T7" fmla="*/ 811 h 820"/>
                <a:gd name="T8" fmla="*/ 121 w 644"/>
                <a:gd name="T9" fmla="*/ 820 h 820"/>
                <a:gd name="T10" fmla="*/ 106 w 644"/>
                <a:gd name="T11" fmla="*/ 817 h 820"/>
                <a:gd name="T12" fmla="*/ 116 w 644"/>
                <a:gd name="T13" fmla="*/ 808 h 820"/>
                <a:gd name="T14" fmla="*/ 154 w 644"/>
                <a:gd name="T15" fmla="*/ 794 h 820"/>
                <a:gd name="T16" fmla="*/ 253 w 644"/>
                <a:gd name="T17" fmla="*/ 751 h 820"/>
                <a:gd name="T18" fmla="*/ 373 w 644"/>
                <a:gd name="T19" fmla="*/ 672 h 820"/>
                <a:gd name="T20" fmla="*/ 473 w 644"/>
                <a:gd name="T21" fmla="*/ 556 h 820"/>
                <a:gd name="T22" fmla="*/ 522 w 644"/>
                <a:gd name="T23" fmla="*/ 447 h 820"/>
                <a:gd name="T24" fmla="*/ 534 w 644"/>
                <a:gd name="T25" fmla="*/ 401 h 820"/>
                <a:gd name="T26" fmla="*/ 533 w 644"/>
                <a:gd name="T27" fmla="*/ 382 h 820"/>
                <a:gd name="T28" fmla="*/ 504 w 644"/>
                <a:gd name="T29" fmla="*/ 376 h 820"/>
                <a:gd name="T30" fmla="*/ 457 w 644"/>
                <a:gd name="T31" fmla="*/ 387 h 820"/>
                <a:gd name="T32" fmla="*/ 417 w 644"/>
                <a:gd name="T33" fmla="*/ 398 h 820"/>
                <a:gd name="T34" fmla="*/ 391 w 644"/>
                <a:gd name="T35" fmla="*/ 379 h 820"/>
                <a:gd name="T36" fmla="*/ 383 w 644"/>
                <a:gd name="T37" fmla="*/ 345 h 820"/>
                <a:gd name="T38" fmla="*/ 401 w 644"/>
                <a:gd name="T39" fmla="*/ 321 h 820"/>
                <a:gd name="T40" fmla="*/ 426 w 644"/>
                <a:gd name="T41" fmla="*/ 290 h 820"/>
                <a:gd name="T42" fmla="*/ 452 w 644"/>
                <a:gd name="T43" fmla="*/ 235 h 820"/>
                <a:gd name="T44" fmla="*/ 485 w 644"/>
                <a:gd name="T45" fmla="*/ 156 h 820"/>
                <a:gd name="T46" fmla="*/ 505 w 644"/>
                <a:gd name="T47" fmla="*/ 102 h 820"/>
                <a:gd name="T48" fmla="*/ 507 w 644"/>
                <a:gd name="T49" fmla="*/ 82 h 820"/>
                <a:gd name="T50" fmla="*/ 483 w 644"/>
                <a:gd name="T51" fmla="*/ 82 h 820"/>
                <a:gd name="T52" fmla="*/ 426 w 644"/>
                <a:gd name="T53" fmla="*/ 95 h 820"/>
                <a:gd name="T54" fmla="*/ 346 w 644"/>
                <a:gd name="T55" fmla="*/ 113 h 820"/>
                <a:gd name="T56" fmla="*/ 237 w 644"/>
                <a:gd name="T57" fmla="*/ 139 h 820"/>
                <a:gd name="T58" fmla="*/ 130 w 644"/>
                <a:gd name="T59" fmla="*/ 166 h 820"/>
                <a:gd name="T60" fmla="*/ 69 w 644"/>
                <a:gd name="T61" fmla="*/ 180 h 820"/>
                <a:gd name="T62" fmla="*/ 38 w 644"/>
                <a:gd name="T63" fmla="*/ 177 h 820"/>
                <a:gd name="T64" fmla="*/ 7 w 644"/>
                <a:gd name="T65" fmla="*/ 149 h 820"/>
                <a:gd name="T66" fmla="*/ 65 w 644"/>
                <a:gd name="T67" fmla="*/ 121 h 820"/>
                <a:gd name="T68" fmla="*/ 293 w 644"/>
                <a:gd name="T69" fmla="*/ 74 h 820"/>
                <a:gd name="T70" fmla="*/ 398 w 644"/>
                <a:gd name="T71" fmla="*/ 50 h 820"/>
                <a:gd name="T72" fmla="*/ 465 w 644"/>
                <a:gd name="T73" fmla="*/ 34 h 820"/>
                <a:gd name="T74" fmla="*/ 514 w 644"/>
                <a:gd name="T75" fmla="*/ 16 h 820"/>
                <a:gd name="T76" fmla="*/ 541 w 644"/>
                <a:gd name="T77" fmla="*/ 0 h 820"/>
                <a:gd name="T78" fmla="*/ 579 w 644"/>
                <a:gd name="T79" fmla="*/ 9 h 820"/>
                <a:gd name="T80" fmla="*/ 629 w 644"/>
                <a:gd name="T81" fmla="*/ 42 h 820"/>
                <a:gd name="T82" fmla="*/ 627 w 644"/>
                <a:gd name="T83" fmla="*/ 65 h 820"/>
                <a:gd name="T84" fmla="*/ 603 w 644"/>
                <a:gd name="T85" fmla="*/ 84 h 820"/>
                <a:gd name="T86" fmla="*/ 565 w 644"/>
                <a:gd name="T87" fmla="*/ 135 h 820"/>
                <a:gd name="T88" fmla="*/ 513 w 644"/>
                <a:gd name="T89" fmla="*/ 228 h 820"/>
                <a:gd name="T90" fmla="*/ 471 w 644"/>
                <a:gd name="T91" fmla="*/ 308 h 820"/>
                <a:gd name="T92" fmla="*/ 457 w 644"/>
                <a:gd name="T93" fmla="*/ 341 h 820"/>
                <a:gd name="T94" fmla="*/ 486 w 644"/>
                <a:gd name="T95" fmla="*/ 344 h 820"/>
                <a:gd name="T96" fmla="*/ 533 w 644"/>
                <a:gd name="T97" fmla="*/ 330 h 820"/>
                <a:gd name="T98" fmla="*/ 561 w 644"/>
                <a:gd name="T99" fmla="*/ 325 h 820"/>
                <a:gd name="T100" fmla="*/ 590 w 644"/>
                <a:gd name="T101" fmla="*/ 336 h 820"/>
                <a:gd name="T102" fmla="*/ 637 w 644"/>
                <a:gd name="T103" fmla="*/ 369 h 820"/>
                <a:gd name="T104" fmla="*/ 643 w 644"/>
                <a:gd name="T105" fmla="*/ 384 h 820"/>
                <a:gd name="T106" fmla="*/ 629 w 644"/>
                <a:gd name="T107" fmla="*/ 399 h 820"/>
                <a:gd name="T108" fmla="*/ 612 w 644"/>
                <a:gd name="T109" fmla="*/ 426 h 820"/>
                <a:gd name="T110" fmla="*/ 589 w 644"/>
                <a:gd name="T111" fmla="*/ 477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44" h="820">
                  <a:moveTo>
                    <a:pt x="584" y="486"/>
                  </a:moveTo>
                  <a:lnTo>
                    <a:pt x="576" y="505"/>
                  </a:lnTo>
                  <a:lnTo>
                    <a:pt x="567" y="523"/>
                  </a:lnTo>
                  <a:lnTo>
                    <a:pt x="556" y="542"/>
                  </a:lnTo>
                  <a:lnTo>
                    <a:pt x="547" y="559"/>
                  </a:lnTo>
                  <a:lnTo>
                    <a:pt x="534" y="577"/>
                  </a:lnTo>
                  <a:lnTo>
                    <a:pt x="524" y="594"/>
                  </a:lnTo>
                  <a:lnTo>
                    <a:pt x="511" y="612"/>
                  </a:lnTo>
                  <a:lnTo>
                    <a:pt x="497" y="629"/>
                  </a:lnTo>
                  <a:lnTo>
                    <a:pt x="483" y="646"/>
                  </a:lnTo>
                  <a:lnTo>
                    <a:pt x="469" y="663"/>
                  </a:lnTo>
                  <a:lnTo>
                    <a:pt x="454" y="678"/>
                  </a:lnTo>
                  <a:lnTo>
                    <a:pt x="437" y="692"/>
                  </a:lnTo>
                  <a:lnTo>
                    <a:pt x="420" y="704"/>
                  </a:lnTo>
                  <a:lnTo>
                    <a:pt x="403" y="718"/>
                  </a:lnTo>
                  <a:lnTo>
                    <a:pt x="384" y="729"/>
                  </a:lnTo>
                  <a:lnTo>
                    <a:pt x="366" y="740"/>
                  </a:lnTo>
                  <a:lnTo>
                    <a:pt x="346" y="752"/>
                  </a:lnTo>
                  <a:lnTo>
                    <a:pt x="325" y="762"/>
                  </a:lnTo>
                  <a:lnTo>
                    <a:pt x="304" y="771"/>
                  </a:lnTo>
                  <a:lnTo>
                    <a:pt x="284" y="780"/>
                  </a:lnTo>
                  <a:lnTo>
                    <a:pt x="262" y="786"/>
                  </a:lnTo>
                  <a:lnTo>
                    <a:pt x="240" y="794"/>
                  </a:lnTo>
                  <a:lnTo>
                    <a:pt x="219" y="799"/>
                  </a:lnTo>
                  <a:lnTo>
                    <a:pt x="197" y="805"/>
                  </a:lnTo>
                  <a:lnTo>
                    <a:pt x="186" y="808"/>
                  </a:lnTo>
                  <a:lnTo>
                    <a:pt x="177" y="810"/>
                  </a:lnTo>
                  <a:lnTo>
                    <a:pt x="168" y="811"/>
                  </a:lnTo>
                  <a:lnTo>
                    <a:pt x="158" y="814"/>
                  </a:lnTo>
                  <a:lnTo>
                    <a:pt x="151" y="816"/>
                  </a:lnTo>
                  <a:lnTo>
                    <a:pt x="144" y="817"/>
                  </a:lnTo>
                  <a:lnTo>
                    <a:pt x="137" y="817"/>
                  </a:lnTo>
                  <a:lnTo>
                    <a:pt x="132" y="819"/>
                  </a:lnTo>
                  <a:lnTo>
                    <a:pt x="126" y="820"/>
                  </a:lnTo>
                  <a:lnTo>
                    <a:pt x="121" y="820"/>
                  </a:lnTo>
                  <a:lnTo>
                    <a:pt x="118" y="820"/>
                  </a:lnTo>
                  <a:lnTo>
                    <a:pt x="115" y="820"/>
                  </a:lnTo>
                  <a:lnTo>
                    <a:pt x="112" y="820"/>
                  </a:lnTo>
                  <a:lnTo>
                    <a:pt x="109" y="820"/>
                  </a:lnTo>
                  <a:lnTo>
                    <a:pt x="107" y="820"/>
                  </a:lnTo>
                  <a:lnTo>
                    <a:pt x="107" y="819"/>
                  </a:lnTo>
                  <a:lnTo>
                    <a:pt x="106" y="817"/>
                  </a:lnTo>
                  <a:lnTo>
                    <a:pt x="106" y="817"/>
                  </a:lnTo>
                  <a:lnTo>
                    <a:pt x="106" y="816"/>
                  </a:lnTo>
                  <a:lnTo>
                    <a:pt x="107" y="814"/>
                  </a:lnTo>
                  <a:lnTo>
                    <a:pt x="109" y="813"/>
                  </a:lnTo>
                  <a:lnTo>
                    <a:pt x="110" y="811"/>
                  </a:lnTo>
                  <a:lnTo>
                    <a:pt x="113" y="810"/>
                  </a:lnTo>
                  <a:lnTo>
                    <a:pt x="116" y="808"/>
                  </a:lnTo>
                  <a:lnTo>
                    <a:pt x="120" y="807"/>
                  </a:lnTo>
                  <a:lnTo>
                    <a:pt x="124" y="805"/>
                  </a:lnTo>
                  <a:lnTo>
                    <a:pt x="129" y="803"/>
                  </a:lnTo>
                  <a:lnTo>
                    <a:pt x="135" y="800"/>
                  </a:lnTo>
                  <a:lnTo>
                    <a:pt x="140" y="799"/>
                  </a:lnTo>
                  <a:lnTo>
                    <a:pt x="147" y="796"/>
                  </a:lnTo>
                  <a:lnTo>
                    <a:pt x="154" y="794"/>
                  </a:lnTo>
                  <a:lnTo>
                    <a:pt x="161" y="791"/>
                  </a:lnTo>
                  <a:lnTo>
                    <a:pt x="175" y="785"/>
                  </a:lnTo>
                  <a:lnTo>
                    <a:pt x="189" y="780"/>
                  </a:lnTo>
                  <a:lnTo>
                    <a:pt x="205" y="772"/>
                  </a:lnTo>
                  <a:lnTo>
                    <a:pt x="220" y="766"/>
                  </a:lnTo>
                  <a:lnTo>
                    <a:pt x="236" y="759"/>
                  </a:lnTo>
                  <a:lnTo>
                    <a:pt x="253" y="751"/>
                  </a:lnTo>
                  <a:lnTo>
                    <a:pt x="270" y="742"/>
                  </a:lnTo>
                  <a:lnTo>
                    <a:pt x="288" y="731"/>
                  </a:lnTo>
                  <a:lnTo>
                    <a:pt x="305" y="721"/>
                  </a:lnTo>
                  <a:lnTo>
                    <a:pt x="322" y="711"/>
                  </a:lnTo>
                  <a:lnTo>
                    <a:pt x="339" y="700"/>
                  </a:lnTo>
                  <a:lnTo>
                    <a:pt x="356" y="686"/>
                  </a:lnTo>
                  <a:lnTo>
                    <a:pt x="373" y="672"/>
                  </a:lnTo>
                  <a:lnTo>
                    <a:pt x="389" y="658"/>
                  </a:lnTo>
                  <a:lnTo>
                    <a:pt x="404" y="641"/>
                  </a:lnTo>
                  <a:lnTo>
                    <a:pt x="420" y="624"/>
                  </a:lnTo>
                  <a:lnTo>
                    <a:pt x="435" y="608"/>
                  </a:lnTo>
                  <a:lnTo>
                    <a:pt x="449" y="591"/>
                  </a:lnTo>
                  <a:lnTo>
                    <a:pt x="462" y="574"/>
                  </a:lnTo>
                  <a:lnTo>
                    <a:pt x="473" y="556"/>
                  </a:lnTo>
                  <a:lnTo>
                    <a:pt x="483" y="537"/>
                  </a:lnTo>
                  <a:lnTo>
                    <a:pt x="494" y="517"/>
                  </a:lnTo>
                  <a:lnTo>
                    <a:pt x="504" y="497"/>
                  </a:lnTo>
                  <a:lnTo>
                    <a:pt x="511" y="477"/>
                  </a:lnTo>
                  <a:lnTo>
                    <a:pt x="516" y="466"/>
                  </a:lnTo>
                  <a:lnTo>
                    <a:pt x="519" y="457"/>
                  </a:lnTo>
                  <a:lnTo>
                    <a:pt x="522" y="447"/>
                  </a:lnTo>
                  <a:lnTo>
                    <a:pt x="525" y="440"/>
                  </a:lnTo>
                  <a:lnTo>
                    <a:pt x="528" y="432"/>
                  </a:lnTo>
                  <a:lnTo>
                    <a:pt x="530" y="424"/>
                  </a:lnTo>
                  <a:lnTo>
                    <a:pt x="531" y="418"/>
                  </a:lnTo>
                  <a:lnTo>
                    <a:pt x="533" y="412"/>
                  </a:lnTo>
                  <a:lnTo>
                    <a:pt x="534" y="406"/>
                  </a:lnTo>
                  <a:lnTo>
                    <a:pt x="534" y="401"/>
                  </a:lnTo>
                  <a:lnTo>
                    <a:pt x="536" y="396"/>
                  </a:lnTo>
                  <a:lnTo>
                    <a:pt x="536" y="393"/>
                  </a:lnTo>
                  <a:lnTo>
                    <a:pt x="536" y="390"/>
                  </a:lnTo>
                  <a:lnTo>
                    <a:pt x="536" y="387"/>
                  </a:lnTo>
                  <a:lnTo>
                    <a:pt x="534" y="386"/>
                  </a:lnTo>
                  <a:lnTo>
                    <a:pt x="534" y="384"/>
                  </a:lnTo>
                  <a:lnTo>
                    <a:pt x="533" y="382"/>
                  </a:lnTo>
                  <a:lnTo>
                    <a:pt x="530" y="381"/>
                  </a:lnTo>
                  <a:lnTo>
                    <a:pt x="525" y="378"/>
                  </a:lnTo>
                  <a:lnTo>
                    <a:pt x="519" y="376"/>
                  </a:lnTo>
                  <a:lnTo>
                    <a:pt x="514" y="375"/>
                  </a:lnTo>
                  <a:lnTo>
                    <a:pt x="511" y="375"/>
                  </a:lnTo>
                  <a:lnTo>
                    <a:pt x="508" y="375"/>
                  </a:lnTo>
                  <a:lnTo>
                    <a:pt x="504" y="376"/>
                  </a:lnTo>
                  <a:lnTo>
                    <a:pt x="499" y="376"/>
                  </a:lnTo>
                  <a:lnTo>
                    <a:pt x="494" y="378"/>
                  </a:lnTo>
                  <a:lnTo>
                    <a:pt x="488" y="379"/>
                  </a:lnTo>
                  <a:lnTo>
                    <a:pt x="482" y="381"/>
                  </a:lnTo>
                  <a:lnTo>
                    <a:pt x="474" y="382"/>
                  </a:lnTo>
                  <a:lnTo>
                    <a:pt x="466" y="384"/>
                  </a:lnTo>
                  <a:lnTo>
                    <a:pt x="457" y="387"/>
                  </a:lnTo>
                  <a:lnTo>
                    <a:pt x="449" y="390"/>
                  </a:lnTo>
                  <a:lnTo>
                    <a:pt x="443" y="393"/>
                  </a:lnTo>
                  <a:lnTo>
                    <a:pt x="435" y="395"/>
                  </a:lnTo>
                  <a:lnTo>
                    <a:pt x="429" y="396"/>
                  </a:lnTo>
                  <a:lnTo>
                    <a:pt x="425" y="396"/>
                  </a:lnTo>
                  <a:lnTo>
                    <a:pt x="420" y="398"/>
                  </a:lnTo>
                  <a:lnTo>
                    <a:pt x="417" y="398"/>
                  </a:lnTo>
                  <a:lnTo>
                    <a:pt x="411" y="398"/>
                  </a:lnTo>
                  <a:lnTo>
                    <a:pt x="406" y="396"/>
                  </a:lnTo>
                  <a:lnTo>
                    <a:pt x="403" y="395"/>
                  </a:lnTo>
                  <a:lnTo>
                    <a:pt x="398" y="392"/>
                  </a:lnTo>
                  <a:lnTo>
                    <a:pt x="395" y="389"/>
                  </a:lnTo>
                  <a:lnTo>
                    <a:pt x="392" y="384"/>
                  </a:lnTo>
                  <a:lnTo>
                    <a:pt x="391" y="379"/>
                  </a:lnTo>
                  <a:lnTo>
                    <a:pt x="389" y="375"/>
                  </a:lnTo>
                  <a:lnTo>
                    <a:pt x="386" y="364"/>
                  </a:lnTo>
                  <a:lnTo>
                    <a:pt x="384" y="359"/>
                  </a:lnTo>
                  <a:lnTo>
                    <a:pt x="383" y="355"/>
                  </a:lnTo>
                  <a:lnTo>
                    <a:pt x="383" y="352"/>
                  </a:lnTo>
                  <a:lnTo>
                    <a:pt x="383" y="347"/>
                  </a:lnTo>
                  <a:lnTo>
                    <a:pt x="383" y="345"/>
                  </a:lnTo>
                  <a:lnTo>
                    <a:pt x="384" y="342"/>
                  </a:lnTo>
                  <a:lnTo>
                    <a:pt x="386" y="341"/>
                  </a:lnTo>
                  <a:lnTo>
                    <a:pt x="389" y="338"/>
                  </a:lnTo>
                  <a:lnTo>
                    <a:pt x="391" y="334"/>
                  </a:lnTo>
                  <a:lnTo>
                    <a:pt x="394" y="330"/>
                  </a:lnTo>
                  <a:lnTo>
                    <a:pt x="398" y="325"/>
                  </a:lnTo>
                  <a:lnTo>
                    <a:pt x="401" y="321"/>
                  </a:lnTo>
                  <a:lnTo>
                    <a:pt x="406" y="316"/>
                  </a:lnTo>
                  <a:lnTo>
                    <a:pt x="412" y="310"/>
                  </a:lnTo>
                  <a:lnTo>
                    <a:pt x="414" y="307"/>
                  </a:lnTo>
                  <a:lnTo>
                    <a:pt x="417" y="304"/>
                  </a:lnTo>
                  <a:lnTo>
                    <a:pt x="420" y="300"/>
                  </a:lnTo>
                  <a:lnTo>
                    <a:pt x="423" y="296"/>
                  </a:lnTo>
                  <a:lnTo>
                    <a:pt x="426" y="290"/>
                  </a:lnTo>
                  <a:lnTo>
                    <a:pt x="429" y="285"/>
                  </a:lnTo>
                  <a:lnTo>
                    <a:pt x="432" y="277"/>
                  </a:lnTo>
                  <a:lnTo>
                    <a:pt x="435" y="271"/>
                  </a:lnTo>
                  <a:lnTo>
                    <a:pt x="440" y="263"/>
                  </a:lnTo>
                  <a:lnTo>
                    <a:pt x="443" y="254"/>
                  </a:lnTo>
                  <a:lnTo>
                    <a:pt x="448" y="246"/>
                  </a:lnTo>
                  <a:lnTo>
                    <a:pt x="452" y="235"/>
                  </a:lnTo>
                  <a:lnTo>
                    <a:pt x="456" y="226"/>
                  </a:lnTo>
                  <a:lnTo>
                    <a:pt x="460" y="214"/>
                  </a:lnTo>
                  <a:lnTo>
                    <a:pt x="466" y="203"/>
                  </a:lnTo>
                  <a:lnTo>
                    <a:pt x="471" y="191"/>
                  </a:lnTo>
                  <a:lnTo>
                    <a:pt x="476" y="178"/>
                  </a:lnTo>
                  <a:lnTo>
                    <a:pt x="480" y="167"/>
                  </a:lnTo>
                  <a:lnTo>
                    <a:pt x="485" y="156"/>
                  </a:lnTo>
                  <a:lnTo>
                    <a:pt x="488" y="147"/>
                  </a:lnTo>
                  <a:lnTo>
                    <a:pt x="491" y="138"/>
                  </a:lnTo>
                  <a:lnTo>
                    <a:pt x="496" y="129"/>
                  </a:lnTo>
                  <a:lnTo>
                    <a:pt x="497" y="121"/>
                  </a:lnTo>
                  <a:lnTo>
                    <a:pt x="500" y="115"/>
                  </a:lnTo>
                  <a:lnTo>
                    <a:pt x="502" y="107"/>
                  </a:lnTo>
                  <a:lnTo>
                    <a:pt x="505" y="102"/>
                  </a:lnTo>
                  <a:lnTo>
                    <a:pt x="507" y="98"/>
                  </a:lnTo>
                  <a:lnTo>
                    <a:pt x="507" y="93"/>
                  </a:lnTo>
                  <a:lnTo>
                    <a:pt x="508" y="90"/>
                  </a:lnTo>
                  <a:lnTo>
                    <a:pt x="508" y="87"/>
                  </a:lnTo>
                  <a:lnTo>
                    <a:pt x="508" y="85"/>
                  </a:lnTo>
                  <a:lnTo>
                    <a:pt x="507" y="84"/>
                  </a:lnTo>
                  <a:lnTo>
                    <a:pt x="507" y="82"/>
                  </a:lnTo>
                  <a:lnTo>
                    <a:pt x="504" y="82"/>
                  </a:lnTo>
                  <a:lnTo>
                    <a:pt x="502" y="82"/>
                  </a:lnTo>
                  <a:lnTo>
                    <a:pt x="499" y="82"/>
                  </a:lnTo>
                  <a:lnTo>
                    <a:pt x="496" y="82"/>
                  </a:lnTo>
                  <a:lnTo>
                    <a:pt x="493" y="82"/>
                  </a:lnTo>
                  <a:lnTo>
                    <a:pt x="488" y="82"/>
                  </a:lnTo>
                  <a:lnTo>
                    <a:pt x="483" y="82"/>
                  </a:lnTo>
                  <a:lnTo>
                    <a:pt x="479" y="84"/>
                  </a:lnTo>
                  <a:lnTo>
                    <a:pt x="474" y="84"/>
                  </a:lnTo>
                  <a:lnTo>
                    <a:pt x="468" y="85"/>
                  </a:lnTo>
                  <a:lnTo>
                    <a:pt x="462" y="87"/>
                  </a:lnTo>
                  <a:lnTo>
                    <a:pt x="449" y="90"/>
                  </a:lnTo>
                  <a:lnTo>
                    <a:pt x="434" y="93"/>
                  </a:lnTo>
                  <a:lnTo>
                    <a:pt x="426" y="95"/>
                  </a:lnTo>
                  <a:lnTo>
                    <a:pt x="415" y="96"/>
                  </a:lnTo>
                  <a:lnTo>
                    <a:pt x="406" y="99"/>
                  </a:lnTo>
                  <a:lnTo>
                    <a:pt x="395" y="101"/>
                  </a:lnTo>
                  <a:lnTo>
                    <a:pt x="384" y="104"/>
                  </a:lnTo>
                  <a:lnTo>
                    <a:pt x="372" y="107"/>
                  </a:lnTo>
                  <a:lnTo>
                    <a:pt x="360" y="110"/>
                  </a:lnTo>
                  <a:lnTo>
                    <a:pt x="346" y="113"/>
                  </a:lnTo>
                  <a:lnTo>
                    <a:pt x="332" y="116"/>
                  </a:lnTo>
                  <a:lnTo>
                    <a:pt x="318" y="119"/>
                  </a:lnTo>
                  <a:lnTo>
                    <a:pt x="302" y="124"/>
                  </a:lnTo>
                  <a:lnTo>
                    <a:pt x="287" y="127"/>
                  </a:lnTo>
                  <a:lnTo>
                    <a:pt x="271" y="132"/>
                  </a:lnTo>
                  <a:lnTo>
                    <a:pt x="254" y="135"/>
                  </a:lnTo>
                  <a:lnTo>
                    <a:pt x="237" y="139"/>
                  </a:lnTo>
                  <a:lnTo>
                    <a:pt x="220" y="144"/>
                  </a:lnTo>
                  <a:lnTo>
                    <a:pt x="203" y="147"/>
                  </a:lnTo>
                  <a:lnTo>
                    <a:pt x="186" y="152"/>
                  </a:lnTo>
                  <a:lnTo>
                    <a:pt x="171" y="156"/>
                  </a:lnTo>
                  <a:lnTo>
                    <a:pt x="157" y="160"/>
                  </a:lnTo>
                  <a:lnTo>
                    <a:pt x="143" y="163"/>
                  </a:lnTo>
                  <a:lnTo>
                    <a:pt x="130" y="166"/>
                  </a:lnTo>
                  <a:lnTo>
                    <a:pt x="118" y="169"/>
                  </a:lnTo>
                  <a:lnTo>
                    <a:pt x="107" y="170"/>
                  </a:lnTo>
                  <a:lnTo>
                    <a:pt x="98" y="174"/>
                  </a:lnTo>
                  <a:lnTo>
                    <a:pt x="89" y="175"/>
                  </a:lnTo>
                  <a:lnTo>
                    <a:pt x="81" y="177"/>
                  </a:lnTo>
                  <a:lnTo>
                    <a:pt x="75" y="178"/>
                  </a:lnTo>
                  <a:lnTo>
                    <a:pt x="69" y="180"/>
                  </a:lnTo>
                  <a:lnTo>
                    <a:pt x="64" y="180"/>
                  </a:lnTo>
                  <a:lnTo>
                    <a:pt x="59" y="181"/>
                  </a:lnTo>
                  <a:lnTo>
                    <a:pt x="56" y="181"/>
                  </a:lnTo>
                  <a:lnTo>
                    <a:pt x="51" y="180"/>
                  </a:lnTo>
                  <a:lnTo>
                    <a:pt x="47" y="180"/>
                  </a:lnTo>
                  <a:lnTo>
                    <a:pt x="42" y="178"/>
                  </a:lnTo>
                  <a:lnTo>
                    <a:pt x="38" y="177"/>
                  </a:lnTo>
                  <a:lnTo>
                    <a:pt x="34" y="174"/>
                  </a:lnTo>
                  <a:lnTo>
                    <a:pt x="30" y="170"/>
                  </a:lnTo>
                  <a:lnTo>
                    <a:pt x="25" y="167"/>
                  </a:lnTo>
                  <a:lnTo>
                    <a:pt x="21" y="163"/>
                  </a:lnTo>
                  <a:lnTo>
                    <a:pt x="14" y="156"/>
                  </a:lnTo>
                  <a:lnTo>
                    <a:pt x="11" y="152"/>
                  </a:lnTo>
                  <a:lnTo>
                    <a:pt x="7" y="149"/>
                  </a:lnTo>
                  <a:lnTo>
                    <a:pt x="3" y="144"/>
                  </a:lnTo>
                  <a:lnTo>
                    <a:pt x="2" y="141"/>
                  </a:lnTo>
                  <a:lnTo>
                    <a:pt x="0" y="136"/>
                  </a:lnTo>
                  <a:lnTo>
                    <a:pt x="0" y="133"/>
                  </a:lnTo>
                  <a:lnTo>
                    <a:pt x="2" y="130"/>
                  </a:lnTo>
                  <a:lnTo>
                    <a:pt x="33" y="126"/>
                  </a:lnTo>
                  <a:lnTo>
                    <a:pt x="65" y="121"/>
                  </a:lnTo>
                  <a:lnTo>
                    <a:pt x="98" y="116"/>
                  </a:lnTo>
                  <a:lnTo>
                    <a:pt x="132" y="110"/>
                  </a:lnTo>
                  <a:lnTo>
                    <a:pt x="166" y="102"/>
                  </a:lnTo>
                  <a:lnTo>
                    <a:pt x="202" y="96"/>
                  </a:lnTo>
                  <a:lnTo>
                    <a:pt x="237" y="87"/>
                  </a:lnTo>
                  <a:lnTo>
                    <a:pt x="274" y="79"/>
                  </a:lnTo>
                  <a:lnTo>
                    <a:pt x="293" y="74"/>
                  </a:lnTo>
                  <a:lnTo>
                    <a:pt x="310" y="70"/>
                  </a:lnTo>
                  <a:lnTo>
                    <a:pt x="327" y="67"/>
                  </a:lnTo>
                  <a:lnTo>
                    <a:pt x="343" y="64"/>
                  </a:lnTo>
                  <a:lnTo>
                    <a:pt x="358" y="59"/>
                  </a:lnTo>
                  <a:lnTo>
                    <a:pt x="372" y="56"/>
                  </a:lnTo>
                  <a:lnTo>
                    <a:pt x="386" y="53"/>
                  </a:lnTo>
                  <a:lnTo>
                    <a:pt x="398" y="50"/>
                  </a:lnTo>
                  <a:lnTo>
                    <a:pt x="411" y="48"/>
                  </a:lnTo>
                  <a:lnTo>
                    <a:pt x="421" y="45"/>
                  </a:lnTo>
                  <a:lnTo>
                    <a:pt x="431" y="42"/>
                  </a:lnTo>
                  <a:lnTo>
                    <a:pt x="440" y="40"/>
                  </a:lnTo>
                  <a:lnTo>
                    <a:pt x="449" y="39"/>
                  </a:lnTo>
                  <a:lnTo>
                    <a:pt x="457" y="36"/>
                  </a:lnTo>
                  <a:lnTo>
                    <a:pt x="465" y="34"/>
                  </a:lnTo>
                  <a:lnTo>
                    <a:pt x="471" y="33"/>
                  </a:lnTo>
                  <a:lnTo>
                    <a:pt x="480" y="31"/>
                  </a:lnTo>
                  <a:lnTo>
                    <a:pt x="490" y="28"/>
                  </a:lnTo>
                  <a:lnTo>
                    <a:pt x="497" y="25"/>
                  </a:lnTo>
                  <a:lnTo>
                    <a:pt x="504" y="23"/>
                  </a:lnTo>
                  <a:lnTo>
                    <a:pt x="510" y="20"/>
                  </a:lnTo>
                  <a:lnTo>
                    <a:pt x="514" y="16"/>
                  </a:lnTo>
                  <a:lnTo>
                    <a:pt x="519" y="13"/>
                  </a:lnTo>
                  <a:lnTo>
                    <a:pt x="521" y="9"/>
                  </a:lnTo>
                  <a:lnTo>
                    <a:pt x="522" y="8"/>
                  </a:lnTo>
                  <a:lnTo>
                    <a:pt x="525" y="6"/>
                  </a:lnTo>
                  <a:lnTo>
                    <a:pt x="530" y="3"/>
                  </a:lnTo>
                  <a:lnTo>
                    <a:pt x="536" y="2"/>
                  </a:lnTo>
                  <a:lnTo>
                    <a:pt x="541" y="0"/>
                  </a:lnTo>
                  <a:lnTo>
                    <a:pt x="544" y="0"/>
                  </a:lnTo>
                  <a:lnTo>
                    <a:pt x="547" y="0"/>
                  </a:lnTo>
                  <a:lnTo>
                    <a:pt x="552" y="2"/>
                  </a:lnTo>
                  <a:lnTo>
                    <a:pt x="558" y="2"/>
                  </a:lnTo>
                  <a:lnTo>
                    <a:pt x="564" y="5"/>
                  </a:lnTo>
                  <a:lnTo>
                    <a:pt x="572" y="6"/>
                  </a:lnTo>
                  <a:lnTo>
                    <a:pt x="579" y="9"/>
                  </a:lnTo>
                  <a:lnTo>
                    <a:pt x="589" y="14"/>
                  </a:lnTo>
                  <a:lnTo>
                    <a:pt x="598" y="19"/>
                  </a:lnTo>
                  <a:lnTo>
                    <a:pt x="606" y="23"/>
                  </a:lnTo>
                  <a:lnTo>
                    <a:pt x="613" y="30"/>
                  </a:lnTo>
                  <a:lnTo>
                    <a:pt x="620" y="34"/>
                  </a:lnTo>
                  <a:lnTo>
                    <a:pt x="624" y="39"/>
                  </a:lnTo>
                  <a:lnTo>
                    <a:pt x="629" y="42"/>
                  </a:lnTo>
                  <a:lnTo>
                    <a:pt x="632" y="47"/>
                  </a:lnTo>
                  <a:lnTo>
                    <a:pt x="634" y="50"/>
                  </a:lnTo>
                  <a:lnTo>
                    <a:pt x="635" y="51"/>
                  </a:lnTo>
                  <a:lnTo>
                    <a:pt x="634" y="54"/>
                  </a:lnTo>
                  <a:lnTo>
                    <a:pt x="632" y="57"/>
                  </a:lnTo>
                  <a:lnTo>
                    <a:pt x="630" y="62"/>
                  </a:lnTo>
                  <a:lnTo>
                    <a:pt x="627" y="65"/>
                  </a:lnTo>
                  <a:lnTo>
                    <a:pt x="624" y="67"/>
                  </a:lnTo>
                  <a:lnTo>
                    <a:pt x="621" y="70"/>
                  </a:lnTo>
                  <a:lnTo>
                    <a:pt x="617" y="73"/>
                  </a:lnTo>
                  <a:lnTo>
                    <a:pt x="612" y="74"/>
                  </a:lnTo>
                  <a:lnTo>
                    <a:pt x="609" y="76"/>
                  </a:lnTo>
                  <a:lnTo>
                    <a:pt x="606" y="79"/>
                  </a:lnTo>
                  <a:lnTo>
                    <a:pt x="603" y="84"/>
                  </a:lnTo>
                  <a:lnTo>
                    <a:pt x="598" y="88"/>
                  </a:lnTo>
                  <a:lnTo>
                    <a:pt x="593" y="93"/>
                  </a:lnTo>
                  <a:lnTo>
                    <a:pt x="589" y="101"/>
                  </a:lnTo>
                  <a:lnTo>
                    <a:pt x="584" y="107"/>
                  </a:lnTo>
                  <a:lnTo>
                    <a:pt x="578" y="116"/>
                  </a:lnTo>
                  <a:lnTo>
                    <a:pt x="572" y="126"/>
                  </a:lnTo>
                  <a:lnTo>
                    <a:pt x="565" y="135"/>
                  </a:lnTo>
                  <a:lnTo>
                    <a:pt x="559" y="146"/>
                  </a:lnTo>
                  <a:lnTo>
                    <a:pt x="552" y="158"/>
                  </a:lnTo>
                  <a:lnTo>
                    <a:pt x="544" y="170"/>
                  </a:lnTo>
                  <a:lnTo>
                    <a:pt x="538" y="183"/>
                  </a:lnTo>
                  <a:lnTo>
                    <a:pt x="528" y="198"/>
                  </a:lnTo>
                  <a:lnTo>
                    <a:pt x="521" y="214"/>
                  </a:lnTo>
                  <a:lnTo>
                    <a:pt x="513" y="228"/>
                  </a:lnTo>
                  <a:lnTo>
                    <a:pt x="505" y="243"/>
                  </a:lnTo>
                  <a:lnTo>
                    <a:pt x="497" y="256"/>
                  </a:lnTo>
                  <a:lnTo>
                    <a:pt x="491" y="268"/>
                  </a:lnTo>
                  <a:lnTo>
                    <a:pt x="485" y="279"/>
                  </a:lnTo>
                  <a:lnTo>
                    <a:pt x="480" y="290"/>
                  </a:lnTo>
                  <a:lnTo>
                    <a:pt x="474" y="299"/>
                  </a:lnTo>
                  <a:lnTo>
                    <a:pt x="471" y="308"/>
                  </a:lnTo>
                  <a:lnTo>
                    <a:pt x="466" y="314"/>
                  </a:lnTo>
                  <a:lnTo>
                    <a:pt x="463" y="322"/>
                  </a:lnTo>
                  <a:lnTo>
                    <a:pt x="460" y="327"/>
                  </a:lnTo>
                  <a:lnTo>
                    <a:pt x="459" y="331"/>
                  </a:lnTo>
                  <a:lnTo>
                    <a:pt x="457" y="336"/>
                  </a:lnTo>
                  <a:lnTo>
                    <a:pt x="457" y="339"/>
                  </a:lnTo>
                  <a:lnTo>
                    <a:pt x="457" y="341"/>
                  </a:lnTo>
                  <a:lnTo>
                    <a:pt x="457" y="342"/>
                  </a:lnTo>
                  <a:lnTo>
                    <a:pt x="459" y="344"/>
                  </a:lnTo>
                  <a:lnTo>
                    <a:pt x="462" y="345"/>
                  </a:lnTo>
                  <a:lnTo>
                    <a:pt x="466" y="345"/>
                  </a:lnTo>
                  <a:lnTo>
                    <a:pt x="471" y="345"/>
                  </a:lnTo>
                  <a:lnTo>
                    <a:pt x="479" y="345"/>
                  </a:lnTo>
                  <a:lnTo>
                    <a:pt x="486" y="344"/>
                  </a:lnTo>
                  <a:lnTo>
                    <a:pt x="491" y="342"/>
                  </a:lnTo>
                  <a:lnTo>
                    <a:pt x="496" y="341"/>
                  </a:lnTo>
                  <a:lnTo>
                    <a:pt x="502" y="339"/>
                  </a:lnTo>
                  <a:lnTo>
                    <a:pt x="507" y="338"/>
                  </a:lnTo>
                  <a:lnTo>
                    <a:pt x="517" y="334"/>
                  </a:lnTo>
                  <a:lnTo>
                    <a:pt x="525" y="331"/>
                  </a:lnTo>
                  <a:lnTo>
                    <a:pt x="533" y="330"/>
                  </a:lnTo>
                  <a:lnTo>
                    <a:pt x="541" y="327"/>
                  </a:lnTo>
                  <a:lnTo>
                    <a:pt x="547" y="327"/>
                  </a:lnTo>
                  <a:lnTo>
                    <a:pt x="552" y="325"/>
                  </a:lnTo>
                  <a:lnTo>
                    <a:pt x="555" y="324"/>
                  </a:lnTo>
                  <a:lnTo>
                    <a:pt x="558" y="324"/>
                  </a:lnTo>
                  <a:lnTo>
                    <a:pt x="559" y="324"/>
                  </a:lnTo>
                  <a:lnTo>
                    <a:pt x="561" y="325"/>
                  </a:lnTo>
                  <a:lnTo>
                    <a:pt x="564" y="325"/>
                  </a:lnTo>
                  <a:lnTo>
                    <a:pt x="567" y="327"/>
                  </a:lnTo>
                  <a:lnTo>
                    <a:pt x="572" y="328"/>
                  </a:lnTo>
                  <a:lnTo>
                    <a:pt x="575" y="330"/>
                  </a:lnTo>
                  <a:lnTo>
                    <a:pt x="579" y="331"/>
                  </a:lnTo>
                  <a:lnTo>
                    <a:pt x="584" y="333"/>
                  </a:lnTo>
                  <a:lnTo>
                    <a:pt x="590" y="336"/>
                  </a:lnTo>
                  <a:lnTo>
                    <a:pt x="595" y="338"/>
                  </a:lnTo>
                  <a:lnTo>
                    <a:pt x="604" y="344"/>
                  </a:lnTo>
                  <a:lnTo>
                    <a:pt x="615" y="350"/>
                  </a:lnTo>
                  <a:lnTo>
                    <a:pt x="626" y="356"/>
                  </a:lnTo>
                  <a:lnTo>
                    <a:pt x="630" y="361"/>
                  </a:lnTo>
                  <a:lnTo>
                    <a:pt x="634" y="365"/>
                  </a:lnTo>
                  <a:lnTo>
                    <a:pt x="637" y="369"/>
                  </a:lnTo>
                  <a:lnTo>
                    <a:pt x="640" y="372"/>
                  </a:lnTo>
                  <a:lnTo>
                    <a:pt x="641" y="373"/>
                  </a:lnTo>
                  <a:lnTo>
                    <a:pt x="643" y="376"/>
                  </a:lnTo>
                  <a:lnTo>
                    <a:pt x="643" y="378"/>
                  </a:lnTo>
                  <a:lnTo>
                    <a:pt x="644" y="379"/>
                  </a:lnTo>
                  <a:lnTo>
                    <a:pt x="643" y="381"/>
                  </a:lnTo>
                  <a:lnTo>
                    <a:pt x="643" y="384"/>
                  </a:lnTo>
                  <a:lnTo>
                    <a:pt x="641" y="386"/>
                  </a:lnTo>
                  <a:lnTo>
                    <a:pt x="640" y="389"/>
                  </a:lnTo>
                  <a:lnTo>
                    <a:pt x="638" y="392"/>
                  </a:lnTo>
                  <a:lnTo>
                    <a:pt x="637" y="393"/>
                  </a:lnTo>
                  <a:lnTo>
                    <a:pt x="634" y="396"/>
                  </a:lnTo>
                  <a:lnTo>
                    <a:pt x="630" y="398"/>
                  </a:lnTo>
                  <a:lnTo>
                    <a:pt x="629" y="399"/>
                  </a:lnTo>
                  <a:lnTo>
                    <a:pt x="626" y="403"/>
                  </a:lnTo>
                  <a:lnTo>
                    <a:pt x="624" y="406"/>
                  </a:lnTo>
                  <a:lnTo>
                    <a:pt x="623" y="409"/>
                  </a:lnTo>
                  <a:lnTo>
                    <a:pt x="620" y="412"/>
                  </a:lnTo>
                  <a:lnTo>
                    <a:pt x="618" y="417"/>
                  </a:lnTo>
                  <a:lnTo>
                    <a:pt x="615" y="421"/>
                  </a:lnTo>
                  <a:lnTo>
                    <a:pt x="612" y="426"/>
                  </a:lnTo>
                  <a:lnTo>
                    <a:pt x="609" y="432"/>
                  </a:lnTo>
                  <a:lnTo>
                    <a:pt x="606" y="438"/>
                  </a:lnTo>
                  <a:lnTo>
                    <a:pt x="603" y="444"/>
                  </a:lnTo>
                  <a:lnTo>
                    <a:pt x="599" y="452"/>
                  </a:lnTo>
                  <a:lnTo>
                    <a:pt x="596" y="460"/>
                  </a:lnTo>
                  <a:lnTo>
                    <a:pt x="592" y="468"/>
                  </a:lnTo>
                  <a:lnTo>
                    <a:pt x="589" y="477"/>
                  </a:lnTo>
                  <a:lnTo>
                    <a:pt x="584" y="486"/>
                  </a:lnTo>
                  <a:lnTo>
                    <a:pt x="584" y="486"/>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19" name="Freeform 184"/>
            <p:cNvSpPr/>
            <p:nvPr/>
          </p:nvSpPr>
          <p:spPr bwMode="auto">
            <a:xfrm>
              <a:off x="5570538" y="2684323"/>
              <a:ext cx="747713" cy="1116013"/>
            </a:xfrm>
            <a:custGeom>
              <a:avLst/>
              <a:gdLst>
                <a:gd name="T0" fmla="*/ 353 w 471"/>
                <a:gd name="T1" fmla="*/ 346 h 703"/>
                <a:gd name="T2" fmla="*/ 305 w 471"/>
                <a:gd name="T3" fmla="*/ 420 h 703"/>
                <a:gd name="T4" fmla="*/ 253 w 471"/>
                <a:gd name="T5" fmla="*/ 494 h 703"/>
                <a:gd name="T6" fmla="*/ 222 w 471"/>
                <a:gd name="T7" fmla="*/ 531 h 703"/>
                <a:gd name="T8" fmla="*/ 191 w 471"/>
                <a:gd name="T9" fmla="*/ 564 h 703"/>
                <a:gd name="T10" fmla="*/ 149 w 471"/>
                <a:gd name="T11" fmla="*/ 603 h 703"/>
                <a:gd name="T12" fmla="*/ 88 w 471"/>
                <a:gd name="T13" fmla="*/ 650 h 703"/>
                <a:gd name="T14" fmla="*/ 61 w 471"/>
                <a:gd name="T15" fmla="*/ 672 h 703"/>
                <a:gd name="T16" fmla="*/ 37 w 471"/>
                <a:gd name="T17" fmla="*/ 686 h 703"/>
                <a:gd name="T18" fmla="*/ 20 w 471"/>
                <a:gd name="T19" fmla="*/ 697 h 703"/>
                <a:gd name="T20" fmla="*/ 10 w 471"/>
                <a:gd name="T21" fmla="*/ 702 h 703"/>
                <a:gd name="T22" fmla="*/ 3 w 471"/>
                <a:gd name="T23" fmla="*/ 702 h 703"/>
                <a:gd name="T24" fmla="*/ 0 w 471"/>
                <a:gd name="T25" fmla="*/ 698 h 703"/>
                <a:gd name="T26" fmla="*/ 5 w 471"/>
                <a:gd name="T27" fmla="*/ 692 h 703"/>
                <a:gd name="T28" fmla="*/ 13 w 471"/>
                <a:gd name="T29" fmla="*/ 681 h 703"/>
                <a:gd name="T30" fmla="*/ 27 w 471"/>
                <a:gd name="T31" fmla="*/ 666 h 703"/>
                <a:gd name="T32" fmla="*/ 45 w 471"/>
                <a:gd name="T33" fmla="*/ 647 h 703"/>
                <a:gd name="T34" fmla="*/ 78 w 471"/>
                <a:gd name="T35" fmla="*/ 615 h 703"/>
                <a:gd name="T36" fmla="*/ 113 w 471"/>
                <a:gd name="T37" fmla="*/ 579 h 703"/>
                <a:gd name="T38" fmla="*/ 143 w 471"/>
                <a:gd name="T39" fmla="*/ 547 h 703"/>
                <a:gd name="T40" fmla="*/ 171 w 471"/>
                <a:gd name="T41" fmla="*/ 511 h 703"/>
                <a:gd name="T42" fmla="*/ 201 w 471"/>
                <a:gd name="T43" fmla="*/ 471 h 703"/>
                <a:gd name="T44" fmla="*/ 246 w 471"/>
                <a:gd name="T45" fmla="*/ 400 h 703"/>
                <a:gd name="T46" fmla="*/ 293 w 471"/>
                <a:gd name="T47" fmla="*/ 322 h 703"/>
                <a:gd name="T48" fmla="*/ 330 w 471"/>
                <a:gd name="T49" fmla="*/ 253 h 703"/>
                <a:gd name="T50" fmla="*/ 353 w 471"/>
                <a:gd name="T51" fmla="*/ 194 h 703"/>
                <a:gd name="T52" fmla="*/ 373 w 471"/>
                <a:gd name="T53" fmla="*/ 141 h 703"/>
                <a:gd name="T54" fmla="*/ 386 w 471"/>
                <a:gd name="T55" fmla="*/ 103 h 703"/>
                <a:gd name="T56" fmla="*/ 389 w 471"/>
                <a:gd name="T57" fmla="*/ 81 h 703"/>
                <a:gd name="T58" fmla="*/ 392 w 471"/>
                <a:gd name="T59" fmla="*/ 52 h 703"/>
                <a:gd name="T60" fmla="*/ 389 w 471"/>
                <a:gd name="T61" fmla="*/ 31 h 703"/>
                <a:gd name="T62" fmla="*/ 383 w 471"/>
                <a:gd name="T63" fmla="*/ 17 h 703"/>
                <a:gd name="T64" fmla="*/ 384 w 471"/>
                <a:gd name="T65" fmla="*/ 8 h 703"/>
                <a:gd name="T66" fmla="*/ 390 w 471"/>
                <a:gd name="T67" fmla="*/ 2 h 703"/>
                <a:gd name="T68" fmla="*/ 404 w 471"/>
                <a:gd name="T69" fmla="*/ 0 h 703"/>
                <a:gd name="T70" fmla="*/ 426 w 471"/>
                <a:gd name="T71" fmla="*/ 5 h 703"/>
                <a:gd name="T72" fmla="*/ 449 w 471"/>
                <a:gd name="T73" fmla="*/ 14 h 703"/>
                <a:gd name="T74" fmla="*/ 465 w 471"/>
                <a:gd name="T75" fmla="*/ 27 h 703"/>
                <a:gd name="T76" fmla="*/ 471 w 471"/>
                <a:gd name="T77" fmla="*/ 41 h 703"/>
                <a:gd name="T78" fmla="*/ 468 w 471"/>
                <a:gd name="T79" fmla="*/ 62 h 703"/>
                <a:gd name="T80" fmla="*/ 460 w 471"/>
                <a:gd name="T81" fmla="*/ 95 h 703"/>
                <a:gd name="T82" fmla="*/ 449 w 471"/>
                <a:gd name="T83" fmla="*/ 132 h 703"/>
                <a:gd name="T84" fmla="*/ 440 w 471"/>
                <a:gd name="T85" fmla="*/ 158 h 703"/>
                <a:gd name="T86" fmla="*/ 415 w 471"/>
                <a:gd name="T87" fmla="*/ 220 h 703"/>
                <a:gd name="T88" fmla="*/ 380 w 471"/>
                <a:gd name="T89" fmla="*/ 295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1" h="703">
                  <a:moveTo>
                    <a:pt x="380" y="295"/>
                  </a:moveTo>
                  <a:lnTo>
                    <a:pt x="367" y="321"/>
                  </a:lnTo>
                  <a:lnTo>
                    <a:pt x="353" y="346"/>
                  </a:lnTo>
                  <a:lnTo>
                    <a:pt x="338" y="370"/>
                  </a:lnTo>
                  <a:lnTo>
                    <a:pt x="322" y="395"/>
                  </a:lnTo>
                  <a:lnTo>
                    <a:pt x="305" y="420"/>
                  </a:lnTo>
                  <a:lnTo>
                    <a:pt x="288" y="445"/>
                  </a:lnTo>
                  <a:lnTo>
                    <a:pt x="270" y="469"/>
                  </a:lnTo>
                  <a:lnTo>
                    <a:pt x="253" y="494"/>
                  </a:lnTo>
                  <a:lnTo>
                    <a:pt x="242" y="507"/>
                  </a:lnTo>
                  <a:lnTo>
                    <a:pt x="231" y="519"/>
                  </a:lnTo>
                  <a:lnTo>
                    <a:pt x="222" y="531"/>
                  </a:lnTo>
                  <a:lnTo>
                    <a:pt x="211" y="542"/>
                  </a:lnTo>
                  <a:lnTo>
                    <a:pt x="201" y="553"/>
                  </a:lnTo>
                  <a:lnTo>
                    <a:pt x="191" y="564"/>
                  </a:lnTo>
                  <a:lnTo>
                    <a:pt x="180" y="575"/>
                  </a:lnTo>
                  <a:lnTo>
                    <a:pt x="171" y="584"/>
                  </a:lnTo>
                  <a:lnTo>
                    <a:pt x="149" y="603"/>
                  </a:lnTo>
                  <a:lnTo>
                    <a:pt x="129" y="620"/>
                  </a:lnTo>
                  <a:lnTo>
                    <a:pt x="109" y="637"/>
                  </a:lnTo>
                  <a:lnTo>
                    <a:pt x="88" y="650"/>
                  </a:lnTo>
                  <a:lnTo>
                    <a:pt x="78" y="658"/>
                  </a:lnTo>
                  <a:lnTo>
                    <a:pt x="68" y="666"/>
                  </a:lnTo>
                  <a:lnTo>
                    <a:pt x="61" y="672"/>
                  </a:lnTo>
                  <a:lnTo>
                    <a:pt x="53" y="677"/>
                  </a:lnTo>
                  <a:lnTo>
                    <a:pt x="45" y="681"/>
                  </a:lnTo>
                  <a:lnTo>
                    <a:pt x="37" y="686"/>
                  </a:lnTo>
                  <a:lnTo>
                    <a:pt x="31" y="691"/>
                  </a:lnTo>
                  <a:lnTo>
                    <a:pt x="27" y="694"/>
                  </a:lnTo>
                  <a:lnTo>
                    <a:pt x="20" y="697"/>
                  </a:lnTo>
                  <a:lnTo>
                    <a:pt x="17" y="698"/>
                  </a:lnTo>
                  <a:lnTo>
                    <a:pt x="13" y="700"/>
                  </a:lnTo>
                  <a:lnTo>
                    <a:pt x="10" y="702"/>
                  </a:lnTo>
                  <a:lnTo>
                    <a:pt x="6" y="702"/>
                  </a:lnTo>
                  <a:lnTo>
                    <a:pt x="5" y="703"/>
                  </a:lnTo>
                  <a:lnTo>
                    <a:pt x="3" y="702"/>
                  </a:lnTo>
                  <a:lnTo>
                    <a:pt x="2" y="702"/>
                  </a:lnTo>
                  <a:lnTo>
                    <a:pt x="0" y="700"/>
                  </a:lnTo>
                  <a:lnTo>
                    <a:pt x="0" y="698"/>
                  </a:lnTo>
                  <a:lnTo>
                    <a:pt x="2" y="697"/>
                  </a:lnTo>
                  <a:lnTo>
                    <a:pt x="2" y="695"/>
                  </a:lnTo>
                  <a:lnTo>
                    <a:pt x="5" y="692"/>
                  </a:lnTo>
                  <a:lnTo>
                    <a:pt x="6" y="689"/>
                  </a:lnTo>
                  <a:lnTo>
                    <a:pt x="10" y="685"/>
                  </a:lnTo>
                  <a:lnTo>
                    <a:pt x="13" y="681"/>
                  </a:lnTo>
                  <a:lnTo>
                    <a:pt x="16" y="677"/>
                  </a:lnTo>
                  <a:lnTo>
                    <a:pt x="20" y="671"/>
                  </a:lnTo>
                  <a:lnTo>
                    <a:pt x="27" y="666"/>
                  </a:lnTo>
                  <a:lnTo>
                    <a:pt x="31" y="660"/>
                  </a:lnTo>
                  <a:lnTo>
                    <a:pt x="37" y="654"/>
                  </a:lnTo>
                  <a:lnTo>
                    <a:pt x="45" y="647"/>
                  </a:lnTo>
                  <a:lnTo>
                    <a:pt x="53" y="640"/>
                  </a:lnTo>
                  <a:lnTo>
                    <a:pt x="61" y="632"/>
                  </a:lnTo>
                  <a:lnTo>
                    <a:pt x="78" y="615"/>
                  </a:lnTo>
                  <a:lnTo>
                    <a:pt x="96" y="598"/>
                  </a:lnTo>
                  <a:lnTo>
                    <a:pt x="104" y="589"/>
                  </a:lnTo>
                  <a:lnTo>
                    <a:pt x="113" y="579"/>
                  </a:lnTo>
                  <a:lnTo>
                    <a:pt x="123" y="568"/>
                  </a:lnTo>
                  <a:lnTo>
                    <a:pt x="132" y="558"/>
                  </a:lnTo>
                  <a:lnTo>
                    <a:pt x="143" y="547"/>
                  </a:lnTo>
                  <a:lnTo>
                    <a:pt x="152" y="536"/>
                  </a:lnTo>
                  <a:lnTo>
                    <a:pt x="161" y="524"/>
                  </a:lnTo>
                  <a:lnTo>
                    <a:pt x="171" y="511"/>
                  </a:lnTo>
                  <a:lnTo>
                    <a:pt x="181" y="499"/>
                  </a:lnTo>
                  <a:lnTo>
                    <a:pt x="191" y="485"/>
                  </a:lnTo>
                  <a:lnTo>
                    <a:pt x="201" y="471"/>
                  </a:lnTo>
                  <a:lnTo>
                    <a:pt x="211" y="457"/>
                  </a:lnTo>
                  <a:lnTo>
                    <a:pt x="229" y="428"/>
                  </a:lnTo>
                  <a:lnTo>
                    <a:pt x="246" y="400"/>
                  </a:lnTo>
                  <a:lnTo>
                    <a:pt x="263" y="373"/>
                  </a:lnTo>
                  <a:lnTo>
                    <a:pt x="279" y="347"/>
                  </a:lnTo>
                  <a:lnTo>
                    <a:pt x="293" y="322"/>
                  </a:lnTo>
                  <a:lnTo>
                    <a:pt x="307" y="299"/>
                  </a:lnTo>
                  <a:lnTo>
                    <a:pt x="319" y="276"/>
                  </a:lnTo>
                  <a:lnTo>
                    <a:pt x="330" y="253"/>
                  </a:lnTo>
                  <a:lnTo>
                    <a:pt x="338" y="233"/>
                  </a:lnTo>
                  <a:lnTo>
                    <a:pt x="345" y="212"/>
                  </a:lnTo>
                  <a:lnTo>
                    <a:pt x="353" y="194"/>
                  </a:lnTo>
                  <a:lnTo>
                    <a:pt x="359" y="175"/>
                  </a:lnTo>
                  <a:lnTo>
                    <a:pt x="367" y="158"/>
                  </a:lnTo>
                  <a:lnTo>
                    <a:pt x="373" y="141"/>
                  </a:lnTo>
                  <a:lnTo>
                    <a:pt x="378" y="126"/>
                  </a:lnTo>
                  <a:lnTo>
                    <a:pt x="384" y="110"/>
                  </a:lnTo>
                  <a:lnTo>
                    <a:pt x="386" y="103"/>
                  </a:lnTo>
                  <a:lnTo>
                    <a:pt x="387" y="95"/>
                  </a:lnTo>
                  <a:lnTo>
                    <a:pt x="387" y="89"/>
                  </a:lnTo>
                  <a:lnTo>
                    <a:pt x="389" y="81"/>
                  </a:lnTo>
                  <a:lnTo>
                    <a:pt x="390" y="70"/>
                  </a:lnTo>
                  <a:lnTo>
                    <a:pt x="392" y="59"/>
                  </a:lnTo>
                  <a:lnTo>
                    <a:pt x="392" y="52"/>
                  </a:lnTo>
                  <a:lnTo>
                    <a:pt x="390" y="44"/>
                  </a:lnTo>
                  <a:lnTo>
                    <a:pt x="390" y="36"/>
                  </a:lnTo>
                  <a:lnTo>
                    <a:pt x="389" y="31"/>
                  </a:lnTo>
                  <a:lnTo>
                    <a:pt x="386" y="25"/>
                  </a:lnTo>
                  <a:lnTo>
                    <a:pt x="384" y="21"/>
                  </a:lnTo>
                  <a:lnTo>
                    <a:pt x="383" y="17"/>
                  </a:lnTo>
                  <a:lnTo>
                    <a:pt x="381" y="13"/>
                  </a:lnTo>
                  <a:lnTo>
                    <a:pt x="383" y="10"/>
                  </a:lnTo>
                  <a:lnTo>
                    <a:pt x="384" y="8"/>
                  </a:lnTo>
                  <a:lnTo>
                    <a:pt x="386" y="5"/>
                  </a:lnTo>
                  <a:lnTo>
                    <a:pt x="389" y="4"/>
                  </a:lnTo>
                  <a:lnTo>
                    <a:pt x="390" y="2"/>
                  </a:lnTo>
                  <a:lnTo>
                    <a:pt x="395" y="0"/>
                  </a:lnTo>
                  <a:lnTo>
                    <a:pt x="398" y="0"/>
                  </a:lnTo>
                  <a:lnTo>
                    <a:pt x="404" y="0"/>
                  </a:lnTo>
                  <a:lnTo>
                    <a:pt x="410" y="0"/>
                  </a:lnTo>
                  <a:lnTo>
                    <a:pt x="418" y="2"/>
                  </a:lnTo>
                  <a:lnTo>
                    <a:pt x="426" y="5"/>
                  </a:lnTo>
                  <a:lnTo>
                    <a:pt x="434" y="8"/>
                  </a:lnTo>
                  <a:lnTo>
                    <a:pt x="441" y="11"/>
                  </a:lnTo>
                  <a:lnTo>
                    <a:pt x="449" y="14"/>
                  </a:lnTo>
                  <a:lnTo>
                    <a:pt x="455" y="19"/>
                  </a:lnTo>
                  <a:lnTo>
                    <a:pt x="460" y="22"/>
                  </a:lnTo>
                  <a:lnTo>
                    <a:pt x="465" y="27"/>
                  </a:lnTo>
                  <a:lnTo>
                    <a:pt x="468" y="30"/>
                  </a:lnTo>
                  <a:lnTo>
                    <a:pt x="469" y="34"/>
                  </a:lnTo>
                  <a:lnTo>
                    <a:pt x="471" y="41"/>
                  </a:lnTo>
                  <a:lnTo>
                    <a:pt x="471" y="45"/>
                  </a:lnTo>
                  <a:lnTo>
                    <a:pt x="469" y="53"/>
                  </a:lnTo>
                  <a:lnTo>
                    <a:pt x="468" y="62"/>
                  </a:lnTo>
                  <a:lnTo>
                    <a:pt x="466" y="72"/>
                  </a:lnTo>
                  <a:lnTo>
                    <a:pt x="465" y="82"/>
                  </a:lnTo>
                  <a:lnTo>
                    <a:pt x="460" y="95"/>
                  </a:lnTo>
                  <a:lnTo>
                    <a:pt x="457" y="109"/>
                  </a:lnTo>
                  <a:lnTo>
                    <a:pt x="452" y="123"/>
                  </a:lnTo>
                  <a:lnTo>
                    <a:pt x="449" y="132"/>
                  </a:lnTo>
                  <a:lnTo>
                    <a:pt x="446" y="140"/>
                  </a:lnTo>
                  <a:lnTo>
                    <a:pt x="443" y="149"/>
                  </a:lnTo>
                  <a:lnTo>
                    <a:pt x="440" y="158"/>
                  </a:lnTo>
                  <a:lnTo>
                    <a:pt x="432" y="177"/>
                  </a:lnTo>
                  <a:lnTo>
                    <a:pt x="424" y="199"/>
                  </a:lnTo>
                  <a:lnTo>
                    <a:pt x="415" y="220"/>
                  </a:lnTo>
                  <a:lnTo>
                    <a:pt x="404" y="243"/>
                  </a:lnTo>
                  <a:lnTo>
                    <a:pt x="392" y="268"/>
                  </a:lnTo>
                  <a:lnTo>
                    <a:pt x="380" y="295"/>
                  </a:lnTo>
                  <a:lnTo>
                    <a:pt x="380" y="295"/>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20" name="Freeform 185"/>
            <p:cNvSpPr/>
            <p:nvPr/>
          </p:nvSpPr>
          <p:spPr bwMode="auto">
            <a:xfrm>
              <a:off x="6121400" y="3100248"/>
              <a:ext cx="1236663" cy="790575"/>
            </a:xfrm>
            <a:custGeom>
              <a:avLst/>
              <a:gdLst>
                <a:gd name="T0" fmla="*/ 599 w 779"/>
                <a:gd name="T1" fmla="*/ 401 h 498"/>
                <a:gd name="T2" fmla="*/ 661 w 779"/>
                <a:gd name="T3" fmla="*/ 423 h 498"/>
                <a:gd name="T4" fmla="*/ 715 w 779"/>
                <a:gd name="T5" fmla="*/ 440 h 498"/>
                <a:gd name="T6" fmla="*/ 735 w 779"/>
                <a:gd name="T7" fmla="*/ 447 h 498"/>
                <a:gd name="T8" fmla="*/ 754 w 779"/>
                <a:gd name="T9" fmla="*/ 453 h 498"/>
                <a:gd name="T10" fmla="*/ 766 w 779"/>
                <a:gd name="T11" fmla="*/ 458 h 498"/>
                <a:gd name="T12" fmla="*/ 774 w 779"/>
                <a:gd name="T13" fmla="*/ 463 h 498"/>
                <a:gd name="T14" fmla="*/ 779 w 779"/>
                <a:gd name="T15" fmla="*/ 466 h 498"/>
                <a:gd name="T16" fmla="*/ 776 w 779"/>
                <a:gd name="T17" fmla="*/ 471 h 498"/>
                <a:gd name="T18" fmla="*/ 766 w 779"/>
                <a:gd name="T19" fmla="*/ 475 h 498"/>
                <a:gd name="T20" fmla="*/ 751 w 779"/>
                <a:gd name="T21" fmla="*/ 480 h 498"/>
                <a:gd name="T22" fmla="*/ 731 w 779"/>
                <a:gd name="T23" fmla="*/ 484 h 498"/>
                <a:gd name="T24" fmla="*/ 704 w 779"/>
                <a:gd name="T25" fmla="*/ 489 h 498"/>
                <a:gd name="T26" fmla="*/ 659 w 779"/>
                <a:gd name="T27" fmla="*/ 494 h 498"/>
                <a:gd name="T28" fmla="*/ 598 w 779"/>
                <a:gd name="T29" fmla="*/ 498 h 498"/>
                <a:gd name="T30" fmla="*/ 546 w 779"/>
                <a:gd name="T31" fmla="*/ 497 h 498"/>
                <a:gd name="T32" fmla="*/ 523 w 779"/>
                <a:gd name="T33" fmla="*/ 492 h 498"/>
                <a:gd name="T34" fmla="*/ 503 w 779"/>
                <a:gd name="T35" fmla="*/ 481 h 498"/>
                <a:gd name="T36" fmla="*/ 477 w 779"/>
                <a:gd name="T37" fmla="*/ 461 h 498"/>
                <a:gd name="T38" fmla="*/ 441 w 779"/>
                <a:gd name="T39" fmla="*/ 433 h 498"/>
                <a:gd name="T40" fmla="*/ 399 w 779"/>
                <a:gd name="T41" fmla="*/ 398 h 498"/>
                <a:gd name="T42" fmla="*/ 351 w 779"/>
                <a:gd name="T43" fmla="*/ 353 h 498"/>
                <a:gd name="T44" fmla="*/ 294 w 779"/>
                <a:gd name="T45" fmla="*/ 300 h 498"/>
                <a:gd name="T46" fmla="*/ 232 w 779"/>
                <a:gd name="T47" fmla="*/ 238 h 498"/>
                <a:gd name="T48" fmla="*/ 161 w 779"/>
                <a:gd name="T49" fmla="*/ 169 h 498"/>
                <a:gd name="T50" fmla="*/ 85 w 779"/>
                <a:gd name="T51" fmla="*/ 91 h 498"/>
                <a:gd name="T52" fmla="*/ 0 w 779"/>
                <a:gd name="T53" fmla="*/ 5 h 498"/>
                <a:gd name="T54" fmla="*/ 14 w 779"/>
                <a:gd name="T55" fmla="*/ 0 h 498"/>
                <a:gd name="T56" fmla="*/ 36 w 779"/>
                <a:gd name="T57" fmla="*/ 5 h 498"/>
                <a:gd name="T58" fmla="*/ 65 w 779"/>
                <a:gd name="T59" fmla="*/ 22 h 498"/>
                <a:gd name="T60" fmla="*/ 99 w 779"/>
                <a:gd name="T61" fmla="*/ 46 h 498"/>
                <a:gd name="T62" fmla="*/ 135 w 779"/>
                <a:gd name="T63" fmla="*/ 76 h 498"/>
                <a:gd name="T64" fmla="*/ 159 w 779"/>
                <a:gd name="T65" fmla="*/ 101 h 498"/>
                <a:gd name="T66" fmla="*/ 186 w 779"/>
                <a:gd name="T67" fmla="*/ 124 h 498"/>
                <a:gd name="T68" fmla="*/ 217 w 779"/>
                <a:gd name="T69" fmla="*/ 150 h 498"/>
                <a:gd name="T70" fmla="*/ 255 w 779"/>
                <a:gd name="T71" fmla="*/ 181 h 498"/>
                <a:gd name="T72" fmla="*/ 300 w 779"/>
                <a:gd name="T73" fmla="*/ 215 h 498"/>
                <a:gd name="T74" fmla="*/ 348 w 779"/>
                <a:gd name="T75" fmla="*/ 254 h 498"/>
                <a:gd name="T76" fmla="*/ 395 w 779"/>
                <a:gd name="T77" fmla="*/ 289 h 498"/>
                <a:gd name="T78" fmla="*/ 440 w 779"/>
                <a:gd name="T79" fmla="*/ 320 h 498"/>
                <a:gd name="T80" fmla="*/ 481 w 779"/>
                <a:gd name="T81" fmla="*/ 347 h 498"/>
                <a:gd name="T82" fmla="*/ 520 w 779"/>
                <a:gd name="T83" fmla="*/ 368 h 498"/>
                <a:gd name="T84" fmla="*/ 556 w 779"/>
                <a:gd name="T85" fmla="*/ 384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9" h="498">
                  <a:moveTo>
                    <a:pt x="556" y="384"/>
                  </a:moveTo>
                  <a:lnTo>
                    <a:pt x="577" y="393"/>
                  </a:lnTo>
                  <a:lnTo>
                    <a:pt x="599" y="401"/>
                  </a:lnTo>
                  <a:lnTo>
                    <a:pt x="621" y="409"/>
                  </a:lnTo>
                  <a:lnTo>
                    <a:pt x="641" y="415"/>
                  </a:lnTo>
                  <a:lnTo>
                    <a:pt x="661" y="423"/>
                  </a:lnTo>
                  <a:lnTo>
                    <a:pt x="680" y="429"/>
                  </a:lnTo>
                  <a:lnTo>
                    <a:pt x="698" y="433"/>
                  </a:lnTo>
                  <a:lnTo>
                    <a:pt x="715" y="440"/>
                  </a:lnTo>
                  <a:lnTo>
                    <a:pt x="723" y="443"/>
                  </a:lnTo>
                  <a:lnTo>
                    <a:pt x="729" y="444"/>
                  </a:lnTo>
                  <a:lnTo>
                    <a:pt x="735" y="447"/>
                  </a:lnTo>
                  <a:lnTo>
                    <a:pt x="742" y="449"/>
                  </a:lnTo>
                  <a:lnTo>
                    <a:pt x="748" y="452"/>
                  </a:lnTo>
                  <a:lnTo>
                    <a:pt x="754" y="453"/>
                  </a:lnTo>
                  <a:lnTo>
                    <a:pt x="759" y="455"/>
                  </a:lnTo>
                  <a:lnTo>
                    <a:pt x="762" y="457"/>
                  </a:lnTo>
                  <a:lnTo>
                    <a:pt x="766" y="458"/>
                  </a:lnTo>
                  <a:lnTo>
                    <a:pt x="769" y="460"/>
                  </a:lnTo>
                  <a:lnTo>
                    <a:pt x="772" y="461"/>
                  </a:lnTo>
                  <a:lnTo>
                    <a:pt x="774" y="463"/>
                  </a:lnTo>
                  <a:lnTo>
                    <a:pt x="777" y="464"/>
                  </a:lnTo>
                  <a:lnTo>
                    <a:pt x="777" y="466"/>
                  </a:lnTo>
                  <a:lnTo>
                    <a:pt x="779" y="466"/>
                  </a:lnTo>
                  <a:lnTo>
                    <a:pt x="779" y="467"/>
                  </a:lnTo>
                  <a:lnTo>
                    <a:pt x="777" y="469"/>
                  </a:lnTo>
                  <a:lnTo>
                    <a:pt x="776" y="471"/>
                  </a:lnTo>
                  <a:lnTo>
                    <a:pt x="774" y="472"/>
                  </a:lnTo>
                  <a:lnTo>
                    <a:pt x="771" y="474"/>
                  </a:lnTo>
                  <a:lnTo>
                    <a:pt x="766" y="475"/>
                  </a:lnTo>
                  <a:lnTo>
                    <a:pt x="762" y="477"/>
                  </a:lnTo>
                  <a:lnTo>
                    <a:pt x="757" y="478"/>
                  </a:lnTo>
                  <a:lnTo>
                    <a:pt x="751" y="480"/>
                  </a:lnTo>
                  <a:lnTo>
                    <a:pt x="745" y="481"/>
                  </a:lnTo>
                  <a:lnTo>
                    <a:pt x="738" y="483"/>
                  </a:lnTo>
                  <a:lnTo>
                    <a:pt x="731" y="484"/>
                  </a:lnTo>
                  <a:lnTo>
                    <a:pt x="723" y="486"/>
                  </a:lnTo>
                  <a:lnTo>
                    <a:pt x="714" y="488"/>
                  </a:lnTo>
                  <a:lnTo>
                    <a:pt x="704" y="489"/>
                  </a:lnTo>
                  <a:lnTo>
                    <a:pt x="694" y="489"/>
                  </a:lnTo>
                  <a:lnTo>
                    <a:pt x="683" y="491"/>
                  </a:lnTo>
                  <a:lnTo>
                    <a:pt x="659" y="494"/>
                  </a:lnTo>
                  <a:lnTo>
                    <a:pt x="638" y="495"/>
                  </a:lnTo>
                  <a:lnTo>
                    <a:pt x="618" y="497"/>
                  </a:lnTo>
                  <a:lnTo>
                    <a:pt x="598" y="498"/>
                  </a:lnTo>
                  <a:lnTo>
                    <a:pt x="579" y="498"/>
                  </a:lnTo>
                  <a:lnTo>
                    <a:pt x="563" y="498"/>
                  </a:lnTo>
                  <a:lnTo>
                    <a:pt x="546" y="497"/>
                  </a:lnTo>
                  <a:lnTo>
                    <a:pt x="533" y="495"/>
                  </a:lnTo>
                  <a:lnTo>
                    <a:pt x="529" y="494"/>
                  </a:lnTo>
                  <a:lnTo>
                    <a:pt x="523" y="492"/>
                  </a:lnTo>
                  <a:lnTo>
                    <a:pt x="517" y="489"/>
                  </a:lnTo>
                  <a:lnTo>
                    <a:pt x="511" y="486"/>
                  </a:lnTo>
                  <a:lnTo>
                    <a:pt x="503" y="481"/>
                  </a:lnTo>
                  <a:lnTo>
                    <a:pt x="495" y="475"/>
                  </a:lnTo>
                  <a:lnTo>
                    <a:pt x="486" y="469"/>
                  </a:lnTo>
                  <a:lnTo>
                    <a:pt x="477" y="461"/>
                  </a:lnTo>
                  <a:lnTo>
                    <a:pt x="466" y="453"/>
                  </a:lnTo>
                  <a:lnTo>
                    <a:pt x="454" y="444"/>
                  </a:lnTo>
                  <a:lnTo>
                    <a:pt x="441" y="433"/>
                  </a:lnTo>
                  <a:lnTo>
                    <a:pt x="429" y="423"/>
                  </a:lnTo>
                  <a:lnTo>
                    <a:pt x="415" y="410"/>
                  </a:lnTo>
                  <a:lnTo>
                    <a:pt x="399" y="398"/>
                  </a:lnTo>
                  <a:lnTo>
                    <a:pt x="384" y="384"/>
                  </a:lnTo>
                  <a:lnTo>
                    <a:pt x="368" y="368"/>
                  </a:lnTo>
                  <a:lnTo>
                    <a:pt x="351" y="353"/>
                  </a:lnTo>
                  <a:lnTo>
                    <a:pt x="333" y="336"/>
                  </a:lnTo>
                  <a:lnTo>
                    <a:pt x="314" y="319"/>
                  </a:lnTo>
                  <a:lnTo>
                    <a:pt x="294" y="300"/>
                  </a:lnTo>
                  <a:lnTo>
                    <a:pt x="274" y="280"/>
                  </a:lnTo>
                  <a:lnTo>
                    <a:pt x="254" y="260"/>
                  </a:lnTo>
                  <a:lnTo>
                    <a:pt x="232" y="238"/>
                  </a:lnTo>
                  <a:lnTo>
                    <a:pt x="209" y="217"/>
                  </a:lnTo>
                  <a:lnTo>
                    <a:pt x="186" y="193"/>
                  </a:lnTo>
                  <a:lnTo>
                    <a:pt x="161" y="169"/>
                  </a:lnTo>
                  <a:lnTo>
                    <a:pt x="136" y="144"/>
                  </a:lnTo>
                  <a:lnTo>
                    <a:pt x="111" y="118"/>
                  </a:lnTo>
                  <a:lnTo>
                    <a:pt x="85" y="91"/>
                  </a:lnTo>
                  <a:lnTo>
                    <a:pt x="57" y="63"/>
                  </a:lnTo>
                  <a:lnTo>
                    <a:pt x="29" y="34"/>
                  </a:lnTo>
                  <a:lnTo>
                    <a:pt x="0" y="5"/>
                  </a:lnTo>
                  <a:lnTo>
                    <a:pt x="5" y="2"/>
                  </a:lnTo>
                  <a:lnTo>
                    <a:pt x="9" y="0"/>
                  </a:lnTo>
                  <a:lnTo>
                    <a:pt x="14" y="0"/>
                  </a:lnTo>
                  <a:lnTo>
                    <a:pt x="22" y="0"/>
                  </a:lnTo>
                  <a:lnTo>
                    <a:pt x="28" y="3"/>
                  </a:lnTo>
                  <a:lnTo>
                    <a:pt x="36" y="5"/>
                  </a:lnTo>
                  <a:lnTo>
                    <a:pt x="45" y="9"/>
                  </a:lnTo>
                  <a:lnTo>
                    <a:pt x="56" y="14"/>
                  </a:lnTo>
                  <a:lnTo>
                    <a:pt x="65" y="22"/>
                  </a:lnTo>
                  <a:lnTo>
                    <a:pt x="76" y="29"/>
                  </a:lnTo>
                  <a:lnTo>
                    <a:pt x="88" y="37"/>
                  </a:lnTo>
                  <a:lnTo>
                    <a:pt x="99" y="46"/>
                  </a:lnTo>
                  <a:lnTo>
                    <a:pt x="110" y="56"/>
                  </a:lnTo>
                  <a:lnTo>
                    <a:pt x="122" y="65"/>
                  </a:lnTo>
                  <a:lnTo>
                    <a:pt x="135" y="76"/>
                  </a:lnTo>
                  <a:lnTo>
                    <a:pt x="146" y="88"/>
                  </a:lnTo>
                  <a:lnTo>
                    <a:pt x="152" y="94"/>
                  </a:lnTo>
                  <a:lnTo>
                    <a:pt x="159" y="101"/>
                  </a:lnTo>
                  <a:lnTo>
                    <a:pt x="167" y="108"/>
                  </a:lnTo>
                  <a:lnTo>
                    <a:pt x="176" y="116"/>
                  </a:lnTo>
                  <a:lnTo>
                    <a:pt x="186" y="124"/>
                  </a:lnTo>
                  <a:lnTo>
                    <a:pt x="195" y="132"/>
                  </a:lnTo>
                  <a:lnTo>
                    <a:pt x="206" y="141"/>
                  </a:lnTo>
                  <a:lnTo>
                    <a:pt x="217" y="150"/>
                  </a:lnTo>
                  <a:lnTo>
                    <a:pt x="229" y="159"/>
                  </a:lnTo>
                  <a:lnTo>
                    <a:pt x="241" y="170"/>
                  </a:lnTo>
                  <a:lnTo>
                    <a:pt x="255" y="181"/>
                  </a:lnTo>
                  <a:lnTo>
                    <a:pt x="269" y="192"/>
                  </a:lnTo>
                  <a:lnTo>
                    <a:pt x="285" y="203"/>
                  </a:lnTo>
                  <a:lnTo>
                    <a:pt x="300" y="215"/>
                  </a:lnTo>
                  <a:lnTo>
                    <a:pt x="316" y="228"/>
                  </a:lnTo>
                  <a:lnTo>
                    <a:pt x="333" y="240"/>
                  </a:lnTo>
                  <a:lnTo>
                    <a:pt x="348" y="254"/>
                  </a:lnTo>
                  <a:lnTo>
                    <a:pt x="365" y="266"/>
                  </a:lnTo>
                  <a:lnTo>
                    <a:pt x="381" y="277"/>
                  </a:lnTo>
                  <a:lnTo>
                    <a:pt x="395" y="289"/>
                  </a:lnTo>
                  <a:lnTo>
                    <a:pt x="410" y="300"/>
                  </a:lnTo>
                  <a:lnTo>
                    <a:pt x="426" y="311"/>
                  </a:lnTo>
                  <a:lnTo>
                    <a:pt x="440" y="320"/>
                  </a:lnTo>
                  <a:lnTo>
                    <a:pt x="454" y="330"/>
                  </a:lnTo>
                  <a:lnTo>
                    <a:pt x="468" y="339"/>
                  </a:lnTo>
                  <a:lnTo>
                    <a:pt x="481" y="347"/>
                  </a:lnTo>
                  <a:lnTo>
                    <a:pt x="495" y="354"/>
                  </a:lnTo>
                  <a:lnTo>
                    <a:pt x="508" y="362"/>
                  </a:lnTo>
                  <a:lnTo>
                    <a:pt x="520" y="368"/>
                  </a:lnTo>
                  <a:lnTo>
                    <a:pt x="533" y="375"/>
                  </a:lnTo>
                  <a:lnTo>
                    <a:pt x="545" y="379"/>
                  </a:lnTo>
                  <a:lnTo>
                    <a:pt x="556" y="384"/>
                  </a:lnTo>
                  <a:lnTo>
                    <a:pt x="556" y="384"/>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grpSp>
      <p:sp>
        <p:nvSpPr>
          <p:cNvPr id="21" name="任意多边形: 形状 38"/>
          <p:cNvSpPr/>
          <p:nvPr/>
        </p:nvSpPr>
        <p:spPr bwMode="auto">
          <a:xfrm>
            <a:off x="6402321" y="3429184"/>
            <a:ext cx="406945" cy="151021"/>
          </a:xfrm>
          <a:custGeom>
            <a:avLst/>
            <a:gdLst>
              <a:gd name="connsiteX0" fmla="*/ 274956 w 406945"/>
              <a:gd name="connsiteY0" fmla="*/ 0 h 151021"/>
              <a:gd name="connsiteX1" fmla="*/ 279751 w 406945"/>
              <a:gd name="connsiteY1" fmla="*/ 0 h 151021"/>
              <a:gd name="connsiteX2" fmla="*/ 281350 w 406945"/>
              <a:gd name="connsiteY2" fmla="*/ 0 h 151021"/>
              <a:gd name="connsiteX3" fmla="*/ 284547 w 406945"/>
              <a:gd name="connsiteY3" fmla="*/ 2041 h 151021"/>
              <a:gd name="connsiteX4" fmla="*/ 289343 w 406945"/>
              <a:gd name="connsiteY4" fmla="*/ 2041 h 151021"/>
              <a:gd name="connsiteX5" fmla="*/ 294139 w 406945"/>
              <a:gd name="connsiteY5" fmla="*/ 6123 h 151021"/>
              <a:gd name="connsiteX6" fmla="*/ 302132 w 406945"/>
              <a:gd name="connsiteY6" fmla="*/ 8164 h 151021"/>
              <a:gd name="connsiteX7" fmla="*/ 306927 w 406945"/>
              <a:gd name="connsiteY7" fmla="*/ 12245 h 151021"/>
              <a:gd name="connsiteX8" fmla="*/ 313322 w 406945"/>
              <a:gd name="connsiteY8" fmla="*/ 14286 h 151021"/>
              <a:gd name="connsiteX9" fmla="*/ 321314 w 406945"/>
              <a:gd name="connsiteY9" fmla="*/ 18368 h 151021"/>
              <a:gd name="connsiteX10" fmla="*/ 330906 w 406945"/>
              <a:gd name="connsiteY10" fmla="*/ 24490 h 151021"/>
              <a:gd name="connsiteX11" fmla="*/ 338899 w 406945"/>
              <a:gd name="connsiteY11" fmla="*/ 28572 h 151021"/>
              <a:gd name="connsiteX12" fmla="*/ 353286 w 406945"/>
              <a:gd name="connsiteY12" fmla="*/ 40817 h 151021"/>
              <a:gd name="connsiteX13" fmla="*/ 370870 w 406945"/>
              <a:gd name="connsiteY13" fmla="*/ 53062 h 151021"/>
              <a:gd name="connsiteX14" fmla="*/ 388455 w 406945"/>
              <a:gd name="connsiteY14" fmla="*/ 65307 h 151021"/>
              <a:gd name="connsiteX15" fmla="*/ 394849 w 406945"/>
              <a:gd name="connsiteY15" fmla="*/ 75511 h 151021"/>
              <a:gd name="connsiteX16" fmla="*/ 401243 w 406945"/>
              <a:gd name="connsiteY16" fmla="*/ 83674 h 151021"/>
              <a:gd name="connsiteX17" fmla="*/ 406039 w 406945"/>
              <a:gd name="connsiteY17" fmla="*/ 91837 h 151021"/>
              <a:gd name="connsiteX18" fmla="*/ 406945 w 406945"/>
              <a:gd name="connsiteY18" fmla="*/ 92994 h 151021"/>
              <a:gd name="connsiteX19" fmla="*/ 367659 w 406945"/>
              <a:gd name="connsiteY19" fmla="*/ 107135 h 151021"/>
              <a:gd name="connsiteX20" fmla="*/ 244583 w 406945"/>
              <a:gd name="connsiteY20" fmla="*/ 142283 h 151021"/>
              <a:gd name="connsiteX21" fmla="*/ 244583 w 406945"/>
              <a:gd name="connsiteY21" fmla="*/ 140817 h 151021"/>
              <a:gd name="connsiteX22" fmla="*/ 244583 w 406945"/>
              <a:gd name="connsiteY22" fmla="*/ 134694 h 151021"/>
              <a:gd name="connsiteX23" fmla="*/ 244583 w 406945"/>
              <a:gd name="connsiteY23" fmla="*/ 128572 h 151021"/>
              <a:gd name="connsiteX24" fmla="*/ 241386 w 406945"/>
              <a:gd name="connsiteY24" fmla="*/ 126531 h 151021"/>
              <a:gd name="connsiteX25" fmla="*/ 241386 w 406945"/>
              <a:gd name="connsiteY25" fmla="*/ 122449 h 151021"/>
              <a:gd name="connsiteX26" fmla="*/ 239787 w 406945"/>
              <a:gd name="connsiteY26" fmla="*/ 118368 h 151021"/>
              <a:gd name="connsiteX27" fmla="*/ 234991 w 406945"/>
              <a:gd name="connsiteY27" fmla="*/ 116327 h 151021"/>
              <a:gd name="connsiteX28" fmla="*/ 226998 w 406945"/>
              <a:gd name="connsiteY28" fmla="*/ 110205 h 151021"/>
              <a:gd name="connsiteX29" fmla="*/ 217407 w 406945"/>
              <a:gd name="connsiteY29" fmla="*/ 106123 h 151021"/>
              <a:gd name="connsiteX30" fmla="*/ 209414 w 406945"/>
              <a:gd name="connsiteY30" fmla="*/ 104082 h 151021"/>
              <a:gd name="connsiteX31" fmla="*/ 204618 w 406945"/>
              <a:gd name="connsiteY31" fmla="*/ 104082 h 151021"/>
              <a:gd name="connsiteX32" fmla="*/ 199822 w 406945"/>
              <a:gd name="connsiteY32" fmla="*/ 104082 h 151021"/>
              <a:gd name="connsiteX33" fmla="*/ 193428 w 406945"/>
              <a:gd name="connsiteY33" fmla="*/ 106123 h 151021"/>
              <a:gd name="connsiteX34" fmla="*/ 185435 w 406945"/>
              <a:gd name="connsiteY34" fmla="*/ 106123 h 151021"/>
              <a:gd name="connsiteX35" fmla="*/ 177442 w 406945"/>
              <a:gd name="connsiteY35" fmla="*/ 110205 h 151021"/>
              <a:gd name="connsiteX36" fmla="*/ 167851 w 406945"/>
              <a:gd name="connsiteY36" fmla="*/ 112245 h 151021"/>
              <a:gd name="connsiteX37" fmla="*/ 158259 w 406945"/>
              <a:gd name="connsiteY37" fmla="*/ 116327 h 151021"/>
              <a:gd name="connsiteX38" fmla="*/ 145471 w 406945"/>
              <a:gd name="connsiteY38" fmla="*/ 118368 h 151021"/>
              <a:gd name="connsiteX39" fmla="*/ 132682 w 406945"/>
              <a:gd name="connsiteY39" fmla="*/ 122449 h 151021"/>
              <a:gd name="connsiteX40" fmla="*/ 118295 w 406945"/>
              <a:gd name="connsiteY40" fmla="*/ 128572 h 151021"/>
              <a:gd name="connsiteX41" fmla="*/ 105506 w 406945"/>
              <a:gd name="connsiteY41" fmla="*/ 134694 h 151021"/>
              <a:gd name="connsiteX42" fmla="*/ 95915 w 406945"/>
              <a:gd name="connsiteY42" fmla="*/ 140817 h 151021"/>
              <a:gd name="connsiteX43" fmla="*/ 83126 w 406945"/>
              <a:gd name="connsiteY43" fmla="*/ 144898 h 151021"/>
              <a:gd name="connsiteX44" fmla="*/ 73535 w 406945"/>
              <a:gd name="connsiteY44" fmla="*/ 146939 h 151021"/>
              <a:gd name="connsiteX45" fmla="*/ 67140 w 406945"/>
              <a:gd name="connsiteY45" fmla="*/ 146939 h 151021"/>
              <a:gd name="connsiteX46" fmla="*/ 59147 w 406945"/>
              <a:gd name="connsiteY46" fmla="*/ 151021 h 151021"/>
              <a:gd name="connsiteX47" fmla="*/ 54352 w 406945"/>
              <a:gd name="connsiteY47" fmla="*/ 151021 h 151021"/>
              <a:gd name="connsiteX48" fmla="*/ 44760 w 406945"/>
              <a:gd name="connsiteY48" fmla="*/ 151021 h 151021"/>
              <a:gd name="connsiteX49" fmla="*/ 36767 w 406945"/>
              <a:gd name="connsiteY49" fmla="*/ 146939 h 151021"/>
              <a:gd name="connsiteX50" fmla="*/ 31972 w 406945"/>
              <a:gd name="connsiteY50" fmla="*/ 144898 h 151021"/>
              <a:gd name="connsiteX51" fmla="*/ 23979 w 406945"/>
              <a:gd name="connsiteY51" fmla="*/ 138776 h 151021"/>
              <a:gd name="connsiteX52" fmla="*/ 19183 w 406945"/>
              <a:gd name="connsiteY52" fmla="*/ 132654 h 151021"/>
              <a:gd name="connsiteX53" fmla="*/ 14387 w 406945"/>
              <a:gd name="connsiteY53" fmla="*/ 122449 h 151021"/>
              <a:gd name="connsiteX54" fmla="*/ 12789 w 406945"/>
              <a:gd name="connsiteY54" fmla="*/ 112245 h 151021"/>
              <a:gd name="connsiteX55" fmla="*/ 9592 w 406945"/>
              <a:gd name="connsiteY55" fmla="*/ 104082 h 151021"/>
              <a:gd name="connsiteX56" fmla="*/ 4796 w 406945"/>
              <a:gd name="connsiteY56" fmla="*/ 81633 h 151021"/>
              <a:gd name="connsiteX57" fmla="*/ 1599 w 406945"/>
              <a:gd name="connsiteY57" fmla="*/ 71429 h 151021"/>
              <a:gd name="connsiteX58" fmla="*/ 0 w 406945"/>
              <a:gd name="connsiteY58" fmla="*/ 63266 h 151021"/>
              <a:gd name="connsiteX59" fmla="*/ 0 w 406945"/>
              <a:gd name="connsiteY59" fmla="*/ 60553 h 151021"/>
              <a:gd name="connsiteX60" fmla="*/ 50581 w 406945"/>
              <a:gd name="connsiteY60" fmla="*/ 42345 h 151021"/>
              <a:gd name="connsiteX61" fmla="*/ 118805 w 406945"/>
              <a:gd name="connsiteY61" fmla="*/ 22862 h 151021"/>
              <a:gd name="connsiteX62" fmla="*/ 118295 w 406945"/>
              <a:gd name="connsiteY62" fmla="*/ 24490 h 151021"/>
              <a:gd name="connsiteX63" fmla="*/ 118295 w 406945"/>
              <a:gd name="connsiteY63" fmla="*/ 30613 h 151021"/>
              <a:gd name="connsiteX64" fmla="*/ 118295 w 406945"/>
              <a:gd name="connsiteY64" fmla="*/ 34694 h 151021"/>
              <a:gd name="connsiteX65" fmla="*/ 118295 w 406945"/>
              <a:gd name="connsiteY65" fmla="*/ 36735 h 151021"/>
              <a:gd name="connsiteX66" fmla="*/ 121492 w 406945"/>
              <a:gd name="connsiteY66" fmla="*/ 40817 h 151021"/>
              <a:gd name="connsiteX67" fmla="*/ 126288 w 406945"/>
              <a:gd name="connsiteY67" fmla="*/ 42858 h 151021"/>
              <a:gd name="connsiteX68" fmla="*/ 132682 w 406945"/>
              <a:gd name="connsiteY68" fmla="*/ 42858 h 151021"/>
              <a:gd name="connsiteX69" fmla="*/ 140675 w 406945"/>
              <a:gd name="connsiteY69" fmla="*/ 42858 h 151021"/>
              <a:gd name="connsiteX70" fmla="*/ 153464 w 406945"/>
              <a:gd name="connsiteY70" fmla="*/ 42858 h 151021"/>
              <a:gd name="connsiteX71" fmla="*/ 164654 w 406945"/>
              <a:gd name="connsiteY71" fmla="*/ 40817 h 151021"/>
              <a:gd name="connsiteX72" fmla="*/ 172647 w 406945"/>
              <a:gd name="connsiteY72" fmla="*/ 36735 h 151021"/>
              <a:gd name="connsiteX73" fmla="*/ 180639 w 406945"/>
              <a:gd name="connsiteY73" fmla="*/ 34694 h 151021"/>
              <a:gd name="connsiteX74" fmla="*/ 190231 w 406945"/>
              <a:gd name="connsiteY74" fmla="*/ 30613 h 151021"/>
              <a:gd name="connsiteX75" fmla="*/ 198224 w 406945"/>
              <a:gd name="connsiteY75" fmla="*/ 28572 h 151021"/>
              <a:gd name="connsiteX76" fmla="*/ 214210 w 406945"/>
              <a:gd name="connsiteY76" fmla="*/ 20409 h 151021"/>
              <a:gd name="connsiteX77" fmla="*/ 226998 w 406945"/>
              <a:gd name="connsiteY77" fmla="*/ 14286 h 151021"/>
              <a:gd name="connsiteX78" fmla="*/ 239787 w 406945"/>
              <a:gd name="connsiteY78" fmla="*/ 12245 h 151021"/>
              <a:gd name="connsiteX79" fmla="*/ 252576 w 406945"/>
              <a:gd name="connsiteY79" fmla="*/ 6123 h 151021"/>
              <a:gd name="connsiteX80" fmla="*/ 262167 w 406945"/>
              <a:gd name="connsiteY80" fmla="*/ 6123 h 151021"/>
              <a:gd name="connsiteX81" fmla="*/ 270160 w 406945"/>
              <a:gd name="connsiteY81" fmla="*/ 2041 h 151021"/>
              <a:gd name="connsiteX82" fmla="*/ 274956 w 406945"/>
              <a:gd name="connsiteY82" fmla="*/ 0 h 15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06945" h="151021">
                <a:moveTo>
                  <a:pt x="274956" y="0"/>
                </a:moveTo>
                <a:lnTo>
                  <a:pt x="279751" y="0"/>
                </a:lnTo>
                <a:lnTo>
                  <a:pt x="281350" y="0"/>
                </a:lnTo>
                <a:lnTo>
                  <a:pt x="284547" y="2041"/>
                </a:lnTo>
                <a:lnTo>
                  <a:pt x="289343" y="2041"/>
                </a:lnTo>
                <a:lnTo>
                  <a:pt x="294139" y="6123"/>
                </a:lnTo>
                <a:lnTo>
                  <a:pt x="302132" y="8164"/>
                </a:lnTo>
                <a:lnTo>
                  <a:pt x="306927" y="12245"/>
                </a:lnTo>
                <a:lnTo>
                  <a:pt x="313322" y="14286"/>
                </a:lnTo>
                <a:lnTo>
                  <a:pt x="321314" y="18368"/>
                </a:lnTo>
                <a:lnTo>
                  <a:pt x="330906" y="24490"/>
                </a:lnTo>
                <a:lnTo>
                  <a:pt x="338899" y="28572"/>
                </a:lnTo>
                <a:lnTo>
                  <a:pt x="353286" y="40817"/>
                </a:lnTo>
                <a:lnTo>
                  <a:pt x="370870" y="53062"/>
                </a:lnTo>
                <a:lnTo>
                  <a:pt x="388455" y="65307"/>
                </a:lnTo>
                <a:lnTo>
                  <a:pt x="394849" y="75511"/>
                </a:lnTo>
                <a:lnTo>
                  <a:pt x="401243" y="83674"/>
                </a:lnTo>
                <a:lnTo>
                  <a:pt x="406039" y="91837"/>
                </a:lnTo>
                <a:lnTo>
                  <a:pt x="406945" y="92994"/>
                </a:lnTo>
                <a:lnTo>
                  <a:pt x="367659" y="107135"/>
                </a:lnTo>
                <a:lnTo>
                  <a:pt x="244583" y="142283"/>
                </a:lnTo>
                <a:lnTo>
                  <a:pt x="244583" y="140817"/>
                </a:lnTo>
                <a:lnTo>
                  <a:pt x="244583" y="134694"/>
                </a:lnTo>
                <a:lnTo>
                  <a:pt x="244583" y="128572"/>
                </a:lnTo>
                <a:lnTo>
                  <a:pt x="241386" y="126531"/>
                </a:lnTo>
                <a:lnTo>
                  <a:pt x="241386" y="122449"/>
                </a:lnTo>
                <a:lnTo>
                  <a:pt x="239787" y="118368"/>
                </a:lnTo>
                <a:lnTo>
                  <a:pt x="234991" y="116327"/>
                </a:lnTo>
                <a:lnTo>
                  <a:pt x="226998" y="110205"/>
                </a:lnTo>
                <a:lnTo>
                  <a:pt x="217407" y="106123"/>
                </a:lnTo>
                <a:lnTo>
                  <a:pt x="209414" y="104082"/>
                </a:lnTo>
                <a:lnTo>
                  <a:pt x="204618" y="104082"/>
                </a:lnTo>
                <a:lnTo>
                  <a:pt x="199822" y="104082"/>
                </a:lnTo>
                <a:lnTo>
                  <a:pt x="193428" y="106123"/>
                </a:lnTo>
                <a:lnTo>
                  <a:pt x="185435" y="106123"/>
                </a:lnTo>
                <a:lnTo>
                  <a:pt x="177442" y="110205"/>
                </a:lnTo>
                <a:lnTo>
                  <a:pt x="167851" y="112245"/>
                </a:lnTo>
                <a:lnTo>
                  <a:pt x="158259" y="116327"/>
                </a:lnTo>
                <a:lnTo>
                  <a:pt x="145471" y="118368"/>
                </a:lnTo>
                <a:lnTo>
                  <a:pt x="132682" y="122449"/>
                </a:lnTo>
                <a:lnTo>
                  <a:pt x="118295" y="128572"/>
                </a:lnTo>
                <a:lnTo>
                  <a:pt x="105506" y="134694"/>
                </a:lnTo>
                <a:lnTo>
                  <a:pt x="95915" y="140817"/>
                </a:lnTo>
                <a:lnTo>
                  <a:pt x="83126" y="144898"/>
                </a:lnTo>
                <a:lnTo>
                  <a:pt x="73535" y="146939"/>
                </a:lnTo>
                <a:lnTo>
                  <a:pt x="67140" y="146939"/>
                </a:lnTo>
                <a:lnTo>
                  <a:pt x="59147" y="151021"/>
                </a:lnTo>
                <a:lnTo>
                  <a:pt x="54352" y="151021"/>
                </a:lnTo>
                <a:lnTo>
                  <a:pt x="44760" y="151021"/>
                </a:lnTo>
                <a:lnTo>
                  <a:pt x="36767" y="146939"/>
                </a:lnTo>
                <a:lnTo>
                  <a:pt x="31972" y="144898"/>
                </a:lnTo>
                <a:lnTo>
                  <a:pt x="23979" y="138776"/>
                </a:lnTo>
                <a:lnTo>
                  <a:pt x="19183" y="132654"/>
                </a:lnTo>
                <a:lnTo>
                  <a:pt x="14387" y="122449"/>
                </a:lnTo>
                <a:lnTo>
                  <a:pt x="12789" y="112245"/>
                </a:lnTo>
                <a:lnTo>
                  <a:pt x="9592" y="104082"/>
                </a:lnTo>
                <a:lnTo>
                  <a:pt x="4796" y="81633"/>
                </a:lnTo>
                <a:lnTo>
                  <a:pt x="1599" y="71429"/>
                </a:lnTo>
                <a:lnTo>
                  <a:pt x="0" y="63266"/>
                </a:lnTo>
                <a:lnTo>
                  <a:pt x="0" y="60553"/>
                </a:lnTo>
                <a:lnTo>
                  <a:pt x="50581" y="42345"/>
                </a:lnTo>
                <a:lnTo>
                  <a:pt x="118805" y="22862"/>
                </a:lnTo>
                <a:lnTo>
                  <a:pt x="118295" y="24490"/>
                </a:lnTo>
                <a:lnTo>
                  <a:pt x="118295" y="30613"/>
                </a:lnTo>
                <a:lnTo>
                  <a:pt x="118295" y="34694"/>
                </a:lnTo>
                <a:lnTo>
                  <a:pt x="118295" y="36735"/>
                </a:lnTo>
                <a:lnTo>
                  <a:pt x="121492" y="40817"/>
                </a:lnTo>
                <a:lnTo>
                  <a:pt x="126288" y="42858"/>
                </a:lnTo>
                <a:lnTo>
                  <a:pt x="132682" y="42858"/>
                </a:lnTo>
                <a:lnTo>
                  <a:pt x="140675" y="42858"/>
                </a:lnTo>
                <a:lnTo>
                  <a:pt x="153464" y="42858"/>
                </a:lnTo>
                <a:lnTo>
                  <a:pt x="164654" y="40817"/>
                </a:lnTo>
                <a:lnTo>
                  <a:pt x="172647" y="36735"/>
                </a:lnTo>
                <a:lnTo>
                  <a:pt x="180639" y="34694"/>
                </a:lnTo>
                <a:lnTo>
                  <a:pt x="190231" y="30613"/>
                </a:lnTo>
                <a:lnTo>
                  <a:pt x="198224" y="28572"/>
                </a:lnTo>
                <a:lnTo>
                  <a:pt x="214210" y="20409"/>
                </a:lnTo>
                <a:lnTo>
                  <a:pt x="226998" y="14286"/>
                </a:lnTo>
                <a:lnTo>
                  <a:pt x="239787" y="12245"/>
                </a:lnTo>
                <a:lnTo>
                  <a:pt x="252576" y="6123"/>
                </a:lnTo>
                <a:lnTo>
                  <a:pt x="262167" y="6123"/>
                </a:lnTo>
                <a:lnTo>
                  <a:pt x="270160" y="2041"/>
                </a:lnTo>
                <a:lnTo>
                  <a:pt x="274956" y="0"/>
                </a:lnTo>
                <a:close/>
              </a:path>
            </a:pathLst>
          </a:custGeom>
          <a:solidFill>
            <a:srgbClr val="FF0000"/>
          </a:solidFill>
          <a:ln w="14288">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22" name="任意多边形: 形状 39"/>
          <p:cNvSpPr/>
          <p:nvPr/>
        </p:nvSpPr>
        <p:spPr bwMode="auto">
          <a:xfrm>
            <a:off x="5790065" y="2767960"/>
            <a:ext cx="872198" cy="369388"/>
          </a:xfrm>
          <a:custGeom>
            <a:avLst/>
            <a:gdLst>
              <a:gd name="connsiteX0" fmla="*/ 864832 w 872198"/>
              <a:gd name="connsiteY0" fmla="*/ 0 h 369388"/>
              <a:gd name="connsiteX1" fmla="*/ 869627 w 872198"/>
              <a:gd name="connsiteY1" fmla="*/ 0 h 369388"/>
              <a:gd name="connsiteX2" fmla="*/ 872198 w 872198"/>
              <a:gd name="connsiteY2" fmla="*/ 0 h 369388"/>
              <a:gd name="connsiteX3" fmla="*/ 867517 w 872198"/>
              <a:gd name="connsiteY3" fmla="*/ 34295 h 369388"/>
              <a:gd name="connsiteX4" fmla="*/ 831094 w 872198"/>
              <a:gd name="connsiteY4" fmla="*/ 120967 h 369388"/>
              <a:gd name="connsiteX5" fmla="*/ 797014 w 872198"/>
              <a:gd name="connsiteY5" fmla="*/ 167347 h 369388"/>
              <a:gd name="connsiteX6" fmla="*/ 792895 w 872198"/>
              <a:gd name="connsiteY6" fmla="*/ 167347 h 369388"/>
              <a:gd name="connsiteX7" fmla="*/ 788100 w 872198"/>
              <a:gd name="connsiteY7" fmla="*/ 167347 h 369388"/>
              <a:gd name="connsiteX8" fmla="*/ 780107 w 872198"/>
              <a:gd name="connsiteY8" fmla="*/ 167347 h 369388"/>
              <a:gd name="connsiteX9" fmla="*/ 772114 w 872198"/>
              <a:gd name="connsiteY9" fmla="*/ 167347 h 369388"/>
              <a:gd name="connsiteX10" fmla="*/ 765720 w 872198"/>
              <a:gd name="connsiteY10" fmla="*/ 171429 h 369388"/>
              <a:gd name="connsiteX11" fmla="*/ 757727 w 872198"/>
              <a:gd name="connsiteY11" fmla="*/ 171429 h 369388"/>
              <a:gd name="connsiteX12" fmla="*/ 748135 w 872198"/>
              <a:gd name="connsiteY12" fmla="*/ 173469 h 369388"/>
              <a:gd name="connsiteX13" fmla="*/ 738544 w 872198"/>
              <a:gd name="connsiteY13" fmla="*/ 177551 h 369388"/>
              <a:gd name="connsiteX14" fmla="*/ 717762 w 872198"/>
              <a:gd name="connsiteY14" fmla="*/ 183674 h 369388"/>
              <a:gd name="connsiteX15" fmla="*/ 693784 w 872198"/>
              <a:gd name="connsiteY15" fmla="*/ 189796 h 369388"/>
              <a:gd name="connsiteX16" fmla="*/ 680995 w 872198"/>
              <a:gd name="connsiteY16" fmla="*/ 193878 h 369388"/>
              <a:gd name="connsiteX17" fmla="*/ 663411 w 872198"/>
              <a:gd name="connsiteY17" fmla="*/ 195918 h 369388"/>
              <a:gd name="connsiteX18" fmla="*/ 649023 w 872198"/>
              <a:gd name="connsiteY18" fmla="*/ 202041 h 369388"/>
              <a:gd name="connsiteX19" fmla="*/ 631439 w 872198"/>
              <a:gd name="connsiteY19" fmla="*/ 206123 h 369388"/>
              <a:gd name="connsiteX20" fmla="*/ 613855 w 872198"/>
              <a:gd name="connsiteY20" fmla="*/ 212245 h 369388"/>
              <a:gd name="connsiteX21" fmla="*/ 594672 w 872198"/>
              <a:gd name="connsiteY21" fmla="*/ 218367 h 369388"/>
              <a:gd name="connsiteX22" fmla="*/ 575489 w 872198"/>
              <a:gd name="connsiteY22" fmla="*/ 224490 h 369388"/>
              <a:gd name="connsiteX23" fmla="*/ 553109 w 872198"/>
              <a:gd name="connsiteY23" fmla="*/ 230612 h 369388"/>
              <a:gd name="connsiteX24" fmla="*/ 530729 w 872198"/>
              <a:gd name="connsiteY24" fmla="*/ 236735 h 369388"/>
              <a:gd name="connsiteX25" fmla="*/ 508348 w 872198"/>
              <a:gd name="connsiteY25" fmla="*/ 242857 h 369388"/>
              <a:gd name="connsiteX26" fmla="*/ 482771 w 872198"/>
              <a:gd name="connsiteY26" fmla="*/ 253061 h 369388"/>
              <a:gd name="connsiteX27" fmla="*/ 458792 w 872198"/>
              <a:gd name="connsiteY27" fmla="*/ 259184 h 369388"/>
              <a:gd name="connsiteX28" fmla="*/ 433215 w 872198"/>
              <a:gd name="connsiteY28" fmla="*/ 269388 h 369388"/>
              <a:gd name="connsiteX29" fmla="*/ 406039 w 872198"/>
              <a:gd name="connsiteY29" fmla="*/ 275510 h 369388"/>
              <a:gd name="connsiteX30" fmla="*/ 378864 w 872198"/>
              <a:gd name="connsiteY30" fmla="*/ 283674 h 369388"/>
              <a:gd name="connsiteX31" fmla="*/ 351688 w 872198"/>
              <a:gd name="connsiteY31" fmla="*/ 293878 h 369388"/>
              <a:gd name="connsiteX32" fmla="*/ 324512 w 872198"/>
              <a:gd name="connsiteY32" fmla="*/ 300000 h 369388"/>
              <a:gd name="connsiteX33" fmla="*/ 297336 w 872198"/>
              <a:gd name="connsiteY33" fmla="*/ 310204 h 369388"/>
              <a:gd name="connsiteX34" fmla="*/ 273357 w 872198"/>
              <a:gd name="connsiteY34" fmla="*/ 318367 h 369388"/>
              <a:gd name="connsiteX35" fmla="*/ 250977 w 872198"/>
              <a:gd name="connsiteY35" fmla="*/ 326531 h 369388"/>
              <a:gd name="connsiteX36" fmla="*/ 228597 w 872198"/>
              <a:gd name="connsiteY36" fmla="*/ 332653 h 369388"/>
              <a:gd name="connsiteX37" fmla="*/ 207816 w 872198"/>
              <a:gd name="connsiteY37" fmla="*/ 338776 h 369388"/>
              <a:gd name="connsiteX38" fmla="*/ 188633 w 872198"/>
              <a:gd name="connsiteY38" fmla="*/ 344898 h 369388"/>
              <a:gd name="connsiteX39" fmla="*/ 171048 w 872198"/>
              <a:gd name="connsiteY39" fmla="*/ 346939 h 369388"/>
              <a:gd name="connsiteX40" fmla="*/ 156661 w 872198"/>
              <a:gd name="connsiteY40" fmla="*/ 355102 h 369388"/>
              <a:gd name="connsiteX41" fmla="*/ 142274 w 872198"/>
              <a:gd name="connsiteY41" fmla="*/ 357143 h 369388"/>
              <a:gd name="connsiteX42" fmla="*/ 129485 w 872198"/>
              <a:gd name="connsiteY42" fmla="*/ 361225 h 369388"/>
              <a:gd name="connsiteX43" fmla="*/ 119894 w 872198"/>
              <a:gd name="connsiteY43" fmla="*/ 363265 h 369388"/>
              <a:gd name="connsiteX44" fmla="*/ 110302 w 872198"/>
              <a:gd name="connsiteY44" fmla="*/ 367347 h 369388"/>
              <a:gd name="connsiteX45" fmla="*/ 102309 w 872198"/>
              <a:gd name="connsiteY45" fmla="*/ 367347 h 369388"/>
              <a:gd name="connsiteX46" fmla="*/ 94316 w 872198"/>
              <a:gd name="connsiteY46" fmla="*/ 369388 h 369388"/>
              <a:gd name="connsiteX47" fmla="*/ 89521 w 872198"/>
              <a:gd name="connsiteY47" fmla="*/ 369388 h 369388"/>
              <a:gd name="connsiteX48" fmla="*/ 81528 w 872198"/>
              <a:gd name="connsiteY48" fmla="*/ 367347 h 369388"/>
              <a:gd name="connsiteX49" fmla="*/ 75133 w 872198"/>
              <a:gd name="connsiteY49" fmla="*/ 367347 h 369388"/>
              <a:gd name="connsiteX50" fmla="*/ 67141 w 872198"/>
              <a:gd name="connsiteY50" fmla="*/ 363265 h 369388"/>
              <a:gd name="connsiteX51" fmla="*/ 60746 w 872198"/>
              <a:gd name="connsiteY51" fmla="*/ 361225 h 369388"/>
              <a:gd name="connsiteX52" fmla="*/ 54352 w 872198"/>
              <a:gd name="connsiteY52" fmla="*/ 355102 h 369388"/>
              <a:gd name="connsiteX53" fmla="*/ 47958 w 872198"/>
              <a:gd name="connsiteY53" fmla="*/ 346939 h 369388"/>
              <a:gd name="connsiteX54" fmla="*/ 39965 w 872198"/>
              <a:gd name="connsiteY54" fmla="*/ 340816 h 369388"/>
              <a:gd name="connsiteX55" fmla="*/ 33570 w 872198"/>
              <a:gd name="connsiteY55" fmla="*/ 332653 h 369388"/>
              <a:gd name="connsiteX56" fmla="*/ 22380 w 872198"/>
              <a:gd name="connsiteY56" fmla="*/ 318367 h 369388"/>
              <a:gd name="connsiteX57" fmla="*/ 17585 w 872198"/>
              <a:gd name="connsiteY57" fmla="*/ 310204 h 369388"/>
              <a:gd name="connsiteX58" fmla="*/ 11190 w 872198"/>
              <a:gd name="connsiteY58" fmla="*/ 304082 h 369388"/>
              <a:gd name="connsiteX59" fmla="*/ 4796 w 872198"/>
              <a:gd name="connsiteY59" fmla="*/ 293878 h 369388"/>
              <a:gd name="connsiteX60" fmla="*/ 3197 w 872198"/>
              <a:gd name="connsiteY60" fmla="*/ 287755 h 369388"/>
              <a:gd name="connsiteX61" fmla="*/ 0 w 872198"/>
              <a:gd name="connsiteY61" fmla="*/ 277551 h 369388"/>
              <a:gd name="connsiteX62" fmla="*/ 0 w 872198"/>
              <a:gd name="connsiteY62" fmla="*/ 271429 h 369388"/>
              <a:gd name="connsiteX63" fmla="*/ 3197 w 872198"/>
              <a:gd name="connsiteY63" fmla="*/ 265306 h 369388"/>
              <a:gd name="connsiteX64" fmla="*/ 52753 w 872198"/>
              <a:gd name="connsiteY64" fmla="*/ 257143 h 369388"/>
              <a:gd name="connsiteX65" fmla="*/ 103908 w 872198"/>
              <a:gd name="connsiteY65" fmla="*/ 246939 h 369388"/>
              <a:gd name="connsiteX66" fmla="*/ 156661 w 872198"/>
              <a:gd name="connsiteY66" fmla="*/ 236735 h 369388"/>
              <a:gd name="connsiteX67" fmla="*/ 211013 w 872198"/>
              <a:gd name="connsiteY67" fmla="*/ 224490 h 369388"/>
              <a:gd name="connsiteX68" fmla="*/ 265364 w 872198"/>
              <a:gd name="connsiteY68" fmla="*/ 208163 h 369388"/>
              <a:gd name="connsiteX69" fmla="*/ 322913 w 872198"/>
              <a:gd name="connsiteY69" fmla="*/ 195918 h 369388"/>
              <a:gd name="connsiteX70" fmla="*/ 378864 w 872198"/>
              <a:gd name="connsiteY70" fmla="*/ 177551 h 369388"/>
              <a:gd name="connsiteX71" fmla="*/ 438011 w 872198"/>
              <a:gd name="connsiteY71" fmla="*/ 161225 h 369388"/>
              <a:gd name="connsiteX72" fmla="*/ 468384 w 872198"/>
              <a:gd name="connsiteY72" fmla="*/ 151021 h 369388"/>
              <a:gd name="connsiteX73" fmla="*/ 495560 w 872198"/>
              <a:gd name="connsiteY73" fmla="*/ 142857 h 369388"/>
              <a:gd name="connsiteX74" fmla="*/ 522736 w 872198"/>
              <a:gd name="connsiteY74" fmla="*/ 136735 h 369388"/>
              <a:gd name="connsiteX75" fmla="*/ 548313 w 872198"/>
              <a:gd name="connsiteY75" fmla="*/ 130612 h 369388"/>
              <a:gd name="connsiteX76" fmla="*/ 572292 w 872198"/>
              <a:gd name="connsiteY76" fmla="*/ 120408 h 369388"/>
              <a:gd name="connsiteX77" fmla="*/ 594672 w 872198"/>
              <a:gd name="connsiteY77" fmla="*/ 114286 h 369388"/>
              <a:gd name="connsiteX78" fmla="*/ 617052 w 872198"/>
              <a:gd name="connsiteY78" fmla="*/ 108163 h 369388"/>
              <a:gd name="connsiteX79" fmla="*/ 636235 w 872198"/>
              <a:gd name="connsiteY79" fmla="*/ 102041 h 369388"/>
              <a:gd name="connsiteX80" fmla="*/ 657016 w 872198"/>
              <a:gd name="connsiteY80" fmla="*/ 97959 h 369388"/>
              <a:gd name="connsiteX81" fmla="*/ 673002 w 872198"/>
              <a:gd name="connsiteY81" fmla="*/ 91837 h 369388"/>
              <a:gd name="connsiteX82" fmla="*/ 688988 w 872198"/>
              <a:gd name="connsiteY82" fmla="*/ 85714 h 369388"/>
              <a:gd name="connsiteX83" fmla="*/ 703375 w 872198"/>
              <a:gd name="connsiteY83" fmla="*/ 81633 h 369388"/>
              <a:gd name="connsiteX84" fmla="*/ 717762 w 872198"/>
              <a:gd name="connsiteY84" fmla="*/ 79592 h 369388"/>
              <a:gd name="connsiteX85" fmla="*/ 730551 w 872198"/>
              <a:gd name="connsiteY85" fmla="*/ 73469 h 369388"/>
              <a:gd name="connsiteX86" fmla="*/ 743340 w 872198"/>
              <a:gd name="connsiteY86" fmla="*/ 69388 h 369388"/>
              <a:gd name="connsiteX87" fmla="*/ 752931 w 872198"/>
              <a:gd name="connsiteY87" fmla="*/ 67347 h 369388"/>
              <a:gd name="connsiteX88" fmla="*/ 767318 w 872198"/>
              <a:gd name="connsiteY88" fmla="*/ 63265 h 369388"/>
              <a:gd name="connsiteX89" fmla="*/ 783304 w 872198"/>
              <a:gd name="connsiteY89" fmla="*/ 57143 h 369388"/>
              <a:gd name="connsiteX90" fmla="*/ 794494 w 872198"/>
              <a:gd name="connsiteY90" fmla="*/ 51021 h 369388"/>
              <a:gd name="connsiteX91" fmla="*/ 805684 w 872198"/>
              <a:gd name="connsiteY91" fmla="*/ 46939 h 369388"/>
              <a:gd name="connsiteX92" fmla="*/ 815276 w 872198"/>
              <a:gd name="connsiteY92" fmla="*/ 40816 h 369388"/>
              <a:gd name="connsiteX93" fmla="*/ 821670 w 872198"/>
              <a:gd name="connsiteY93" fmla="*/ 32653 h 369388"/>
              <a:gd name="connsiteX94" fmla="*/ 829663 w 872198"/>
              <a:gd name="connsiteY94" fmla="*/ 26531 h 369388"/>
              <a:gd name="connsiteX95" fmla="*/ 832860 w 872198"/>
              <a:gd name="connsiteY95" fmla="*/ 18367 h 369388"/>
              <a:gd name="connsiteX96" fmla="*/ 834459 w 872198"/>
              <a:gd name="connsiteY96" fmla="*/ 16327 h 369388"/>
              <a:gd name="connsiteX97" fmla="*/ 839254 w 872198"/>
              <a:gd name="connsiteY97" fmla="*/ 12245 h 369388"/>
              <a:gd name="connsiteX98" fmla="*/ 847247 w 872198"/>
              <a:gd name="connsiteY98" fmla="*/ 6123 h 369388"/>
              <a:gd name="connsiteX99" fmla="*/ 856839 w 872198"/>
              <a:gd name="connsiteY99" fmla="*/ 4082 h 369388"/>
              <a:gd name="connsiteX100" fmla="*/ 864832 w 872198"/>
              <a:gd name="connsiteY100" fmla="*/ 0 h 369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72198" h="369388">
                <a:moveTo>
                  <a:pt x="864832" y="0"/>
                </a:moveTo>
                <a:lnTo>
                  <a:pt x="869627" y="0"/>
                </a:lnTo>
                <a:lnTo>
                  <a:pt x="872198" y="0"/>
                </a:lnTo>
                <a:lnTo>
                  <a:pt x="867517" y="34295"/>
                </a:lnTo>
                <a:cubicBezTo>
                  <a:pt x="859191" y="64353"/>
                  <a:pt x="846910" y="93347"/>
                  <a:pt x="831094" y="120967"/>
                </a:cubicBezTo>
                <a:lnTo>
                  <a:pt x="797014" y="167347"/>
                </a:lnTo>
                <a:lnTo>
                  <a:pt x="792895" y="167347"/>
                </a:lnTo>
                <a:lnTo>
                  <a:pt x="788100" y="167347"/>
                </a:lnTo>
                <a:lnTo>
                  <a:pt x="780107" y="167347"/>
                </a:lnTo>
                <a:lnTo>
                  <a:pt x="772114" y="167347"/>
                </a:lnTo>
                <a:lnTo>
                  <a:pt x="765720" y="171429"/>
                </a:lnTo>
                <a:lnTo>
                  <a:pt x="757727" y="171429"/>
                </a:lnTo>
                <a:lnTo>
                  <a:pt x="748135" y="173469"/>
                </a:lnTo>
                <a:lnTo>
                  <a:pt x="738544" y="177551"/>
                </a:lnTo>
                <a:lnTo>
                  <a:pt x="717762" y="183674"/>
                </a:lnTo>
                <a:lnTo>
                  <a:pt x="693784" y="189796"/>
                </a:lnTo>
                <a:lnTo>
                  <a:pt x="680995" y="193878"/>
                </a:lnTo>
                <a:lnTo>
                  <a:pt x="663411" y="195918"/>
                </a:lnTo>
                <a:lnTo>
                  <a:pt x="649023" y="202041"/>
                </a:lnTo>
                <a:lnTo>
                  <a:pt x="631439" y="206123"/>
                </a:lnTo>
                <a:lnTo>
                  <a:pt x="613855" y="212245"/>
                </a:lnTo>
                <a:lnTo>
                  <a:pt x="594672" y="218367"/>
                </a:lnTo>
                <a:lnTo>
                  <a:pt x="575489" y="224490"/>
                </a:lnTo>
                <a:lnTo>
                  <a:pt x="553109" y="230612"/>
                </a:lnTo>
                <a:lnTo>
                  <a:pt x="530729" y="236735"/>
                </a:lnTo>
                <a:lnTo>
                  <a:pt x="508348" y="242857"/>
                </a:lnTo>
                <a:lnTo>
                  <a:pt x="482771" y="253061"/>
                </a:lnTo>
                <a:lnTo>
                  <a:pt x="458792" y="259184"/>
                </a:lnTo>
                <a:lnTo>
                  <a:pt x="433215" y="269388"/>
                </a:lnTo>
                <a:lnTo>
                  <a:pt x="406039" y="275510"/>
                </a:lnTo>
                <a:lnTo>
                  <a:pt x="378864" y="283674"/>
                </a:lnTo>
                <a:lnTo>
                  <a:pt x="351688" y="293878"/>
                </a:lnTo>
                <a:lnTo>
                  <a:pt x="324512" y="300000"/>
                </a:lnTo>
                <a:lnTo>
                  <a:pt x="297336" y="310204"/>
                </a:lnTo>
                <a:lnTo>
                  <a:pt x="273357" y="318367"/>
                </a:lnTo>
                <a:lnTo>
                  <a:pt x="250977" y="326531"/>
                </a:lnTo>
                <a:lnTo>
                  <a:pt x="228597" y="332653"/>
                </a:lnTo>
                <a:lnTo>
                  <a:pt x="207816" y="338776"/>
                </a:lnTo>
                <a:lnTo>
                  <a:pt x="188633" y="344898"/>
                </a:lnTo>
                <a:lnTo>
                  <a:pt x="171048" y="346939"/>
                </a:lnTo>
                <a:lnTo>
                  <a:pt x="156661" y="355102"/>
                </a:lnTo>
                <a:lnTo>
                  <a:pt x="142274" y="357143"/>
                </a:lnTo>
                <a:lnTo>
                  <a:pt x="129485" y="361225"/>
                </a:lnTo>
                <a:lnTo>
                  <a:pt x="119894" y="363265"/>
                </a:lnTo>
                <a:lnTo>
                  <a:pt x="110302" y="367347"/>
                </a:lnTo>
                <a:lnTo>
                  <a:pt x="102309" y="367347"/>
                </a:lnTo>
                <a:lnTo>
                  <a:pt x="94316" y="369388"/>
                </a:lnTo>
                <a:lnTo>
                  <a:pt x="89521" y="369388"/>
                </a:lnTo>
                <a:lnTo>
                  <a:pt x="81528" y="367347"/>
                </a:lnTo>
                <a:lnTo>
                  <a:pt x="75133" y="367347"/>
                </a:lnTo>
                <a:lnTo>
                  <a:pt x="67141" y="363265"/>
                </a:lnTo>
                <a:lnTo>
                  <a:pt x="60746" y="361225"/>
                </a:lnTo>
                <a:lnTo>
                  <a:pt x="54352" y="355102"/>
                </a:lnTo>
                <a:lnTo>
                  <a:pt x="47958" y="346939"/>
                </a:lnTo>
                <a:lnTo>
                  <a:pt x="39965" y="340816"/>
                </a:lnTo>
                <a:lnTo>
                  <a:pt x="33570" y="332653"/>
                </a:lnTo>
                <a:lnTo>
                  <a:pt x="22380" y="318367"/>
                </a:lnTo>
                <a:lnTo>
                  <a:pt x="17585" y="310204"/>
                </a:lnTo>
                <a:lnTo>
                  <a:pt x="11190" y="304082"/>
                </a:lnTo>
                <a:lnTo>
                  <a:pt x="4796" y="293878"/>
                </a:lnTo>
                <a:lnTo>
                  <a:pt x="3197" y="287755"/>
                </a:lnTo>
                <a:lnTo>
                  <a:pt x="0" y="277551"/>
                </a:lnTo>
                <a:lnTo>
                  <a:pt x="0" y="271429"/>
                </a:lnTo>
                <a:lnTo>
                  <a:pt x="3197" y="265306"/>
                </a:lnTo>
                <a:lnTo>
                  <a:pt x="52753" y="257143"/>
                </a:lnTo>
                <a:lnTo>
                  <a:pt x="103908" y="246939"/>
                </a:lnTo>
                <a:lnTo>
                  <a:pt x="156661" y="236735"/>
                </a:lnTo>
                <a:lnTo>
                  <a:pt x="211013" y="224490"/>
                </a:lnTo>
                <a:lnTo>
                  <a:pt x="265364" y="208163"/>
                </a:lnTo>
                <a:lnTo>
                  <a:pt x="322913" y="195918"/>
                </a:lnTo>
                <a:lnTo>
                  <a:pt x="378864" y="177551"/>
                </a:lnTo>
                <a:lnTo>
                  <a:pt x="438011" y="161225"/>
                </a:lnTo>
                <a:lnTo>
                  <a:pt x="468384" y="151021"/>
                </a:lnTo>
                <a:lnTo>
                  <a:pt x="495560" y="142857"/>
                </a:lnTo>
                <a:lnTo>
                  <a:pt x="522736" y="136735"/>
                </a:lnTo>
                <a:lnTo>
                  <a:pt x="548313" y="130612"/>
                </a:lnTo>
                <a:lnTo>
                  <a:pt x="572292" y="120408"/>
                </a:lnTo>
                <a:lnTo>
                  <a:pt x="594672" y="114286"/>
                </a:lnTo>
                <a:lnTo>
                  <a:pt x="617052" y="108163"/>
                </a:lnTo>
                <a:lnTo>
                  <a:pt x="636235" y="102041"/>
                </a:lnTo>
                <a:lnTo>
                  <a:pt x="657016" y="97959"/>
                </a:lnTo>
                <a:lnTo>
                  <a:pt x="673002" y="91837"/>
                </a:lnTo>
                <a:lnTo>
                  <a:pt x="688988" y="85714"/>
                </a:lnTo>
                <a:lnTo>
                  <a:pt x="703375" y="81633"/>
                </a:lnTo>
                <a:lnTo>
                  <a:pt x="717762" y="79592"/>
                </a:lnTo>
                <a:lnTo>
                  <a:pt x="730551" y="73469"/>
                </a:lnTo>
                <a:lnTo>
                  <a:pt x="743340" y="69388"/>
                </a:lnTo>
                <a:lnTo>
                  <a:pt x="752931" y="67347"/>
                </a:lnTo>
                <a:lnTo>
                  <a:pt x="767318" y="63265"/>
                </a:lnTo>
                <a:lnTo>
                  <a:pt x="783304" y="57143"/>
                </a:lnTo>
                <a:lnTo>
                  <a:pt x="794494" y="51021"/>
                </a:lnTo>
                <a:lnTo>
                  <a:pt x="805684" y="46939"/>
                </a:lnTo>
                <a:lnTo>
                  <a:pt x="815276" y="40816"/>
                </a:lnTo>
                <a:lnTo>
                  <a:pt x="821670" y="32653"/>
                </a:lnTo>
                <a:lnTo>
                  <a:pt x="829663" y="26531"/>
                </a:lnTo>
                <a:lnTo>
                  <a:pt x="832860" y="18367"/>
                </a:lnTo>
                <a:lnTo>
                  <a:pt x="834459" y="16327"/>
                </a:lnTo>
                <a:lnTo>
                  <a:pt x="839254" y="12245"/>
                </a:lnTo>
                <a:lnTo>
                  <a:pt x="847247" y="6123"/>
                </a:lnTo>
                <a:lnTo>
                  <a:pt x="856839" y="4082"/>
                </a:lnTo>
                <a:lnTo>
                  <a:pt x="864832" y="0"/>
                </a:lnTo>
                <a:close/>
              </a:path>
            </a:pathLst>
          </a:custGeom>
          <a:solidFill>
            <a:srgbClr val="FF0000"/>
          </a:solidFill>
          <a:ln w="14288">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23" name="任意多边形: 形状 40"/>
          <p:cNvSpPr/>
          <p:nvPr/>
        </p:nvSpPr>
        <p:spPr bwMode="auto">
          <a:xfrm>
            <a:off x="6402321" y="2767960"/>
            <a:ext cx="402842" cy="721777"/>
          </a:xfrm>
          <a:custGeom>
            <a:avLst/>
            <a:gdLst>
              <a:gd name="connsiteX0" fmla="*/ 259942 w 402842"/>
              <a:gd name="connsiteY0" fmla="*/ 0 h 721777"/>
              <a:gd name="connsiteX1" fmla="*/ 262167 w 402842"/>
              <a:gd name="connsiteY1" fmla="*/ 0 h 721777"/>
              <a:gd name="connsiteX2" fmla="*/ 270160 w 402842"/>
              <a:gd name="connsiteY2" fmla="*/ 4082 h 721777"/>
              <a:gd name="connsiteX3" fmla="*/ 279751 w 402842"/>
              <a:gd name="connsiteY3" fmla="*/ 4082 h 721777"/>
              <a:gd name="connsiteX4" fmla="*/ 289343 w 402842"/>
              <a:gd name="connsiteY4" fmla="*/ 10204 h 721777"/>
              <a:gd name="connsiteX5" fmla="*/ 302132 w 402842"/>
              <a:gd name="connsiteY5" fmla="*/ 12245 h 721777"/>
              <a:gd name="connsiteX6" fmla="*/ 313322 w 402842"/>
              <a:gd name="connsiteY6" fmla="*/ 18367 h 721777"/>
              <a:gd name="connsiteX7" fmla="*/ 329307 w 402842"/>
              <a:gd name="connsiteY7" fmla="*/ 28572 h 721777"/>
              <a:gd name="connsiteX8" fmla="*/ 343695 w 402842"/>
              <a:gd name="connsiteY8" fmla="*/ 38776 h 721777"/>
              <a:gd name="connsiteX9" fmla="*/ 356483 w 402842"/>
              <a:gd name="connsiteY9" fmla="*/ 46939 h 721777"/>
              <a:gd name="connsiteX10" fmla="*/ 367673 w 402842"/>
              <a:gd name="connsiteY10" fmla="*/ 61225 h 721777"/>
              <a:gd name="connsiteX11" fmla="*/ 378863 w 402842"/>
              <a:gd name="connsiteY11" fmla="*/ 69388 h 721777"/>
              <a:gd name="connsiteX12" fmla="*/ 385258 w 402842"/>
              <a:gd name="connsiteY12" fmla="*/ 79592 h 721777"/>
              <a:gd name="connsiteX13" fmla="*/ 393251 w 402842"/>
              <a:gd name="connsiteY13" fmla="*/ 85714 h 721777"/>
              <a:gd name="connsiteX14" fmla="*/ 398046 w 402842"/>
              <a:gd name="connsiteY14" fmla="*/ 95918 h 721777"/>
              <a:gd name="connsiteX15" fmla="*/ 401243 w 402842"/>
              <a:gd name="connsiteY15" fmla="*/ 102041 h 721777"/>
              <a:gd name="connsiteX16" fmla="*/ 402842 w 402842"/>
              <a:gd name="connsiteY16" fmla="*/ 104082 h 721777"/>
              <a:gd name="connsiteX17" fmla="*/ 401243 w 402842"/>
              <a:gd name="connsiteY17" fmla="*/ 110204 h 721777"/>
              <a:gd name="connsiteX18" fmla="*/ 398046 w 402842"/>
              <a:gd name="connsiteY18" fmla="*/ 116327 h 721777"/>
              <a:gd name="connsiteX19" fmla="*/ 394849 w 402842"/>
              <a:gd name="connsiteY19" fmla="*/ 126531 h 721777"/>
              <a:gd name="connsiteX20" fmla="*/ 390053 w 402842"/>
              <a:gd name="connsiteY20" fmla="*/ 132653 h 721777"/>
              <a:gd name="connsiteX21" fmla="*/ 385258 w 402842"/>
              <a:gd name="connsiteY21" fmla="*/ 136735 h 721777"/>
              <a:gd name="connsiteX22" fmla="*/ 380462 w 402842"/>
              <a:gd name="connsiteY22" fmla="*/ 142857 h 721777"/>
              <a:gd name="connsiteX23" fmla="*/ 374068 w 402842"/>
              <a:gd name="connsiteY23" fmla="*/ 148980 h 721777"/>
              <a:gd name="connsiteX24" fmla="*/ 366075 w 402842"/>
              <a:gd name="connsiteY24" fmla="*/ 151021 h 721777"/>
              <a:gd name="connsiteX25" fmla="*/ 361279 w 402842"/>
              <a:gd name="connsiteY25" fmla="*/ 155102 h 721777"/>
              <a:gd name="connsiteX26" fmla="*/ 356483 w 402842"/>
              <a:gd name="connsiteY26" fmla="*/ 161225 h 721777"/>
              <a:gd name="connsiteX27" fmla="*/ 351687 w 402842"/>
              <a:gd name="connsiteY27" fmla="*/ 171429 h 721777"/>
              <a:gd name="connsiteX28" fmla="*/ 343695 w 402842"/>
              <a:gd name="connsiteY28" fmla="*/ 179592 h 721777"/>
              <a:gd name="connsiteX29" fmla="*/ 335702 w 402842"/>
              <a:gd name="connsiteY29" fmla="*/ 189796 h 721777"/>
              <a:gd name="connsiteX30" fmla="*/ 329307 w 402842"/>
              <a:gd name="connsiteY30" fmla="*/ 206123 h 721777"/>
              <a:gd name="connsiteX31" fmla="*/ 321314 w 402842"/>
              <a:gd name="connsiteY31" fmla="*/ 218367 h 721777"/>
              <a:gd name="connsiteX32" fmla="*/ 311723 w 402842"/>
              <a:gd name="connsiteY32" fmla="*/ 236735 h 721777"/>
              <a:gd name="connsiteX33" fmla="*/ 302132 w 402842"/>
              <a:gd name="connsiteY33" fmla="*/ 257143 h 721777"/>
              <a:gd name="connsiteX34" fmla="*/ 290941 w 402842"/>
              <a:gd name="connsiteY34" fmla="*/ 275510 h 721777"/>
              <a:gd name="connsiteX35" fmla="*/ 281350 w 402842"/>
              <a:gd name="connsiteY35" fmla="*/ 297959 h 721777"/>
              <a:gd name="connsiteX36" fmla="*/ 270160 w 402842"/>
              <a:gd name="connsiteY36" fmla="*/ 322449 h 721777"/>
              <a:gd name="connsiteX37" fmla="*/ 257371 w 402842"/>
              <a:gd name="connsiteY37" fmla="*/ 346939 h 721777"/>
              <a:gd name="connsiteX38" fmla="*/ 247780 w 402842"/>
              <a:gd name="connsiteY38" fmla="*/ 373469 h 721777"/>
              <a:gd name="connsiteX39" fmla="*/ 231794 w 402842"/>
              <a:gd name="connsiteY39" fmla="*/ 404082 h 721777"/>
              <a:gd name="connsiteX40" fmla="*/ 220604 w 402842"/>
              <a:gd name="connsiteY40" fmla="*/ 436735 h 721777"/>
              <a:gd name="connsiteX41" fmla="*/ 207815 w 402842"/>
              <a:gd name="connsiteY41" fmla="*/ 465306 h 721777"/>
              <a:gd name="connsiteX42" fmla="*/ 195027 w 402842"/>
              <a:gd name="connsiteY42" fmla="*/ 495918 h 721777"/>
              <a:gd name="connsiteX43" fmla="*/ 182238 w 402842"/>
              <a:gd name="connsiteY43" fmla="*/ 522449 h 721777"/>
              <a:gd name="connsiteX44" fmla="*/ 172647 w 402842"/>
              <a:gd name="connsiteY44" fmla="*/ 546939 h 721777"/>
              <a:gd name="connsiteX45" fmla="*/ 163055 w 402842"/>
              <a:gd name="connsiteY45" fmla="*/ 569388 h 721777"/>
              <a:gd name="connsiteX46" fmla="*/ 155062 w 402842"/>
              <a:gd name="connsiteY46" fmla="*/ 591837 h 721777"/>
              <a:gd name="connsiteX47" fmla="*/ 145471 w 402842"/>
              <a:gd name="connsiteY47" fmla="*/ 610204 h 721777"/>
              <a:gd name="connsiteX48" fmla="*/ 140675 w 402842"/>
              <a:gd name="connsiteY48" fmla="*/ 628571 h 721777"/>
              <a:gd name="connsiteX49" fmla="*/ 132682 w 402842"/>
              <a:gd name="connsiteY49" fmla="*/ 640816 h 721777"/>
              <a:gd name="connsiteX50" fmla="*/ 127886 w 402842"/>
              <a:gd name="connsiteY50" fmla="*/ 657143 h 721777"/>
              <a:gd name="connsiteX51" fmla="*/ 123091 w 402842"/>
              <a:gd name="connsiteY51" fmla="*/ 667347 h 721777"/>
              <a:gd name="connsiteX52" fmla="*/ 121492 w 402842"/>
              <a:gd name="connsiteY52" fmla="*/ 675510 h 721777"/>
              <a:gd name="connsiteX53" fmla="*/ 118805 w 402842"/>
              <a:gd name="connsiteY53" fmla="*/ 684086 h 721777"/>
              <a:gd name="connsiteX54" fmla="*/ 50581 w 402842"/>
              <a:gd name="connsiteY54" fmla="*/ 703569 h 721777"/>
              <a:gd name="connsiteX55" fmla="*/ 0 w 402842"/>
              <a:gd name="connsiteY55" fmla="*/ 721777 h 721777"/>
              <a:gd name="connsiteX56" fmla="*/ 0 w 402842"/>
              <a:gd name="connsiteY56" fmla="*/ 718367 h 721777"/>
              <a:gd name="connsiteX57" fmla="*/ 0 w 402842"/>
              <a:gd name="connsiteY57" fmla="*/ 708163 h 721777"/>
              <a:gd name="connsiteX58" fmla="*/ 0 w 402842"/>
              <a:gd name="connsiteY58" fmla="*/ 704082 h 721777"/>
              <a:gd name="connsiteX59" fmla="*/ 1599 w 402842"/>
              <a:gd name="connsiteY59" fmla="*/ 697959 h 721777"/>
              <a:gd name="connsiteX60" fmla="*/ 4796 w 402842"/>
              <a:gd name="connsiteY60" fmla="*/ 695918 h 721777"/>
              <a:gd name="connsiteX61" fmla="*/ 9592 w 402842"/>
              <a:gd name="connsiteY61" fmla="*/ 689796 h 721777"/>
              <a:gd name="connsiteX62" fmla="*/ 12789 w 402842"/>
              <a:gd name="connsiteY62" fmla="*/ 681633 h 721777"/>
              <a:gd name="connsiteX63" fmla="*/ 17584 w 402842"/>
              <a:gd name="connsiteY63" fmla="*/ 673469 h 721777"/>
              <a:gd name="connsiteX64" fmla="*/ 23979 w 402842"/>
              <a:gd name="connsiteY64" fmla="*/ 663265 h 721777"/>
              <a:gd name="connsiteX65" fmla="*/ 28774 w 402842"/>
              <a:gd name="connsiteY65" fmla="*/ 655102 h 721777"/>
              <a:gd name="connsiteX66" fmla="*/ 36767 w 402842"/>
              <a:gd name="connsiteY66" fmla="*/ 644898 h 721777"/>
              <a:gd name="connsiteX67" fmla="*/ 46359 w 402842"/>
              <a:gd name="connsiteY67" fmla="*/ 632653 h 721777"/>
              <a:gd name="connsiteX68" fmla="*/ 49556 w 402842"/>
              <a:gd name="connsiteY68" fmla="*/ 626531 h 721777"/>
              <a:gd name="connsiteX69" fmla="*/ 54352 w 402842"/>
              <a:gd name="connsiteY69" fmla="*/ 620408 h 721777"/>
              <a:gd name="connsiteX70" fmla="*/ 59147 w 402842"/>
              <a:gd name="connsiteY70" fmla="*/ 612245 h 721777"/>
              <a:gd name="connsiteX71" fmla="*/ 63943 w 402842"/>
              <a:gd name="connsiteY71" fmla="*/ 604082 h 721777"/>
              <a:gd name="connsiteX72" fmla="*/ 68739 w 402842"/>
              <a:gd name="connsiteY72" fmla="*/ 591837 h 721777"/>
              <a:gd name="connsiteX73" fmla="*/ 73535 w 402842"/>
              <a:gd name="connsiteY73" fmla="*/ 581633 h 721777"/>
              <a:gd name="connsiteX74" fmla="*/ 78330 w 402842"/>
              <a:gd name="connsiteY74" fmla="*/ 565306 h 721777"/>
              <a:gd name="connsiteX75" fmla="*/ 83126 w 402842"/>
              <a:gd name="connsiteY75" fmla="*/ 553061 h 721777"/>
              <a:gd name="connsiteX76" fmla="*/ 91119 w 402842"/>
              <a:gd name="connsiteY76" fmla="*/ 536735 h 721777"/>
              <a:gd name="connsiteX77" fmla="*/ 95915 w 402842"/>
              <a:gd name="connsiteY77" fmla="*/ 518367 h 721777"/>
              <a:gd name="connsiteX78" fmla="*/ 103908 w 402842"/>
              <a:gd name="connsiteY78" fmla="*/ 502041 h 721777"/>
              <a:gd name="connsiteX79" fmla="*/ 110302 w 402842"/>
              <a:gd name="connsiteY79" fmla="*/ 479592 h 721777"/>
              <a:gd name="connsiteX80" fmla="*/ 116696 w 402842"/>
              <a:gd name="connsiteY80" fmla="*/ 461225 h 721777"/>
              <a:gd name="connsiteX81" fmla="*/ 123091 w 402842"/>
              <a:gd name="connsiteY81" fmla="*/ 436735 h 721777"/>
              <a:gd name="connsiteX82" fmla="*/ 132682 w 402842"/>
              <a:gd name="connsiteY82" fmla="*/ 414286 h 721777"/>
              <a:gd name="connsiteX83" fmla="*/ 140675 w 402842"/>
              <a:gd name="connsiteY83" fmla="*/ 389796 h 721777"/>
              <a:gd name="connsiteX84" fmla="*/ 148668 w 402842"/>
              <a:gd name="connsiteY84" fmla="*/ 363265 h 721777"/>
              <a:gd name="connsiteX85" fmla="*/ 155062 w 402842"/>
              <a:gd name="connsiteY85" fmla="*/ 340816 h 721777"/>
              <a:gd name="connsiteX86" fmla="*/ 163055 w 402842"/>
              <a:gd name="connsiteY86" fmla="*/ 318367 h 721777"/>
              <a:gd name="connsiteX87" fmla="*/ 167851 w 402842"/>
              <a:gd name="connsiteY87" fmla="*/ 300000 h 721777"/>
              <a:gd name="connsiteX88" fmla="*/ 172647 w 402842"/>
              <a:gd name="connsiteY88" fmla="*/ 281633 h 721777"/>
              <a:gd name="connsiteX89" fmla="*/ 180639 w 402842"/>
              <a:gd name="connsiteY89" fmla="*/ 263265 h 721777"/>
              <a:gd name="connsiteX90" fmla="*/ 182238 w 402842"/>
              <a:gd name="connsiteY90" fmla="*/ 246939 h 721777"/>
              <a:gd name="connsiteX91" fmla="*/ 187034 w 402842"/>
              <a:gd name="connsiteY91" fmla="*/ 234694 h 721777"/>
              <a:gd name="connsiteX92" fmla="*/ 190231 w 402842"/>
              <a:gd name="connsiteY92" fmla="*/ 218367 h 721777"/>
              <a:gd name="connsiteX93" fmla="*/ 195027 w 402842"/>
              <a:gd name="connsiteY93" fmla="*/ 208163 h 721777"/>
              <a:gd name="connsiteX94" fmla="*/ 198224 w 402842"/>
              <a:gd name="connsiteY94" fmla="*/ 200000 h 721777"/>
              <a:gd name="connsiteX95" fmla="*/ 198224 w 402842"/>
              <a:gd name="connsiteY95" fmla="*/ 189796 h 721777"/>
              <a:gd name="connsiteX96" fmla="*/ 199822 w 402842"/>
              <a:gd name="connsiteY96" fmla="*/ 183674 h 721777"/>
              <a:gd name="connsiteX97" fmla="*/ 199822 w 402842"/>
              <a:gd name="connsiteY97" fmla="*/ 177551 h 721777"/>
              <a:gd name="connsiteX98" fmla="*/ 199822 w 402842"/>
              <a:gd name="connsiteY98" fmla="*/ 173469 h 721777"/>
              <a:gd name="connsiteX99" fmla="*/ 198224 w 402842"/>
              <a:gd name="connsiteY99" fmla="*/ 171429 h 721777"/>
              <a:gd name="connsiteX100" fmla="*/ 198224 w 402842"/>
              <a:gd name="connsiteY100" fmla="*/ 167347 h 721777"/>
              <a:gd name="connsiteX101" fmla="*/ 193428 w 402842"/>
              <a:gd name="connsiteY101" fmla="*/ 167347 h 721777"/>
              <a:gd name="connsiteX102" fmla="*/ 190231 w 402842"/>
              <a:gd name="connsiteY102" fmla="*/ 167347 h 721777"/>
              <a:gd name="connsiteX103" fmla="*/ 185435 w 402842"/>
              <a:gd name="connsiteY103" fmla="*/ 167347 h 721777"/>
              <a:gd name="connsiteX104" fmla="*/ 184758 w 402842"/>
              <a:gd name="connsiteY104" fmla="*/ 167347 h 721777"/>
              <a:gd name="connsiteX105" fmla="*/ 218838 w 402842"/>
              <a:gd name="connsiteY105" fmla="*/ 120967 h 721777"/>
              <a:gd name="connsiteX106" fmla="*/ 255261 w 402842"/>
              <a:gd name="connsiteY106" fmla="*/ 34295 h 721777"/>
              <a:gd name="connsiteX107" fmla="*/ 259942 w 402842"/>
              <a:gd name="connsiteY107" fmla="*/ 0 h 72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02842" h="721777">
                <a:moveTo>
                  <a:pt x="259942" y="0"/>
                </a:moveTo>
                <a:lnTo>
                  <a:pt x="262167" y="0"/>
                </a:lnTo>
                <a:lnTo>
                  <a:pt x="270160" y="4082"/>
                </a:lnTo>
                <a:lnTo>
                  <a:pt x="279751" y="4082"/>
                </a:lnTo>
                <a:lnTo>
                  <a:pt x="289343" y="10204"/>
                </a:lnTo>
                <a:lnTo>
                  <a:pt x="302132" y="12245"/>
                </a:lnTo>
                <a:lnTo>
                  <a:pt x="313322" y="18367"/>
                </a:lnTo>
                <a:lnTo>
                  <a:pt x="329307" y="28572"/>
                </a:lnTo>
                <a:lnTo>
                  <a:pt x="343695" y="38776"/>
                </a:lnTo>
                <a:lnTo>
                  <a:pt x="356483" y="46939"/>
                </a:lnTo>
                <a:lnTo>
                  <a:pt x="367673" y="61225"/>
                </a:lnTo>
                <a:lnTo>
                  <a:pt x="378863" y="69388"/>
                </a:lnTo>
                <a:lnTo>
                  <a:pt x="385258" y="79592"/>
                </a:lnTo>
                <a:lnTo>
                  <a:pt x="393251" y="85714"/>
                </a:lnTo>
                <a:lnTo>
                  <a:pt x="398046" y="95918"/>
                </a:lnTo>
                <a:lnTo>
                  <a:pt x="401243" y="102041"/>
                </a:lnTo>
                <a:lnTo>
                  <a:pt x="402842" y="104082"/>
                </a:lnTo>
                <a:lnTo>
                  <a:pt x="401243" y="110204"/>
                </a:lnTo>
                <a:lnTo>
                  <a:pt x="398046" y="116327"/>
                </a:lnTo>
                <a:lnTo>
                  <a:pt x="394849" y="126531"/>
                </a:lnTo>
                <a:lnTo>
                  <a:pt x="390053" y="132653"/>
                </a:lnTo>
                <a:lnTo>
                  <a:pt x="385258" y="136735"/>
                </a:lnTo>
                <a:lnTo>
                  <a:pt x="380462" y="142857"/>
                </a:lnTo>
                <a:lnTo>
                  <a:pt x="374068" y="148980"/>
                </a:lnTo>
                <a:lnTo>
                  <a:pt x="366075" y="151021"/>
                </a:lnTo>
                <a:lnTo>
                  <a:pt x="361279" y="155102"/>
                </a:lnTo>
                <a:lnTo>
                  <a:pt x="356483" y="161225"/>
                </a:lnTo>
                <a:lnTo>
                  <a:pt x="351687" y="171429"/>
                </a:lnTo>
                <a:lnTo>
                  <a:pt x="343695" y="179592"/>
                </a:lnTo>
                <a:lnTo>
                  <a:pt x="335702" y="189796"/>
                </a:lnTo>
                <a:lnTo>
                  <a:pt x="329307" y="206123"/>
                </a:lnTo>
                <a:lnTo>
                  <a:pt x="321314" y="218367"/>
                </a:lnTo>
                <a:lnTo>
                  <a:pt x="311723" y="236735"/>
                </a:lnTo>
                <a:lnTo>
                  <a:pt x="302132" y="257143"/>
                </a:lnTo>
                <a:lnTo>
                  <a:pt x="290941" y="275510"/>
                </a:lnTo>
                <a:lnTo>
                  <a:pt x="281350" y="297959"/>
                </a:lnTo>
                <a:lnTo>
                  <a:pt x="270160" y="322449"/>
                </a:lnTo>
                <a:lnTo>
                  <a:pt x="257371" y="346939"/>
                </a:lnTo>
                <a:lnTo>
                  <a:pt x="247780" y="373469"/>
                </a:lnTo>
                <a:lnTo>
                  <a:pt x="231794" y="404082"/>
                </a:lnTo>
                <a:lnTo>
                  <a:pt x="220604" y="436735"/>
                </a:lnTo>
                <a:lnTo>
                  <a:pt x="207815" y="465306"/>
                </a:lnTo>
                <a:lnTo>
                  <a:pt x="195027" y="495918"/>
                </a:lnTo>
                <a:lnTo>
                  <a:pt x="182238" y="522449"/>
                </a:lnTo>
                <a:lnTo>
                  <a:pt x="172647" y="546939"/>
                </a:lnTo>
                <a:lnTo>
                  <a:pt x="163055" y="569388"/>
                </a:lnTo>
                <a:lnTo>
                  <a:pt x="155062" y="591837"/>
                </a:lnTo>
                <a:lnTo>
                  <a:pt x="145471" y="610204"/>
                </a:lnTo>
                <a:lnTo>
                  <a:pt x="140675" y="628571"/>
                </a:lnTo>
                <a:lnTo>
                  <a:pt x="132682" y="640816"/>
                </a:lnTo>
                <a:lnTo>
                  <a:pt x="127886" y="657143"/>
                </a:lnTo>
                <a:lnTo>
                  <a:pt x="123091" y="667347"/>
                </a:lnTo>
                <a:lnTo>
                  <a:pt x="121492" y="675510"/>
                </a:lnTo>
                <a:lnTo>
                  <a:pt x="118805" y="684086"/>
                </a:lnTo>
                <a:lnTo>
                  <a:pt x="50581" y="703569"/>
                </a:lnTo>
                <a:lnTo>
                  <a:pt x="0" y="721777"/>
                </a:lnTo>
                <a:lnTo>
                  <a:pt x="0" y="718367"/>
                </a:lnTo>
                <a:lnTo>
                  <a:pt x="0" y="708163"/>
                </a:lnTo>
                <a:lnTo>
                  <a:pt x="0" y="704082"/>
                </a:lnTo>
                <a:lnTo>
                  <a:pt x="1599" y="697959"/>
                </a:lnTo>
                <a:lnTo>
                  <a:pt x="4796" y="695918"/>
                </a:lnTo>
                <a:lnTo>
                  <a:pt x="9592" y="689796"/>
                </a:lnTo>
                <a:lnTo>
                  <a:pt x="12789" y="681633"/>
                </a:lnTo>
                <a:lnTo>
                  <a:pt x="17584" y="673469"/>
                </a:lnTo>
                <a:lnTo>
                  <a:pt x="23979" y="663265"/>
                </a:lnTo>
                <a:lnTo>
                  <a:pt x="28774" y="655102"/>
                </a:lnTo>
                <a:lnTo>
                  <a:pt x="36767" y="644898"/>
                </a:lnTo>
                <a:lnTo>
                  <a:pt x="46359" y="632653"/>
                </a:lnTo>
                <a:lnTo>
                  <a:pt x="49556" y="626531"/>
                </a:lnTo>
                <a:lnTo>
                  <a:pt x="54352" y="620408"/>
                </a:lnTo>
                <a:lnTo>
                  <a:pt x="59147" y="612245"/>
                </a:lnTo>
                <a:lnTo>
                  <a:pt x="63943" y="604082"/>
                </a:lnTo>
                <a:lnTo>
                  <a:pt x="68739" y="591837"/>
                </a:lnTo>
                <a:lnTo>
                  <a:pt x="73535" y="581633"/>
                </a:lnTo>
                <a:lnTo>
                  <a:pt x="78330" y="565306"/>
                </a:lnTo>
                <a:lnTo>
                  <a:pt x="83126" y="553061"/>
                </a:lnTo>
                <a:lnTo>
                  <a:pt x="91119" y="536735"/>
                </a:lnTo>
                <a:lnTo>
                  <a:pt x="95915" y="518367"/>
                </a:lnTo>
                <a:lnTo>
                  <a:pt x="103908" y="502041"/>
                </a:lnTo>
                <a:lnTo>
                  <a:pt x="110302" y="479592"/>
                </a:lnTo>
                <a:lnTo>
                  <a:pt x="116696" y="461225"/>
                </a:lnTo>
                <a:lnTo>
                  <a:pt x="123091" y="436735"/>
                </a:lnTo>
                <a:lnTo>
                  <a:pt x="132682" y="414286"/>
                </a:lnTo>
                <a:lnTo>
                  <a:pt x="140675" y="389796"/>
                </a:lnTo>
                <a:lnTo>
                  <a:pt x="148668" y="363265"/>
                </a:lnTo>
                <a:lnTo>
                  <a:pt x="155062" y="340816"/>
                </a:lnTo>
                <a:lnTo>
                  <a:pt x="163055" y="318367"/>
                </a:lnTo>
                <a:lnTo>
                  <a:pt x="167851" y="300000"/>
                </a:lnTo>
                <a:lnTo>
                  <a:pt x="172647" y="281633"/>
                </a:lnTo>
                <a:lnTo>
                  <a:pt x="180639" y="263265"/>
                </a:lnTo>
                <a:lnTo>
                  <a:pt x="182238" y="246939"/>
                </a:lnTo>
                <a:lnTo>
                  <a:pt x="187034" y="234694"/>
                </a:lnTo>
                <a:lnTo>
                  <a:pt x="190231" y="218367"/>
                </a:lnTo>
                <a:lnTo>
                  <a:pt x="195027" y="208163"/>
                </a:lnTo>
                <a:lnTo>
                  <a:pt x="198224" y="200000"/>
                </a:lnTo>
                <a:lnTo>
                  <a:pt x="198224" y="189796"/>
                </a:lnTo>
                <a:lnTo>
                  <a:pt x="199822" y="183674"/>
                </a:lnTo>
                <a:lnTo>
                  <a:pt x="199822" y="177551"/>
                </a:lnTo>
                <a:lnTo>
                  <a:pt x="199822" y="173469"/>
                </a:lnTo>
                <a:lnTo>
                  <a:pt x="198224" y="171429"/>
                </a:lnTo>
                <a:lnTo>
                  <a:pt x="198224" y="167347"/>
                </a:lnTo>
                <a:lnTo>
                  <a:pt x="193428" y="167347"/>
                </a:lnTo>
                <a:lnTo>
                  <a:pt x="190231" y="167347"/>
                </a:lnTo>
                <a:lnTo>
                  <a:pt x="185435" y="167347"/>
                </a:lnTo>
                <a:lnTo>
                  <a:pt x="184758" y="167347"/>
                </a:lnTo>
                <a:lnTo>
                  <a:pt x="218838" y="120967"/>
                </a:lnTo>
                <a:cubicBezTo>
                  <a:pt x="234654" y="93347"/>
                  <a:pt x="246935" y="64353"/>
                  <a:pt x="255261" y="34295"/>
                </a:cubicBezTo>
                <a:lnTo>
                  <a:pt x="259942" y="0"/>
                </a:lnTo>
                <a:close/>
              </a:path>
            </a:pathLst>
          </a:custGeom>
          <a:solidFill>
            <a:srgbClr val="FF0000"/>
          </a:solidFill>
          <a:ln w="14288">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28" name="任意多边形: 形状 41"/>
          <p:cNvSpPr/>
          <p:nvPr/>
        </p:nvSpPr>
        <p:spPr bwMode="auto">
          <a:xfrm>
            <a:off x="5959515" y="3522178"/>
            <a:ext cx="860035" cy="919251"/>
          </a:xfrm>
          <a:custGeom>
            <a:avLst/>
            <a:gdLst>
              <a:gd name="connsiteX0" fmla="*/ 849751 w 860035"/>
              <a:gd name="connsiteY0" fmla="*/ 0 h 919251"/>
              <a:gd name="connsiteX1" fmla="*/ 853641 w 860035"/>
              <a:gd name="connsiteY1" fmla="*/ 4966 h 919251"/>
              <a:gd name="connsiteX2" fmla="*/ 855239 w 860035"/>
              <a:gd name="connsiteY2" fmla="*/ 7006 h 919251"/>
              <a:gd name="connsiteX3" fmla="*/ 858437 w 860035"/>
              <a:gd name="connsiteY3" fmla="*/ 13129 h 919251"/>
              <a:gd name="connsiteX4" fmla="*/ 858437 w 860035"/>
              <a:gd name="connsiteY4" fmla="*/ 17211 h 919251"/>
              <a:gd name="connsiteX5" fmla="*/ 860035 w 860035"/>
              <a:gd name="connsiteY5" fmla="*/ 19251 h 919251"/>
              <a:gd name="connsiteX6" fmla="*/ 858437 w 860035"/>
              <a:gd name="connsiteY6" fmla="*/ 23333 h 919251"/>
              <a:gd name="connsiteX7" fmla="*/ 858437 w 860035"/>
              <a:gd name="connsiteY7" fmla="*/ 29455 h 919251"/>
              <a:gd name="connsiteX8" fmla="*/ 855239 w 860035"/>
              <a:gd name="connsiteY8" fmla="*/ 33537 h 919251"/>
              <a:gd name="connsiteX9" fmla="*/ 853641 w 860035"/>
              <a:gd name="connsiteY9" fmla="*/ 39660 h 919251"/>
              <a:gd name="connsiteX10" fmla="*/ 850444 w 860035"/>
              <a:gd name="connsiteY10" fmla="*/ 45782 h 919251"/>
              <a:gd name="connsiteX11" fmla="*/ 848845 w 860035"/>
              <a:gd name="connsiteY11" fmla="*/ 47823 h 919251"/>
              <a:gd name="connsiteX12" fmla="*/ 844049 w 860035"/>
              <a:gd name="connsiteY12" fmla="*/ 53945 h 919251"/>
              <a:gd name="connsiteX13" fmla="*/ 837655 w 860035"/>
              <a:gd name="connsiteY13" fmla="*/ 58027 h 919251"/>
              <a:gd name="connsiteX14" fmla="*/ 836057 w 860035"/>
              <a:gd name="connsiteY14" fmla="*/ 60068 h 919251"/>
              <a:gd name="connsiteX15" fmla="*/ 831261 w 860035"/>
              <a:gd name="connsiteY15" fmla="*/ 68231 h 919251"/>
              <a:gd name="connsiteX16" fmla="*/ 828064 w 860035"/>
              <a:gd name="connsiteY16" fmla="*/ 74353 h 919251"/>
              <a:gd name="connsiteX17" fmla="*/ 826465 w 860035"/>
              <a:gd name="connsiteY17" fmla="*/ 80476 h 919251"/>
              <a:gd name="connsiteX18" fmla="*/ 821669 w 860035"/>
              <a:gd name="connsiteY18" fmla="*/ 86598 h 919251"/>
              <a:gd name="connsiteX19" fmla="*/ 818472 w 860035"/>
              <a:gd name="connsiteY19" fmla="*/ 96802 h 919251"/>
              <a:gd name="connsiteX20" fmla="*/ 813676 w 860035"/>
              <a:gd name="connsiteY20" fmla="*/ 104966 h 919251"/>
              <a:gd name="connsiteX21" fmla="*/ 808881 w 860035"/>
              <a:gd name="connsiteY21" fmla="*/ 115170 h 919251"/>
              <a:gd name="connsiteX22" fmla="*/ 804085 w 860035"/>
              <a:gd name="connsiteY22" fmla="*/ 127415 h 919251"/>
              <a:gd name="connsiteX23" fmla="*/ 799289 w 860035"/>
              <a:gd name="connsiteY23" fmla="*/ 139660 h 919251"/>
              <a:gd name="connsiteX24" fmla="*/ 794493 w 860035"/>
              <a:gd name="connsiteY24" fmla="*/ 151904 h 919251"/>
              <a:gd name="connsiteX25" fmla="*/ 788099 w 860035"/>
              <a:gd name="connsiteY25" fmla="*/ 168231 h 919251"/>
              <a:gd name="connsiteX26" fmla="*/ 783303 w 860035"/>
              <a:gd name="connsiteY26" fmla="*/ 184557 h 919251"/>
              <a:gd name="connsiteX27" fmla="*/ 776909 w 860035"/>
              <a:gd name="connsiteY27" fmla="*/ 200884 h 919251"/>
              <a:gd name="connsiteX28" fmla="*/ 772113 w 860035"/>
              <a:gd name="connsiteY28" fmla="*/ 219251 h 919251"/>
              <a:gd name="connsiteX29" fmla="*/ 764120 w 860035"/>
              <a:gd name="connsiteY29" fmla="*/ 237619 h 919251"/>
              <a:gd name="connsiteX30" fmla="*/ 751332 w 860035"/>
              <a:gd name="connsiteY30" fmla="*/ 276394 h 919251"/>
              <a:gd name="connsiteX31" fmla="*/ 736945 w 860035"/>
              <a:gd name="connsiteY31" fmla="*/ 313129 h 919251"/>
              <a:gd name="connsiteX32" fmla="*/ 719360 w 860035"/>
              <a:gd name="connsiteY32" fmla="*/ 351904 h 919251"/>
              <a:gd name="connsiteX33" fmla="*/ 704973 w 860035"/>
              <a:gd name="connsiteY33" fmla="*/ 386598 h 919251"/>
              <a:gd name="connsiteX34" fmla="*/ 684192 w 860035"/>
              <a:gd name="connsiteY34" fmla="*/ 423333 h 919251"/>
              <a:gd name="connsiteX35" fmla="*/ 668206 w 860035"/>
              <a:gd name="connsiteY35" fmla="*/ 458027 h 919251"/>
              <a:gd name="connsiteX36" fmla="*/ 647424 w 860035"/>
              <a:gd name="connsiteY36" fmla="*/ 494761 h 919251"/>
              <a:gd name="connsiteX37" fmla="*/ 625044 w 860035"/>
              <a:gd name="connsiteY37" fmla="*/ 529455 h 919251"/>
              <a:gd name="connsiteX38" fmla="*/ 602664 w 860035"/>
              <a:gd name="connsiteY38" fmla="*/ 564149 h 919251"/>
              <a:gd name="connsiteX39" fmla="*/ 580284 w 860035"/>
              <a:gd name="connsiteY39" fmla="*/ 598843 h 919251"/>
              <a:gd name="connsiteX40" fmla="*/ 556305 w 860035"/>
              <a:gd name="connsiteY40" fmla="*/ 629455 h 919251"/>
              <a:gd name="connsiteX41" fmla="*/ 529129 w 860035"/>
              <a:gd name="connsiteY41" fmla="*/ 658027 h 919251"/>
              <a:gd name="connsiteX42" fmla="*/ 501953 w 860035"/>
              <a:gd name="connsiteY42" fmla="*/ 682517 h 919251"/>
              <a:gd name="connsiteX43" fmla="*/ 474778 w 860035"/>
              <a:gd name="connsiteY43" fmla="*/ 711088 h 919251"/>
              <a:gd name="connsiteX44" fmla="*/ 444405 w 860035"/>
              <a:gd name="connsiteY44" fmla="*/ 733537 h 919251"/>
              <a:gd name="connsiteX45" fmla="*/ 415630 w 860035"/>
              <a:gd name="connsiteY45" fmla="*/ 755986 h 919251"/>
              <a:gd name="connsiteX46" fmla="*/ 383659 w 860035"/>
              <a:gd name="connsiteY46" fmla="*/ 780476 h 919251"/>
              <a:gd name="connsiteX47" fmla="*/ 350088 w 860035"/>
              <a:gd name="connsiteY47" fmla="*/ 800884 h 919251"/>
              <a:gd name="connsiteX48" fmla="*/ 316518 w 860035"/>
              <a:gd name="connsiteY48" fmla="*/ 819251 h 919251"/>
              <a:gd name="connsiteX49" fmla="*/ 284547 w 860035"/>
              <a:gd name="connsiteY49" fmla="*/ 837619 h 919251"/>
              <a:gd name="connsiteX50" fmla="*/ 249378 w 860035"/>
              <a:gd name="connsiteY50" fmla="*/ 849863 h 919251"/>
              <a:gd name="connsiteX51" fmla="*/ 214209 w 860035"/>
              <a:gd name="connsiteY51" fmla="*/ 866190 h 919251"/>
              <a:gd name="connsiteX52" fmla="*/ 180639 w 860035"/>
              <a:gd name="connsiteY52" fmla="*/ 876394 h 919251"/>
              <a:gd name="connsiteX53" fmla="*/ 145470 w 860035"/>
              <a:gd name="connsiteY53" fmla="*/ 888639 h 919251"/>
              <a:gd name="connsiteX54" fmla="*/ 127886 w 860035"/>
              <a:gd name="connsiteY54" fmla="*/ 894761 h 919251"/>
              <a:gd name="connsiteX55" fmla="*/ 113499 w 860035"/>
              <a:gd name="connsiteY55" fmla="*/ 898843 h 919251"/>
              <a:gd name="connsiteX56" fmla="*/ 99112 w 860035"/>
              <a:gd name="connsiteY56" fmla="*/ 900884 h 919251"/>
              <a:gd name="connsiteX57" fmla="*/ 83126 w 860035"/>
              <a:gd name="connsiteY57" fmla="*/ 907006 h 919251"/>
              <a:gd name="connsiteX58" fmla="*/ 71936 w 860035"/>
              <a:gd name="connsiteY58" fmla="*/ 911088 h 919251"/>
              <a:gd name="connsiteX59" fmla="*/ 60746 w 860035"/>
              <a:gd name="connsiteY59" fmla="*/ 913129 h 919251"/>
              <a:gd name="connsiteX60" fmla="*/ 49556 w 860035"/>
              <a:gd name="connsiteY60" fmla="*/ 913129 h 919251"/>
              <a:gd name="connsiteX61" fmla="*/ 41563 w 860035"/>
              <a:gd name="connsiteY61" fmla="*/ 917210 h 919251"/>
              <a:gd name="connsiteX62" fmla="*/ 31971 w 860035"/>
              <a:gd name="connsiteY62" fmla="*/ 919251 h 919251"/>
              <a:gd name="connsiteX63" fmla="*/ 23978 w 860035"/>
              <a:gd name="connsiteY63" fmla="*/ 919251 h 919251"/>
              <a:gd name="connsiteX64" fmla="*/ 19183 w 860035"/>
              <a:gd name="connsiteY64" fmla="*/ 919251 h 919251"/>
              <a:gd name="connsiteX65" fmla="*/ 14387 w 860035"/>
              <a:gd name="connsiteY65" fmla="*/ 919251 h 919251"/>
              <a:gd name="connsiteX66" fmla="*/ 9591 w 860035"/>
              <a:gd name="connsiteY66" fmla="*/ 919251 h 919251"/>
              <a:gd name="connsiteX67" fmla="*/ 4795 w 860035"/>
              <a:gd name="connsiteY67" fmla="*/ 919251 h 919251"/>
              <a:gd name="connsiteX68" fmla="*/ 1598 w 860035"/>
              <a:gd name="connsiteY68" fmla="*/ 919251 h 919251"/>
              <a:gd name="connsiteX69" fmla="*/ 1598 w 860035"/>
              <a:gd name="connsiteY69" fmla="*/ 917210 h 919251"/>
              <a:gd name="connsiteX70" fmla="*/ 0 w 860035"/>
              <a:gd name="connsiteY70" fmla="*/ 913129 h 919251"/>
              <a:gd name="connsiteX71" fmla="*/ 0 w 860035"/>
              <a:gd name="connsiteY71" fmla="*/ 911088 h 919251"/>
              <a:gd name="connsiteX72" fmla="*/ 1598 w 860035"/>
              <a:gd name="connsiteY72" fmla="*/ 907006 h 919251"/>
              <a:gd name="connsiteX73" fmla="*/ 4795 w 860035"/>
              <a:gd name="connsiteY73" fmla="*/ 904965 h 919251"/>
              <a:gd name="connsiteX74" fmla="*/ 6394 w 860035"/>
              <a:gd name="connsiteY74" fmla="*/ 900884 h 919251"/>
              <a:gd name="connsiteX75" fmla="*/ 11190 w 860035"/>
              <a:gd name="connsiteY75" fmla="*/ 898843 h 919251"/>
              <a:gd name="connsiteX76" fmla="*/ 15985 w 860035"/>
              <a:gd name="connsiteY76" fmla="*/ 894761 h 919251"/>
              <a:gd name="connsiteX77" fmla="*/ 22380 w 860035"/>
              <a:gd name="connsiteY77" fmla="*/ 892721 h 919251"/>
              <a:gd name="connsiteX78" fmla="*/ 28774 w 860035"/>
              <a:gd name="connsiteY78" fmla="*/ 888639 h 919251"/>
              <a:gd name="connsiteX79" fmla="*/ 36767 w 860035"/>
              <a:gd name="connsiteY79" fmla="*/ 884557 h 919251"/>
              <a:gd name="connsiteX80" fmla="*/ 46358 w 860035"/>
              <a:gd name="connsiteY80" fmla="*/ 878435 h 919251"/>
              <a:gd name="connsiteX81" fmla="*/ 54351 w 860035"/>
              <a:gd name="connsiteY81" fmla="*/ 876394 h 919251"/>
              <a:gd name="connsiteX82" fmla="*/ 65541 w 860035"/>
              <a:gd name="connsiteY82" fmla="*/ 870272 h 919251"/>
              <a:gd name="connsiteX83" fmla="*/ 76731 w 860035"/>
              <a:gd name="connsiteY83" fmla="*/ 866190 h 919251"/>
              <a:gd name="connsiteX84" fmla="*/ 87921 w 860035"/>
              <a:gd name="connsiteY84" fmla="*/ 860068 h 919251"/>
              <a:gd name="connsiteX85" fmla="*/ 110302 w 860035"/>
              <a:gd name="connsiteY85" fmla="*/ 847823 h 919251"/>
              <a:gd name="connsiteX86" fmla="*/ 132682 w 860035"/>
              <a:gd name="connsiteY86" fmla="*/ 837619 h 919251"/>
              <a:gd name="connsiteX87" fmla="*/ 158259 w 860035"/>
              <a:gd name="connsiteY87" fmla="*/ 821292 h 919251"/>
              <a:gd name="connsiteX88" fmla="*/ 182238 w 860035"/>
              <a:gd name="connsiteY88" fmla="*/ 809047 h 919251"/>
              <a:gd name="connsiteX89" fmla="*/ 207815 w 860035"/>
              <a:gd name="connsiteY89" fmla="*/ 794761 h 919251"/>
              <a:gd name="connsiteX90" fmla="*/ 234991 w 860035"/>
              <a:gd name="connsiteY90" fmla="*/ 778435 h 919251"/>
              <a:gd name="connsiteX91" fmla="*/ 262167 w 860035"/>
              <a:gd name="connsiteY91" fmla="*/ 760068 h 919251"/>
              <a:gd name="connsiteX92" fmla="*/ 290941 w 860035"/>
              <a:gd name="connsiteY92" fmla="*/ 737619 h 919251"/>
              <a:gd name="connsiteX93" fmla="*/ 318117 w 860035"/>
              <a:gd name="connsiteY93" fmla="*/ 717210 h 919251"/>
              <a:gd name="connsiteX94" fmla="*/ 345293 w 860035"/>
              <a:gd name="connsiteY94" fmla="*/ 696802 h 919251"/>
              <a:gd name="connsiteX95" fmla="*/ 372469 w 860035"/>
              <a:gd name="connsiteY95" fmla="*/ 674353 h 919251"/>
              <a:gd name="connsiteX96" fmla="*/ 399644 w 860035"/>
              <a:gd name="connsiteY96" fmla="*/ 645782 h 919251"/>
              <a:gd name="connsiteX97" fmla="*/ 426820 w 860035"/>
              <a:gd name="connsiteY97" fmla="*/ 617210 h 919251"/>
              <a:gd name="connsiteX98" fmla="*/ 452398 w 860035"/>
              <a:gd name="connsiteY98" fmla="*/ 588639 h 919251"/>
              <a:gd name="connsiteX99" fmla="*/ 476376 w 860035"/>
              <a:gd name="connsiteY99" fmla="*/ 553945 h 919251"/>
              <a:gd name="connsiteX100" fmla="*/ 501953 w 860035"/>
              <a:gd name="connsiteY100" fmla="*/ 519251 h 919251"/>
              <a:gd name="connsiteX101" fmla="*/ 525932 w 860035"/>
              <a:gd name="connsiteY101" fmla="*/ 486598 h 919251"/>
              <a:gd name="connsiteX102" fmla="*/ 548312 w 860035"/>
              <a:gd name="connsiteY102" fmla="*/ 451904 h 919251"/>
              <a:gd name="connsiteX103" fmla="*/ 569094 w 860035"/>
              <a:gd name="connsiteY103" fmla="*/ 417210 h 919251"/>
              <a:gd name="connsiteX104" fmla="*/ 586678 w 860035"/>
              <a:gd name="connsiteY104" fmla="*/ 380476 h 919251"/>
              <a:gd name="connsiteX105" fmla="*/ 602664 w 860035"/>
              <a:gd name="connsiteY105" fmla="*/ 341700 h 919251"/>
              <a:gd name="connsiteX106" fmla="*/ 620248 w 860035"/>
              <a:gd name="connsiteY106" fmla="*/ 300884 h 919251"/>
              <a:gd name="connsiteX107" fmla="*/ 636234 w 860035"/>
              <a:gd name="connsiteY107" fmla="*/ 260068 h 919251"/>
              <a:gd name="connsiteX108" fmla="*/ 647424 w 860035"/>
              <a:gd name="connsiteY108" fmla="*/ 219251 h 919251"/>
              <a:gd name="connsiteX109" fmla="*/ 655417 w 860035"/>
              <a:gd name="connsiteY109" fmla="*/ 196802 h 919251"/>
              <a:gd name="connsiteX110" fmla="*/ 660213 w 860035"/>
              <a:gd name="connsiteY110" fmla="*/ 178435 h 919251"/>
              <a:gd name="connsiteX111" fmla="*/ 665009 w 860035"/>
              <a:gd name="connsiteY111" fmla="*/ 158027 h 919251"/>
              <a:gd name="connsiteX112" fmla="*/ 669804 w 860035"/>
              <a:gd name="connsiteY112" fmla="*/ 143741 h 919251"/>
              <a:gd name="connsiteX113" fmla="*/ 674600 w 860035"/>
              <a:gd name="connsiteY113" fmla="*/ 127415 h 919251"/>
              <a:gd name="connsiteX114" fmla="*/ 677797 w 860035"/>
              <a:gd name="connsiteY114" fmla="*/ 111088 h 919251"/>
              <a:gd name="connsiteX115" fmla="*/ 679396 w 860035"/>
              <a:gd name="connsiteY115" fmla="*/ 98843 h 919251"/>
              <a:gd name="connsiteX116" fmla="*/ 682593 w 860035"/>
              <a:gd name="connsiteY116" fmla="*/ 86598 h 919251"/>
              <a:gd name="connsiteX117" fmla="*/ 684192 w 860035"/>
              <a:gd name="connsiteY117" fmla="*/ 74353 h 919251"/>
              <a:gd name="connsiteX118" fmla="*/ 684192 w 860035"/>
              <a:gd name="connsiteY118" fmla="*/ 64149 h 919251"/>
              <a:gd name="connsiteX119" fmla="*/ 687389 w 860035"/>
              <a:gd name="connsiteY119" fmla="*/ 53945 h 919251"/>
              <a:gd name="connsiteX120" fmla="*/ 687389 w 860035"/>
              <a:gd name="connsiteY120" fmla="*/ 49289 h 919251"/>
              <a:gd name="connsiteX121" fmla="*/ 810465 w 860035"/>
              <a:gd name="connsiteY121" fmla="*/ 14141 h 919251"/>
              <a:gd name="connsiteX122" fmla="*/ 849751 w 860035"/>
              <a:gd name="connsiteY122" fmla="*/ 0 h 91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860035" h="919251">
                <a:moveTo>
                  <a:pt x="849751" y="0"/>
                </a:moveTo>
                <a:lnTo>
                  <a:pt x="853641" y="4966"/>
                </a:lnTo>
                <a:lnTo>
                  <a:pt x="855239" y="7006"/>
                </a:lnTo>
                <a:lnTo>
                  <a:pt x="858437" y="13129"/>
                </a:lnTo>
                <a:lnTo>
                  <a:pt x="858437" y="17211"/>
                </a:lnTo>
                <a:lnTo>
                  <a:pt x="860035" y="19251"/>
                </a:lnTo>
                <a:lnTo>
                  <a:pt x="858437" y="23333"/>
                </a:lnTo>
                <a:lnTo>
                  <a:pt x="858437" y="29455"/>
                </a:lnTo>
                <a:lnTo>
                  <a:pt x="855239" y="33537"/>
                </a:lnTo>
                <a:lnTo>
                  <a:pt x="853641" y="39660"/>
                </a:lnTo>
                <a:lnTo>
                  <a:pt x="850444" y="45782"/>
                </a:lnTo>
                <a:lnTo>
                  <a:pt x="848845" y="47823"/>
                </a:lnTo>
                <a:lnTo>
                  <a:pt x="844049" y="53945"/>
                </a:lnTo>
                <a:lnTo>
                  <a:pt x="837655" y="58027"/>
                </a:lnTo>
                <a:lnTo>
                  <a:pt x="836057" y="60068"/>
                </a:lnTo>
                <a:lnTo>
                  <a:pt x="831261" y="68231"/>
                </a:lnTo>
                <a:lnTo>
                  <a:pt x="828064" y="74353"/>
                </a:lnTo>
                <a:lnTo>
                  <a:pt x="826465" y="80476"/>
                </a:lnTo>
                <a:lnTo>
                  <a:pt x="821669" y="86598"/>
                </a:lnTo>
                <a:lnTo>
                  <a:pt x="818472" y="96802"/>
                </a:lnTo>
                <a:lnTo>
                  <a:pt x="813676" y="104966"/>
                </a:lnTo>
                <a:lnTo>
                  <a:pt x="808881" y="115170"/>
                </a:lnTo>
                <a:lnTo>
                  <a:pt x="804085" y="127415"/>
                </a:lnTo>
                <a:lnTo>
                  <a:pt x="799289" y="139660"/>
                </a:lnTo>
                <a:lnTo>
                  <a:pt x="794493" y="151904"/>
                </a:lnTo>
                <a:lnTo>
                  <a:pt x="788099" y="168231"/>
                </a:lnTo>
                <a:lnTo>
                  <a:pt x="783303" y="184557"/>
                </a:lnTo>
                <a:lnTo>
                  <a:pt x="776909" y="200884"/>
                </a:lnTo>
                <a:lnTo>
                  <a:pt x="772113" y="219251"/>
                </a:lnTo>
                <a:lnTo>
                  <a:pt x="764120" y="237619"/>
                </a:lnTo>
                <a:lnTo>
                  <a:pt x="751332" y="276394"/>
                </a:lnTo>
                <a:lnTo>
                  <a:pt x="736945" y="313129"/>
                </a:lnTo>
                <a:lnTo>
                  <a:pt x="719360" y="351904"/>
                </a:lnTo>
                <a:lnTo>
                  <a:pt x="704973" y="386598"/>
                </a:lnTo>
                <a:lnTo>
                  <a:pt x="684192" y="423333"/>
                </a:lnTo>
                <a:lnTo>
                  <a:pt x="668206" y="458027"/>
                </a:lnTo>
                <a:lnTo>
                  <a:pt x="647424" y="494761"/>
                </a:lnTo>
                <a:lnTo>
                  <a:pt x="625044" y="529455"/>
                </a:lnTo>
                <a:lnTo>
                  <a:pt x="602664" y="564149"/>
                </a:lnTo>
                <a:lnTo>
                  <a:pt x="580284" y="598843"/>
                </a:lnTo>
                <a:lnTo>
                  <a:pt x="556305" y="629455"/>
                </a:lnTo>
                <a:lnTo>
                  <a:pt x="529129" y="658027"/>
                </a:lnTo>
                <a:lnTo>
                  <a:pt x="501953" y="682517"/>
                </a:lnTo>
                <a:lnTo>
                  <a:pt x="474778" y="711088"/>
                </a:lnTo>
                <a:lnTo>
                  <a:pt x="444405" y="733537"/>
                </a:lnTo>
                <a:lnTo>
                  <a:pt x="415630" y="755986"/>
                </a:lnTo>
                <a:lnTo>
                  <a:pt x="383659" y="780476"/>
                </a:lnTo>
                <a:lnTo>
                  <a:pt x="350088" y="800884"/>
                </a:lnTo>
                <a:lnTo>
                  <a:pt x="316518" y="819251"/>
                </a:lnTo>
                <a:lnTo>
                  <a:pt x="284547" y="837619"/>
                </a:lnTo>
                <a:lnTo>
                  <a:pt x="249378" y="849863"/>
                </a:lnTo>
                <a:lnTo>
                  <a:pt x="214209" y="866190"/>
                </a:lnTo>
                <a:lnTo>
                  <a:pt x="180639" y="876394"/>
                </a:lnTo>
                <a:lnTo>
                  <a:pt x="145470" y="888639"/>
                </a:lnTo>
                <a:lnTo>
                  <a:pt x="127886" y="894761"/>
                </a:lnTo>
                <a:lnTo>
                  <a:pt x="113499" y="898843"/>
                </a:lnTo>
                <a:lnTo>
                  <a:pt x="99112" y="900884"/>
                </a:lnTo>
                <a:lnTo>
                  <a:pt x="83126" y="907006"/>
                </a:lnTo>
                <a:lnTo>
                  <a:pt x="71936" y="911088"/>
                </a:lnTo>
                <a:lnTo>
                  <a:pt x="60746" y="913129"/>
                </a:lnTo>
                <a:lnTo>
                  <a:pt x="49556" y="913129"/>
                </a:lnTo>
                <a:lnTo>
                  <a:pt x="41563" y="917210"/>
                </a:lnTo>
                <a:lnTo>
                  <a:pt x="31971" y="919251"/>
                </a:lnTo>
                <a:lnTo>
                  <a:pt x="23978" y="919251"/>
                </a:lnTo>
                <a:lnTo>
                  <a:pt x="19183" y="919251"/>
                </a:lnTo>
                <a:lnTo>
                  <a:pt x="14387" y="919251"/>
                </a:lnTo>
                <a:lnTo>
                  <a:pt x="9591" y="919251"/>
                </a:lnTo>
                <a:lnTo>
                  <a:pt x="4795" y="919251"/>
                </a:lnTo>
                <a:lnTo>
                  <a:pt x="1598" y="919251"/>
                </a:lnTo>
                <a:lnTo>
                  <a:pt x="1598" y="917210"/>
                </a:lnTo>
                <a:lnTo>
                  <a:pt x="0" y="913129"/>
                </a:lnTo>
                <a:lnTo>
                  <a:pt x="0" y="911088"/>
                </a:lnTo>
                <a:lnTo>
                  <a:pt x="1598" y="907006"/>
                </a:lnTo>
                <a:lnTo>
                  <a:pt x="4795" y="904965"/>
                </a:lnTo>
                <a:lnTo>
                  <a:pt x="6394" y="900884"/>
                </a:lnTo>
                <a:lnTo>
                  <a:pt x="11190" y="898843"/>
                </a:lnTo>
                <a:lnTo>
                  <a:pt x="15985" y="894761"/>
                </a:lnTo>
                <a:lnTo>
                  <a:pt x="22380" y="892721"/>
                </a:lnTo>
                <a:lnTo>
                  <a:pt x="28774" y="888639"/>
                </a:lnTo>
                <a:lnTo>
                  <a:pt x="36767" y="884557"/>
                </a:lnTo>
                <a:lnTo>
                  <a:pt x="46358" y="878435"/>
                </a:lnTo>
                <a:lnTo>
                  <a:pt x="54351" y="876394"/>
                </a:lnTo>
                <a:lnTo>
                  <a:pt x="65541" y="870272"/>
                </a:lnTo>
                <a:lnTo>
                  <a:pt x="76731" y="866190"/>
                </a:lnTo>
                <a:lnTo>
                  <a:pt x="87921" y="860068"/>
                </a:lnTo>
                <a:lnTo>
                  <a:pt x="110302" y="847823"/>
                </a:lnTo>
                <a:lnTo>
                  <a:pt x="132682" y="837619"/>
                </a:lnTo>
                <a:lnTo>
                  <a:pt x="158259" y="821292"/>
                </a:lnTo>
                <a:lnTo>
                  <a:pt x="182238" y="809047"/>
                </a:lnTo>
                <a:lnTo>
                  <a:pt x="207815" y="794761"/>
                </a:lnTo>
                <a:lnTo>
                  <a:pt x="234991" y="778435"/>
                </a:lnTo>
                <a:lnTo>
                  <a:pt x="262167" y="760068"/>
                </a:lnTo>
                <a:lnTo>
                  <a:pt x="290941" y="737619"/>
                </a:lnTo>
                <a:lnTo>
                  <a:pt x="318117" y="717210"/>
                </a:lnTo>
                <a:lnTo>
                  <a:pt x="345293" y="696802"/>
                </a:lnTo>
                <a:lnTo>
                  <a:pt x="372469" y="674353"/>
                </a:lnTo>
                <a:lnTo>
                  <a:pt x="399644" y="645782"/>
                </a:lnTo>
                <a:lnTo>
                  <a:pt x="426820" y="617210"/>
                </a:lnTo>
                <a:lnTo>
                  <a:pt x="452398" y="588639"/>
                </a:lnTo>
                <a:lnTo>
                  <a:pt x="476376" y="553945"/>
                </a:lnTo>
                <a:lnTo>
                  <a:pt x="501953" y="519251"/>
                </a:lnTo>
                <a:lnTo>
                  <a:pt x="525932" y="486598"/>
                </a:lnTo>
                <a:lnTo>
                  <a:pt x="548312" y="451904"/>
                </a:lnTo>
                <a:lnTo>
                  <a:pt x="569094" y="417210"/>
                </a:lnTo>
                <a:lnTo>
                  <a:pt x="586678" y="380476"/>
                </a:lnTo>
                <a:lnTo>
                  <a:pt x="602664" y="341700"/>
                </a:lnTo>
                <a:lnTo>
                  <a:pt x="620248" y="300884"/>
                </a:lnTo>
                <a:lnTo>
                  <a:pt x="636234" y="260068"/>
                </a:lnTo>
                <a:lnTo>
                  <a:pt x="647424" y="219251"/>
                </a:lnTo>
                <a:lnTo>
                  <a:pt x="655417" y="196802"/>
                </a:lnTo>
                <a:lnTo>
                  <a:pt x="660213" y="178435"/>
                </a:lnTo>
                <a:lnTo>
                  <a:pt x="665009" y="158027"/>
                </a:lnTo>
                <a:lnTo>
                  <a:pt x="669804" y="143741"/>
                </a:lnTo>
                <a:lnTo>
                  <a:pt x="674600" y="127415"/>
                </a:lnTo>
                <a:lnTo>
                  <a:pt x="677797" y="111088"/>
                </a:lnTo>
                <a:lnTo>
                  <a:pt x="679396" y="98843"/>
                </a:lnTo>
                <a:lnTo>
                  <a:pt x="682593" y="86598"/>
                </a:lnTo>
                <a:lnTo>
                  <a:pt x="684192" y="74353"/>
                </a:lnTo>
                <a:lnTo>
                  <a:pt x="684192" y="64149"/>
                </a:lnTo>
                <a:lnTo>
                  <a:pt x="687389" y="53945"/>
                </a:lnTo>
                <a:lnTo>
                  <a:pt x="687389" y="49289"/>
                </a:lnTo>
                <a:lnTo>
                  <a:pt x="810465" y="14141"/>
                </a:lnTo>
                <a:lnTo>
                  <a:pt x="849751" y="0"/>
                </a:lnTo>
                <a:close/>
              </a:path>
            </a:pathLst>
          </a:custGeom>
          <a:solidFill>
            <a:srgbClr val="FF0000"/>
          </a:solidFill>
          <a:ln w="14288">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29" name="Freeform 184"/>
          <p:cNvSpPr/>
          <p:nvPr/>
        </p:nvSpPr>
        <p:spPr bwMode="auto">
          <a:xfrm>
            <a:off x="5550278" y="3016940"/>
            <a:ext cx="752931" cy="1434695"/>
          </a:xfrm>
          <a:custGeom>
            <a:avLst/>
            <a:gdLst>
              <a:gd name="T0" fmla="*/ 353 w 471"/>
              <a:gd name="T1" fmla="*/ 346 h 703"/>
              <a:gd name="T2" fmla="*/ 305 w 471"/>
              <a:gd name="T3" fmla="*/ 420 h 703"/>
              <a:gd name="T4" fmla="*/ 253 w 471"/>
              <a:gd name="T5" fmla="*/ 494 h 703"/>
              <a:gd name="T6" fmla="*/ 222 w 471"/>
              <a:gd name="T7" fmla="*/ 531 h 703"/>
              <a:gd name="T8" fmla="*/ 191 w 471"/>
              <a:gd name="T9" fmla="*/ 564 h 703"/>
              <a:gd name="T10" fmla="*/ 149 w 471"/>
              <a:gd name="T11" fmla="*/ 603 h 703"/>
              <a:gd name="T12" fmla="*/ 88 w 471"/>
              <a:gd name="T13" fmla="*/ 650 h 703"/>
              <a:gd name="T14" fmla="*/ 61 w 471"/>
              <a:gd name="T15" fmla="*/ 672 h 703"/>
              <a:gd name="T16" fmla="*/ 37 w 471"/>
              <a:gd name="T17" fmla="*/ 686 h 703"/>
              <a:gd name="T18" fmla="*/ 20 w 471"/>
              <a:gd name="T19" fmla="*/ 697 h 703"/>
              <a:gd name="T20" fmla="*/ 10 w 471"/>
              <a:gd name="T21" fmla="*/ 702 h 703"/>
              <a:gd name="T22" fmla="*/ 3 w 471"/>
              <a:gd name="T23" fmla="*/ 702 h 703"/>
              <a:gd name="T24" fmla="*/ 0 w 471"/>
              <a:gd name="T25" fmla="*/ 698 h 703"/>
              <a:gd name="T26" fmla="*/ 5 w 471"/>
              <a:gd name="T27" fmla="*/ 692 h 703"/>
              <a:gd name="T28" fmla="*/ 13 w 471"/>
              <a:gd name="T29" fmla="*/ 681 h 703"/>
              <a:gd name="T30" fmla="*/ 27 w 471"/>
              <a:gd name="T31" fmla="*/ 666 h 703"/>
              <a:gd name="T32" fmla="*/ 45 w 471"/>
              <a:gd name="T33" fmla="*/ 647 h 703"/>
              <a:gd name="T34" fmla="*/ 78 w 471"/>
              <a:gd name="T35" fmla="*/ 615 h 703"/>
              <a:gd name="T36" fmla="*/ 113 w 471"/>
              <a:gd name="T37" fmla="*/ 579 h 703"/>
              <a:gd name="T38" fmla="*/ 143 w 471"/>
              <a:gd name="T39" fmla="*/ 547 h 703"/>
              <a:gd name="T40" fmla="*/ 171 w 471"/>
              <a:gd name="T41" fmla="*/ 511 h 703"/>
              <a:gd name="T42" fmla="*/ 201 w 471"/>
              <a:gd name="T43" fmla="*/ 471 h 703"/>
              <a:gd name="T44" fmla="*/ 246 w 471"/>
              <a:gd name="T45" fmla="*/ 400 h 703"/>
              <a:gd name="T46" fmla="*/ 293 w 471"/>
              <a:gd name="T47" fmla="*/ 322 h 703"/>
              <a:gd name="T48" fmla="*/ 330 w 471"/>
              <a:gd name="T49" fmla="*/ 253 h 703"/>
              <a:gd name="T50" fmla="*/ 353 w 471"/>
              <a:gd name="T51" fmla="*/ 194 h 703"/>
              <a:gd name="T52" fmla="*/ 373 w 471"/>
              <a:gd name="T53" fmla="*/ 141 h 703"/>
              <a:gd name="T54" fmla="*/ 386 w 471"/>
              <a:gd name="T55" fmla="*/ 103 h 703"/>
              <a:gd name="T56" fmla="*/ 389 w 471"/>
              <a:gd name="T57" fmla="*/ 81 h 703"/>
              <a:gd name="T58" fmla="*/ 392 w 471"/>
              <a:gd name="T59" fmla="*/ 52 h 703"/>
              <a:gd name="T60" fmla="*/ 389 w 471"/>
              <a:gd name="T61" fmla="*/ 31 h 703"/>
              <a:gd name="T62" fmla="*/ 383 w 471"/>
              <a:gd name="T63" fmla="*/ 17 h 703"/>
              <a:gd name="T64" fmla="*/ 384 w 471"/>
              <a:gd name="T65" fmla="*/ 8 h 703"/>
              <a:gd name="T66" fmla="*/ 390 w 471"/>
              <a:gd name="T67" fmla="*/ 2 h 703"/>
              <a:gd name="T68" fmla="*/ 404 w 471"/>
              <a:gd name="T69" fmla="*/ 0 h 703"/>
              <a:gd name="T70" fmla="*/ 426 w 471"/>
              <a:gd name="T71" fmla="*/ 5 h 703"/>
              <a:gd name="T72" fmla="*/ 449 w 471"/>
              <a:gd name="T73" fmla="*/ 14 h 703"/>
              <a:gd name="T74" fmla="*/ 465 w 471"/>
              <a:gd name="T75" fmla="*/ 27 h 703"/>
              <a:gd name="T76" fmla="*/ 471 w 471"/>
              <a:gd name="T77" fmla="*/ 41 h 703"/>
              <a:gd name="T78" fmla="*/ 468 w 471"/>
              <a:gd name="T79" fmla="*/ 62 h 703"/>
              <a:gd name="T80" fmla="*/ 460 w 471"/>
              <a:gd name="T81" fmla="*/ 95 h 703"/>
              <a:gd name="T82" fmla="*/ 449 w 471"/>
              <a:gd name="T83" fmla="*/ 132 h 703"/>
              <a:gd name="T84" fmla="*/ 440 w 471"/>
              <a:gd name="T85" fmla="*/ 158 h 703"/>
              <a:gd name="T86" fmla="*/ 415 w 471"/>
              <a:gd name="T87" fmla="*/ 220 h 703"/>
              <a:gd name="T88" fmla="*/ 380 w 471"/>
              <a:gd name="T89" fmla="*/ 295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1" h="703">
                <a:moveTo>
                  <a:pt x="380" y="295"/>
                </a:moveTo>
                <a:lnTo>
                  <a:pt x="367" y="321"/>
                </a:lnTo>
                <a:lnTo>
                  <a:pt x="353" y="346"/>
                </a:lnTo>
                <a:lnTo>
                  <a:pt x="338" y="370"/>
                </a:lnTo>
                <a:lnTo>
                  <a:pt x="322" y="395"/>
                </a:lnTo>
                <a:lnTo>
                  <a:pt x="305" y="420"/>
                </a:lnTo>
                <a:lnTo>
                  <a:pt x="288" y="445"/>
                </a:lnTo>
                <a:lnTo>
                  <a:pt x="270" y="469"/>
                </a:lnTo>
                <a:lnTo>
                  <a:pt x="253" y="494"/>
                </a:lnTo>
                <a:lnTo>
                  <a:pt x="242" y="507"/>
                </a:lnTo>
                <a:lnTo>
                  <a:pt x="231" y="519"/>
                </a:lnTo>
                <a:lnTo>
                  <a:pt x="222" y="531"/>
                </a:lnTo>
                <a:lnTo>
                  <a:pt x="211" y="542"/>
                </a:lnTo>
                <a:lnTo>
                  <a:pt x="201" y="553"/>
                </a:lnTo>
                <a:lnTo>
                  <a:pt x="191" y="564"/>
                </a:lnTo>
                <a:lnTo>
                  <a:pt x="180" y="575"/>
                </a:lnTo>
                <a:lnTo>
                  <a:pt x="171" y="584"/>
                </a:lnTo>
                <a:lnTo>
                  <a:pt x="149" y="603"/>
                </a:lnTo>
                <a:lnTo>
                  <a:pt x="129" y="620"/>
                </a:lnTo>
                <a:lnTo>
                  <a:pt x="109" y="637"/>
                </a:lnTo>
                <a:lnTo>
                  <a:pt x="88" y="650"/>
                </a:lnTo>
                <a:lnTo>
                  <a:pt x="78" y="658"/>
                </a:lnTo>
                <a:lnTo>
                  <a:pt x="68" y="666"/>
                </a:lnTo>
                <a:lnTo>
                  <a:pt x="61" y="672"/>
                </a:lnTo>
                <a:lnTo>
                  <a:pt x="53" y="677"/>
                </a:lnTo>
                <a:lnTo>
                  <a:pt x="45" y="681"/>
                </a:lnTo>
                <a:lnTo>
                  <a:pt x="37" y="686"/>
                </a:lnTo>
                <a:lnTo>
                  <a:pt x="31" y="691"/>
                </a:lnTo>
                <a:lnTo>
                  <a:pt x="27" y="694"/>
                </a:lnTo>
                <a:lnTo>
                  <a:pt x="20" y="697"/>
                </a:lnTo>
                <a:lnTo>
                  <a:pt x="17" y="698"/>
                </a:lnTo>
                <a:lnTo>
                  <a:pt x="13" y="700"/>
                </a:lnTo>
                <a:lnTo>
                  <a:pt x="10" y="702"/>
                </a:lnTo>
                <a:lnTo>
                  <a:pt x="6" y="702"/>
                </a:lnTo>
                <a:lnTo>
                  <a:pt x="5" y="703"/>
                </a:lnTo>
                <a:lnTo>
                  <a:pt x="3" y="702"/>
                </a:lnTo>
                <a:lnTo>
                  <a:pt x="2" y="702"/>
                </a:lnTo>
                <a:lnTo>
                  <a:pt x="0" y="700"/>
                </a:lnTo>
                <a:lnTo>
                  <a:pt x="0" y="698"/>
                </a:lnTo>
                <a:lnTo>
                  <a:pt x="2" y="697"/>
                </a:lnTo>
                <a:lnTo>
                  <a:pt x="2" y="695"/>
                </a:lnTo>
                <a:lnTo>
                  <a:pt x="5" y="692"/>
                </a:lnTo>
                <a:lnTo>
                  <a:pt x="6" y="689"/>
                </a:lnTo>
                <a:lnTo>
                  <a:pt x="10" y="685"/>
                </a:lnTo>
                <a:lnTo>
                  <a:pt x="13" y="681"/>
                </a:lnTo>
                <a:lnTo>
                  <a:pt x="16" y="677"/>
                </a:lnTo>
                <a:lnTo>
                  <a:pt x="20" y="671"/>
                </a:lnTo>
                <a:lnTo>
                  <a:pt x="27" y="666"/>
                </a:lnTo>
                <a:lnTo>
                  <a:pt x="31" y="660"/>
                </a:lnTo>
                <a:lnTo>
                  <a:pt x="37" y="654"/>
                </a:lnTo>
                <a:lnTo>
                  <a:pt x="45" y="647"/>
                </a:lnTo>
                <a:lnTo>
                  <a:pt x="53" y="640"/>
                </a:lnTo>
                <a:lnTo>
                  <a:pt x="61" y="632"/>
                </a:lnTo>
                <a:lnTo>
                  <a:pt x="78" y="615"/>
                </a:lnTo>
                <a:lnTo>
                  <a:pt x="96" y="598"/>
                </a:lnTo>
                <a:lnTo>
                  <a:pt x="104" y="589"/>
                </a:lnTo>
                <a:lnTo>
                  <a:pt x="113" y="579"/>
                </a:lnTo>
                <a:lnTo>
                  <a:pt x="123" y="568"/>
                </a:lnTo>
                <a:lnTo>
                  <a:pt x="132" y="558"/>
                </a:lnTo>
                <a:lnTo>
                  <a:pt x="143" y="547"/>
                </a:lnTo>
                <a:lnTo>
                  <a:pt x="152" y="536"/>
                </a:lnTo>
                <a:lnTo>
                  <a:pt x="161" y="524"/>
                </a:lnTo>
                <a:lnTo>
                  <a:pt x="171" y="511"/>
                </a:lnTo>
                <a:lnTo>
                  <a:pt x="181" y="499"/>
                </a:lnTo>
                <a:lnTo>
                  <a:pt x="191" y="485"/>
                </a:lnTo>
                <a:lnTo>
                  <a:pt x="201" y="471"/>
                </a:lnTo>
                <a:lnTo>
                  <a:pt x="211" y="457"/>
                </a:lnTo>
                <a:lnTo>
                  <a:pt x="229" y="428"/>
                </a:lnTo>
                <a:lnTo>
                  <a:pt x="246" y="400"/>
                </a:lnTo>
                <a:lnTo>
                  <a:pt x="263" y="373"/>
                </a:lnTo>
                <a:lnTo>
                  <a:pt x="279" y="347"/>
                </a:lnTo>
                <a:lnTo>
                  <a:pt x="293" y="322"/>
                </a:lnTo>
                <a:lnTo>
                  <a:pt x="307" y="299"/>
                </a:lnTo>
                <a:lnTo>
                  <a:pt x="319" y="276"/>
                </a:lnTo>
                <a:lnTo>
                  <a:pt x="330" y="253"/>
                </a:lnTo>
                <a:lnTo>
                  <a:pt x="338" y="233"/>
                </a:lnTo>
                <a:lnTo>
                  <a:pt x="345" y="212"/>
                </a:lnTo>
                <a:lnTo>
                  <a:pt x="353" y="194"/>
                </a:lnTo>
                <a:lnTo>
                  <a:pt x="359" y="175"/>
                </a:lnTo>
                <a:lnTo>
                  <a:pt x="367" y="158"/>
                </a:lnTo>
                <a:lnTo>
                  <a:pt x="373" y="141"/>
                </a:lnTo>
                <a:lnTo>
                  <a:pt x="378" y="126"/>
                </a:lnTo>
                <a:lnTo>
                  <a:pt x="384" y="110"/>
                </a:lnTo>
                <a:lnTo>
                  <a:pt x="386" y="103"/>
                </a:lnTo>
                <a:lnTo>
                  <a:pt x="387" y="95"/>
                </a:lnTo>
                <a:lnTo>
                  <a:pt x="387" y="89"/>
                </a:lnTo>
                <a:lnTo>
                  <a:pt x="389" y="81"/>
                </a:lnTo>
                <a:lnTo>
                  <a:pt x="390" y="70"/>
                </a:lnTo>
                <a:lnTo>
                  <a:pt x="392" y="59"/>
                </a:lnTo>
                <a:lnTo>
                  <a:pt x="392" y="52"/>
                </a:lnTo>
                <a:lnTo>
                  <a:pt x="390" y="44"/>
                </a:lnTo>
                <a:lnTo>
                  <a:pt x="390" y="36"/>
                </a:lnTo>
                <a:lnTo>
                  <a:pt x="389" y="31"/>
                </a:lnTo>
                <a:lnTo>
                  <a:pt x="386" y="25"/>
                </a:lnTo>
                <a:lnTo>
                  <a:pt x="384" y="21"/>
                </a:lnTo>
                <a:lnTo>
                  <a:pt x="383" y="17"/>
                </a:lnTo>
                <a:lnTo>
                  <a:pt x="381" y="13"/>
                </a:lnTo>
                <a:lnTo>
                  <a:pt x="383" y="10"/>
                </a:lnTo>
                <a:lnTo>
                  <a:pt x="384" y="8"/>
                </a:lnTo>
                <a:lnTo>
                  <a:pt x="386" y="5"/>
                </a:lnTo>
                <a:lnTo>
                  <a:pt x="389" y="4"/>
                </a:lnTo>
                <a:lnTo>
                  <a:pt x="390" y="2"/>
                </a:lnTo>
                <a:lnTo>
                  <a:pt x="395" y="0"/>
                </a:lnTo>
                <a:lnTo>
                  <a:pt x="398" y="0"/>
                </a:lnTo>
                <a:lnTo>
                  <a:pt x="404" y="0"/>
                </a:lnTo>
                <a:lnTo>
                  <a:pt x="410" y="0"/>
                </a:lnTo>
                <a:lnTo>
                  <a:pt x="418" y="2"/>
                </a:lnTo>
                <a:lnTo>
                  <a:pt x="426" y="5"/>
                </a:lnTo>
                <a:lnTo>
                  <a:pt x="434" y="8"/>
                </a:lnTo>
                <a:lnTo>
                  <a:pt x="441" y="11"/>
                </a:lnTo>
                <a:lnTo>
                  <a:pt x="449" y="14"/>
                </a:lnTo>
                <a:lnTo>
                  <a:pt x="455" y="19"/>
                </a:lnTo>
                <a:lnTo>
                  <a:pt x="460" y="22"/>
                </a:lnTo>
                <a:lnTo>
                  <a:pt x="465" y="27"/>
                </a:lnTo>
                <a:lnTo>
                  <a:pt x="468" y="30"/>
                </a:lnTo>
                <a:lnTo>
                  <a:pt x="469" y="34"/>
                </a:lnTo>
                <a:lnTo>
                  <a:pt x="471" y="41"/>
                </a:lnTo>
                <a:lnTo>
                  <a:pt x="471" y="45"/>
                </a:lnTo>
                <a:lnTo>
                  <a:pt x="469" y="53"/>
                </a:lnTo>
                <a:lnTo>
                  <a:pt x="468" y="62"/>
                </a:lnTo>
                <a:lnTo>
                  <a:pt x="466" y="72"/>
                </a:lnTo>
                <a:lnTo>
                  <a:pt x="465" y="82"/>
                </a:lnTo>
                <a:lnTo>
                  <a:pt x="460" y="95"/>
                </a:lnTo>
                <a:lnTo>
                  <a:pt x="457" y="109"/>
                </a:lnTo>
                <a:lnTo>
                  <a:pt x="452" y="123"/>
                </a:lnTo>
                <a:lnTo>
                  <a:pt x="449" y="132"/>
                </a:lnTo>
                <a:lnTo>
                  <a:pt x="446" y="140"/>
                </a:lnTo>
                <a:lnTo>
                  <a:pt x="443" y="149"/>
                </a:lnTo>
                <a:lnTo>
                  <a:pt x="440" y="158"/>
                </a:lnTo>
                <a:lnTo>
                  <a:pt x="432" y="177"/>
                </a:lnTo>
                <a:lnTo>
                  <a:pt x="424" y="199"/>
                </a:lnTo>
                <a:lnTo>
                  <a:pt x="415" y="220"/>
                </a:lnTo>
                <a:lnTo>
                  <a:pt x="404" y="243"/>
                </a:lnTo>
                <a:lnTo>
                  <a:pt x="392" y="268"/>
                </a:lnTo>
                <a:lnTo>
                  <a:pt x="380" y="295"/>
                </a:lnTo>
                <a:lnTo>
                  <a:pt x="380" y="295"/>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30" name="Freeform 185"/>
          <p:cNvSpPr/>
          <p:nvPr/>
        </p:nvSpPr>
        <p:spPr bwMode="auto">
          <a:xfrm>
            <a:off x="6104984" y="3551633"/>
            <a:ext cx="1245294" cy="1016327"/>
          </a:xfrm>
          <a:custGeom>
            <a:avLst/>
            <a:gdLst>
              <a:gd name="T0" fmla="*/ 599 w 779"/>
              <a:gd name="T1" fmla="*/ 401 h 498"/>
              <a:gd name="T2" fmla="*/ 661 w 779"/>
              <a:gd name="T3" fmla="*/ 423 h 498"/>
              <a:gd name="T4" fmla="*/ 715 w 779"/>
              <a:gd name="T5" fmla="*/ 440 h 498"/>
              <a:gd name="T6" fmla="*/ 735 w 779"/>
              <a:gd name="T7" fmla="*/ 447 h 498"/>
              <a:gd name="T8" fmla="*/ 754 w 779"/>
              <a:gd name="T9" fmla="*/ 453 h 498"/>
              <a:gd name="T10" fmla="*/ 766 w 779"/>
              <a:gd name="T11" fmla="*/ 458 h 498"/>
              <a:gd name="T12" fmla="*/ 774 w 779"/>
              <a:gd name="T13" fmla="*/ 463 h 498"/>
              <a:gd name="T14" fmla="*/ 779 w 779"/>
              <a:gd name="T15" fmla="*/ 466 h 498"/>
              <a:gd name="T16" fmla="*/ 776 w 779"/>
              <a:gd name="T17" fmla="*/ 471 h 498"/>
              <a:gd name="T18" fmla="*/ 766 w 779"/>
              <a:gd name="T19" fmla="*/ 475 h 498"/>
              <a:gd name="T20" fmla="*/ 751 w 779"/>
              <a:gd name="T21" fmla="*/ 480 h 498"/>
              <a:gd name="T22" fmla="*/ 731 w 779"/>
              <a:gd name="T23" fmla="*/ 484 h 498"/>
              <a:gd name="T24" fmla="*/ 704 w 779"/>
              <a:gd name="T25" fmla="*/ 489 h 498"/>
              <a:gd name="T26" fmla="*/ 659 w 779"/>
              <a:gd name="T27" fmla="*/ 494 h 498"/>
              <a:gd name="T28" fmla="*/ 598 w 779"/>
              <a:gd name="T29" fmla="*/ 498 h 498"/>
              <a:gd name="T30" fmla="*/ 546 w 779"/>
              <a:gd name="T31" fmla="*/ 497 h 498"/>
              <a:gd name="T32" fmla="*/ 523 w 779"/>
              <a:gd name="T33" fmla="*/ 492 h 498"/>
              <a:gd name="T34" fmla="*/ 503 w 779"/>
              <a:gd name="T35" fmla="*/ 481 h 498"/>
              <a:gd name="T36" fmla="*/ 477 w 779"/>
              <a:gd name="T37" fmla="*/ 461 h 498"/>
              <a:gd name="T38" fmla="*/ 441 w 779"/>
              <a:gd name="T39" fmla="*/ 433 h 498"/>
              <a:gd name="T40" fmla="*/ 399 w 779"/>
              <a:gd name="T41" fmla="*/ 398 h 498"/>
              <a:gd name="T42" fmla="*/ 351 w 779"/>
              <a:gd name="T43" fmla="*/ 353 h 498"/>
              <a:gd name="T44" fmla="*/ 294 w 779"/>
              <a:gd name="T45" fmla="*/ 300 h 498"/>
              <a:gd name="T46" fmla="*/ 232 w 779"/>
              <a:gd name="T47" fmla="*/ 238 h 498"/>
              <a:gd name="T48" fmla="*/ 161 w 779"/>
              <a:gd name="T49" fmla="*/ 169 h 498"/>
              <a:gd name="T50" fmla="*/ 85 w 779"/>
              <a:gd name="T51" fmla="*/ 91 h 498"/>
              <a:gd name="T52" fmla="*/ 0 w 779"/>
              <a:gd name="T53" fmla="*/ 5 h 498"/>
              <a:gd name="T54" fmla="*/ 14 w 779"/>
              <a:gd name="T55" fmla="*/ 0 h 498"/>
              <a:gd name="T56" fmla="*/ 36 w 779"/>
              <a:gd name="T57" fmla="*/ 5 h 498"/>
              <a:gd name="T58" fmla="*/ 65 w 779"/>
              <a:gd name="T59" fmla="*/ 22 h 498"/>
              <a:gd name="T60" fmla="*/ 99 w 779"/>
              <a:gd name="T61" fmla="*/ 46 h 498"/>
              <a:gd name="T62" fmla="*/ 135 w 779"/>
              <a:gd name="T63" fmla="*/ 76 h 498"/>
              <a:gd name="T64" fmla="*/ 159 w 779"/>
              <a:gd name="T65" fmla="*/ 101 h 498"/>
              <a:gd name="T66" fmla="*/ 186 w 779"/>
              <a:gd name="T67" fmla="*/ 124 h 498"/>
              <a:gd name="T68" fmla="*/ 217 w 779"/>
              <a:gd name="T69" fmla="*/ 150 h 498"/>
              <a:gd name="T70" fmla="*/ 255 w 779"/>
              <a:gd name="T71" fmla="*/ 181 h 498"/>
              <a:gd name="T72" fmla="*/ 300 w 779"/>
              <a:gd name="T73" fmla="*/ 215 h 498"/>
              <a:gd name="T74" fmla="*/ 348 w 779"/>
              <a:gd name="T75" fmla="*/ 254 h 498"/>
              <a:gd name="T76" fmla="*/ 395 w 779"/>
              <a:gd name="T77" fmla="*/ 289 h 498"/>
              <a:gd name="T78" fmla="*/ 440 w 779"/>
              <a:gd name="T79" fmla="*/ 320 h 498"/>
              <a:gd name="T80" fmla="*/ 481 w 779"/>
              <a:gd name="T81" fmla="*/ 347 h 498"/>
              <a:gd name="T82" fmla="*/ 520 w 779"/>
              <a:gd name="T83" fmla="*/ 368 h 498"/>
              <a:gd name="T84" fmla="*/ 556 w 779"/>
              <a:gd name="T85" fmla="*/ 384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9" h="498">
                <a:moveTo>
                  <a:pt x="556" y="384"/>
                </a:moveTo>
                <a:lnTo>
                  <a:pt x="577" y="393"/>
                </a:lnTo>
                <a:lnTo>
                  <a:pt x="599" y="401"/>
                </a:lnTo>
                <a:lnTo>
                  <a:pt x="621" y="409"/>
                </a:lnTo>
                <a:lnTo>
                  <a:pt x="641" y="415"/>
                </a:lnTo>
                <a:lnTo>
                  <a:pt x="661" y="423"/>
                </a:lnTo>
                <a:lnTo>
                  <a:pt x="680" y="429"/>
                </a:lnTo>
                <a:lnTo>
                  <a:pt x="698" y="433"/>
                </a:lnTo>
                <a:lnTo>
                  <a:pt x="715" y="440"/>
                </a:lnTo>
                <a:lnTo>
                  <a:pt x="723" y="443"/>
                </a:lnTo>
                <a:lnTo>
                  <a:pt x="729" y="444"/>
                </a:lnTo>
                <a:lnTo>
                  <a:pt x="735" y="447"/>
                </a:lnTo>
                <a:lnTo>
                  <a:pt x="742" y="449"/>
                </a:lnTo>
                <a:lnTo>
                  <a:pt x="748" y="452"/>
                </a:lnTo>
                <a:lnTo>
                  <a:pt x="754" y="453"/>
                </a:lnTo>
                <a:lnTo>
                  <a:pt x="759" y="455"/>
                </a:lnTo>
                <a:lnTo>
                  <a:pt x="762" y="457"/>
                </a:lnTo>
                <a:lnTo>
                  <a:pt x="766" y="458"/>
                </a:lnTo>
                <a:lnTo>
                  <a:pt x="769" y="460"/>
                </a:lnTo>
                <a:lnTo>
                  <a:pt x="772" y="461"/>
                </a:lnTo>
                <a:lnTo>
                  <a:pt x="774" y="463"/>
                </a:lnTo>
                <a:lnTo>
                  <a:pt x="777" y="464"/>
                </a:lnTo>
                <a:lnTo>
                  <a:pt x="777" y="466"/>
                </a:lnTo>
                <a:lnTo>
                  <a:pt x="779" y="466"/>
                </a:lnTo>
                <a:lnTo>
                  <a:pt x="779" y="467"/>
                </a:lnTo>
                <a:lnTo>
                  <a:pt x="777" y="469"/>
                </a:lnTo>
                <a:lnTo>
                  <a:pt x="776" y="471"/>
                </a:lnTo>
                <a:lnTo>
                  <a:pt x="774" y="472"/>
                </a:lnTo>
                <a:lnTo>
                  <a:pt x="771" y="474"/>
                </a:lnTo>
                <a:lnTo>
                  <a:pt x="766" y="475"/>
                </a:lnTo>
                <a:lnTo>
                  <a:pt x="762" y="477"/>
                </a:lnTo>
                <a:lnTo>
                  <a:pt x="757" y="478"/>
                </a:lnTo>
                <a:lnTo>
                  <a:pt x="751" y="480"/>
                </a:lnTo>
                <a:lnTo>
                  <a:pt x="745" y="481"/>
                </a:lnTo>
                <a:lnTo>
                  <a:pt x="738" y="483"/>
                </a:lnTo>
                <a:lnTo>
                  <a:pt x="731" y="484"/>
                </a:lnTo>
                <a:lnTo>
                  <a:pt x="723" y="486"/>
                </a:lnTo>
                <a:lnTo>
                  <a:pt x="714" y="488"/>
                </a:lnTo>
                <a:lnTo>
                  <a:pt x="704" y="489"/>
                </a:lnTo>
                <a:lnTo>
                  <a:pt x="694" y="489"/>
                </a:lnTo>
                <a:lnTo>
                  <a:pt x="683" y="491"/>
                </a:lnTo>
                <a:lnTo>
                  <a:pt x="659" y="494"/>
                </a:lnTo>
                <a:lnTo>
                  <a:pt x="638" y="495"/>
                </a:lnTo>
                <a:lnTo>
                  <a:pt x="618" y="497"/>
                </a:lnTo>
                <a:lnTo>
                  <a:pt x="598" y="498"/>
                </a:lnTo>
                <a:lnTo>
                  <a:pt x="579" y="498"/>
                </a:lnTo>
                <a:lnTo>
                  <a:pt x="563" y="498"/>
                </a:lnTo>
                <a:lnTo>
                  <a:pt x="546" y="497"/>
                </a:lnTo>
                <a:lnTo>
                  <a:pt x="533" y="495"/>
                </a:lnTo>
                <a:lnTo>
                  <a:pt x="529" y="494"/>
                </a:lnTo>
                <a:lnTo>
                  <a:pt x="523" y="492"/>
                </a:lnTo>
                <a:lnTo>
                  <a:pt x="517" y="489"/>
                </a:lnTo>
                <a:lnTo>
                  <a:pt x="511" y="486"/>
                </a:lnTo>
                <a:lnTo>
                  <a:pt x="503" y="481"/>
                </a:lnTo>
                <a:lnTo>
                  <a:pt x="495" y="475"/>
                </a:lnTo>
                <a:lnTo>
                  <a:pt x="486" y="469"/>
                </a:lnTo>
                <a:lnTo>
                  <a:pt x="477" y="461"/>
                </a:lnTo>
                <a:lnTo>
                  <a:pt x="466" y="453"/>
                </a:lnTo>
                <a:lnTo>
                  <a:pt x="454" y="444"/>
                </a:lnTo>
                <a:lnTo>
                  <a:pt x="441" y="433"/>
                </a:lnTo>
                <a:lnTo>
                  <a:pt x="429" y="423"/>
                </a:lnTo>
                <a:lnTo>
                  <a:pt x="415" y="410"/>
                </a:lnTo>
                <a:lnTo>
                  <a:pt x="399" y="398"/>
                </a:lnTo>
                <a:lnTo>
                  <a:pt x="384" y="384"/>
                </a:lnTo>
                <a:lnTo>
                  <a:pt x="368" y="368"/>
                </a:lnTo>
                <a:lnTo>
                  <a:pt x="351" y="353"/>
                </a:lnTo>
                <a:lnTo>
                  <a:pt x="333" y="336"/>
                </a:lnTo>
                <a:lnTo>
                  <a:pt x="314" y="319"/>
                </a:lnTo>
                <a:lnTo>
                  <a:pt x="294" y="300"/>
                </a:lnTo>
                <a:lnTo>
                  <a:pt x="274" y="280"/>
                </a:lnTo>
                <a:lnTo>
                  <a:pt x="254" y="260"/>
                </a:lnTo>
                <a:lnTo>
                  <a:pt x="232" y="238"/>
                </a:lnTo>
                <a:lnTo>
                  <a:pt x="209" y="217"/>
                </a:lnTo>
                <a:lnTo>
                  <a:pt x="186" y="193"/>
                </a:lnTo>
                <a:lnTo>
                  <a:pt x="161" y="169"/>
                </a:lnTo>
                <a:lnTo>
                  <a:pt x="136" y="144"/>
                </a:lnTo>
                <a:lnTo>
                  <a:pt x="111" y="118"/>
                </a:lnTo>
                <a:lnTo>
                  <a:pt x="85" y="91"/>
                </a:lnTo>
                <a:lnTo>
                  <a:pt x="57" y="63"/>
                </a:lnTo>
                <a:lnTo>
                  <a:pt x="29" y="34"/>
                </a:lnTo>
                <a:lnTo>
                  <a:pt x="0" y="5"/>
                </a:lnTo>
                <a:lnTo>
                  <a:pt x="5" y="2"/>
                </a:lnTo>
                <a:lnTo>
                  <a:pt x="9" y="0"/>
                </a:lnTo>
                <a:lnTo>
                  <a:pt x="14" y="0"/>
                </a:lnTo>
                <a:lnTo>
                  <a:pt x="22" y="0"/>
                </a:lnTo>
                <a:lnTo>
                  <a:pt x="28" y="3"/>
                </a:lnTo>
                <a:lnTo>
                  <a:pt x="36" y="5"/>
                </a:lnTo>
                <a:lnTo>
                  <a:pt x="45" y="9"/>
                </a:lnTo>
                <a:lnTo>
                  <a:pt x="56" y="14"/>
                </a:lnTo>
                <a:lnTo>
                  <a:pt x="65" y="22"/>
                </a:lnTo>
                <a:lnTo>
                  <a:pt x="76" y="29"/>
                </a:lnTo>
                <a:lnTo>
                  <a:pt x="88" y="37"/>
                </a:lnTo>
                <a:lnTo>
                  <a:pt x="99" y="46"/>
                </a:lnTo>
                <a:lnTo>
                  <a:pt x="110" y="56"/>
                </a:lnTo>
                <a:lnTo>
                  <a:pt x="122" y="65"/>
                </a:lnTo>
                <a:lnTo>
                  <a:pt x="135" y="76"/>
                </a:lnTo>
                <a:lnTo>
                  <a:pt x="146" y="88"/>
                </a:lnTo>
                <a:lnTo>
                  <a:pt x="152" y="94"/>
                </a:lnTo>
                <a:lnTo>
                  <a:pt x="159" y="101"/>
                </a:lnTo>
                <a:lnTo>
                  <a:pt x="167" y="108"/>
                </a:lnTo>
                <a:lnTo>
                  <a:pt x="176" y="116"/>
                </a:lnTo>
                <a:lnTo>
                  <a:pt x="186" y="124"/>
                </a:lnTo>
                <a:lnTo>
                  <a:pt x="195" y="132"/>
                </a:lnTo>
                <a:lnTo>
                  <a:pt x="206" y="141"/>
                </a:lnTo>
                <a:lnTo>
                  <a:pt x="217" y="150"/>
                </a:lnTo>
                <a:lnTo>
                  <a:pt x="229" y="159"/>
                </a:lnTo>
                <a:lnTo>
                  <a:pt x="241" y="170"/>
                </a:lnTo>
                <a:lnTo>
                  <a:pt x="255" y="181"/>
                </a:lnTo>
                <a:lnTo>
                  <a:pt x="269" y="192"/>
                </a:lnTo>
                <a:lnTo>
                  <a:pt x="285" y="203"/>
                </a:lnTo>
                <a:lnTo>
                  <a:pt x="300" y="215"/>
                </a:lnTo>
                <a:lnTo>
                  <a:pt x="316" y="228"/>
                </a:lnTo>
                <a:lnTo>
                  <a:pt x="333" y="240"/>
                </a:lnTo>
                <a:lnTo>
                  <a:pt x="348" y="254"/>
                </a:lnTo>
                <a:lnTo>
                  <a:pt x="365" y="266"/>
                </a:lnTo>
                <a:lnTo>
                  <a:pt x="381" y="277"/>
                </a:lnTo>
                <a:lnTo>
                  <a:pt x="395" y="289"/>
                </a:lnTo>
                <a:lnTo>
                  <a:pt x="410" y="300"/>
                </a:lnTo>
                <a:lnTo>
                  <a:pt x="426" y="311"/>
                </a:lnTo>
                <a:lnTo>
                  <a:pt x="440" y="320"/>
                </a:lnTo>
                <a:lnTo>
                  <a:pt x="454" y="330"/>
                </a:lnTo>
                <a:lnTo>
                  <a:pt x="468" y="339"/>
                </a:lnTo>
                <a:lnTo>
                  <a:pt x="481" y="347"/>
                </a:lnTo>
                <a:lnTo>
                  <a:pt x="495" y="354"/>
                </a:lnTo>
                <a:lnTo>
                  <a:pt x="508" y="362"/>
                </a:lnTo>
                <a:lnTo>
                  <a:pt x="520" y="368"/>
                </a:lnTo>
                <a:lnTo>
                  <a:pt x="533" y="375"/>
                </a:lnTo>
                <a:lnTo>
                  <a:pt x="545" y="379"/>
                </a:lnTo>
                <a:lnTo>
                  <a:pt x="556" y="384"/>
                </a:lnTo>
                <a:lnTo>
                  <a:pt x="556" y="384"/>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67" name="文本框 8"/>
          <p:cNvSpPr txBox="1">
            <a:spLocks noChangeArrowheads="1"/>
          </p:cNvSpPr>
          <p:nvPr/>
        </p:nvSpPr>
        <p:spPr bwMode="auto">
          <a:xfrm>
            <a:off x="1485838" y="1356957"/>
            <a:ext cx="2360614"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6600" dirty="0" err="1">
                <a:solidFill>
                  <a:srgbClr val="FF0000"/>
                </a:solidFill>
                <a:latin typeface="黑体" panose="02010609060101010101" charset="-122"/>
                <a:ea typeface="黑体" panose="02010609060101010101" charset="-122"/>
                <a:cs typeface="汉语拼音" panose="020B0604020202020204" pitchFamily="34" charset="0"/>
              </a:rPr>
              <a:t>yīnɡ</a:t>
            </a:r>
            <a:endParaRPr lang="en-US" altLang="zh-CN" sz="6600" dirty="0">
              <a:solidFill>
                <a:srgbClr val="FF0000"/>
              </a:solidFill>
              <a:latin typeface="黑体" panose="02010609060101010101" charset="-122"/>
              <a:ea typeface="黑体" panose="02010609060101010101" charset="-122"/>
              <a:cs typeface="汉语拼音" panose="020B0604020202020204" pitchFamily="34" charset="0"/>
            </a:endParaRPr>
          </a:p>
        </p:txBody>
      </p:sp>
      <p:pic>
        <p:nvPicPr>
          <p:cNvPr id="68" name="图片 6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80370" y="2485417"/>
            <a:ext cx="2371550" cy="2383743"/>
          </a:xfrm>
          <a:prstGeom prst="rect">
            <a:avLst/>
          </a:prstGeom>
        </p:spPr>
      </p:pic>
      <p:grpSp>
        <p:nvGrpSpPr>
          <p:cNvPr id="69" name="组合 68"/>
          <p:cNvGrpSpPr/>
          <p:nvPr/>
        </p:nvGrpSpPr>
        <p:grpSpPr>
          <a:xfrm>
            <a:off x="1778689" y="2626027"/>
            <a:ext cx="1800000" cy="1800000"/>
            <a:chOff x="1392555" y="703898"/>
            <a:chExt cx="1612900" cy="1651000"/>
          </a:xfrm>
          <a:solidFill>
            <a:schemeClr val="tx1"/>
          </a:solidFill>
        </p:grpSpPr>
        <p:sp>
          <p:nvSpPr>
            <p:cNvPr id="70" name="Freeform 154"/>
            <p:cNvSpPr/>
            <p:nvPr/>
          </p:nvSpPr>
          <p:spPr bwMode="auto">
            <a:xfrm>
              <a:off x="1816418" y="807085"/>
              <a:ext cx="185738" cy="458788"/>
            </a:xfrm>
            <a:custGeom>
              <a:avLst/>
              <a:gdLst>
                <a:gd name="T0" fmla="*/ 10 w 117"/>
                <a:gd name="T1" fmla="*/ 32 h 289"/>
                <a:gd name="T2" fmla="*/ 4 w 117"/>
                <a:gd name="T3" fmla="*/ 27 h 289"/>
                <a:gd name="T4" fmla="*/ 0 w 117"/>
                <a:gd name="T5" fmla="*/ 21 h 289"/>
                <a:gd name="T6" fmla="*/ 0 w 117"/>
                <a:gd name="T7" fmla="*/ 14 h 289"/>
                <a:gd name="T8" fmla="*/ 4 w 117"/>
                <a:gd name="T9" fmla="*/ 8 h 289"/>
                <a:gd name="T10" fmla="*/ 10 w 117"/>
                <a:gd name="T11" fmla="*/ 3 h 289"/>
                <a:gd name="T12" fmla="*/ 22 w 117"/>
                <a:gd name="T13" fmla="*/ 0 h 289"/>
                <a:gd name="T14" fmla="*/ 34 w 117"/>
                <a:gd name="T15" fmla="*/ 0 h 289"/>
                <a:gd name="T16" fmla="*/ 45 w 117"/>
                <a:gd name="T17" fmla="*/ 0 h 289"/>
                <a:gd name="T18" fmla="*/ 60 w 117"/>
                <a:gd name="T19" fmla="*/ 3 h 289"/>
                <a:gd name="T20" fmla="*/ 77 w 117"/>
                <a:gd name="T21" fmla="*/ 6 h 289"/>
                <a:gd name="T22" fmla="*/ 89 w 117"/>
                <a:gd name="T23" fmla="*/ 11 h 289"/>
                <a:gd name="T24" fmla="*/ 98 w 117"/>
                <a:gd name="T25" fmla="*/ 14 h 289"/>
                <a:gd name="T26" fmla="*/ 101 w 117"/>
                <a:gd name="T27" fmla="*/ 17 h 289"/>
                <a:gd name="T28" fmla="*/ 102 w 117"/>
                <a:gd name="T29" fmla="*/ 20 h 289"/>
                <a:gd name="T30" fmla="*/ 104 w 117"/>
                <a:gd name="T31" fmla="*/ 26 h 289"/>
                <a:gd name="T32" fmla="*/ 105 w 117"/>
                <a:gd name="T33" fmla="*/ 34 h 289"/>
                <a:gd name="T34" fmla="*/ 107 w 117"/>
                <a:gd name="T35" fmla="*/ 44 h 289"/>
                <a:gd name="T36" fmla="*/ 110 w 117"/>
                <a:gd name="T37" fmla="*/ 56 h 289"/>
                <a:gd name="T38" fmla="*/ 111 w 117"/>
                <a:gd name="T39" fmla="*/ 70 h 289"/>
                <a:gd name="T40" fmla="*/ 113 w 117"/>
                <a:gd name="T41" fmla="*/ 85 h 289"/>
                <a:gd name="T42" fmla="*/ 114 w 117"/>
                <a:gd name="T43" fmla="*/ 112 h 289"/>
                <a:gd name="T44" fmla="*/ 116 w 117"/>
                <a:gd name="T45" fmla="*/ 147 h 289"/>
                <a:gd name="T46" fmla="*/ 117 w 117"/>
                <a:gd name="T47" fmla="*/ 179 h 289"/>
                <a:gd name="T48" fmla="*/ 117 w 117"/>
                <a:gd name="T49" fmla="*/ 225 h 289"/>
                <a:gd name="T50" fmla="*/ 117 w 117"/>
                <a:gd name="T51" fmla="*/ 241 h 289"/>
                <a:gd name="T52" fmla="*/ 117 w 117"/>
                <a:gd name="T53" fmla="*/ 253 h 289"/>
                <a:gd name="T54" fmla="*/ 116 w 117"/>
                <a:gd name="T55" fmla="*/ 263 h 289"/>
                <a:gd name="T56" fmla="*/ 114 w 117"/>
                <a:gd name="T57" fmla="*/ 272 h 289"/>
                <a:gd name="T58" fmla="*/ 113 w 117"/>
                <a:gd name="T59" fmla="*/ 280 h 289"/>
                <a:gd name="T60" fmla="*/ 111 w 117"/>
                <a:gd name="T61" fmla="*/ 286 h 289"/>
                <a:gd name="T62" fmla="*/ 110 w 117"/>
                <a:gd name="T63" fmla="*/ 289 h 289"/>
                <a:gd name="T64" fmla="*/ 108 w 117"/>
                <a:gd name="T65" fmla="*/ 289 h 289"/>
                <a:gd name="T66" fmla="*/ 107 w 117"/>
                <a:gd name="T67" fmla="*/ 289 h 289"/>
                <a:gd name="T68" fmla="*/ 104 w 117"/>
                <a:gd name="T69" fmla="*/ 286 h 289"/>
                <a:gd name="T70" fmla="*/ 102 w 117"/>
                <a:gd name="T71" fmla="*/ 280 h 289"/>
                <a:gd name="T72" fmla="*/ 99 w 117"/>
                <a:gd name="T73" fmla="*/ 272 h 289"/>
                <a:gd name="T74" fmla="*/ 95 w 117"/>
                <a:gd name="T75" fmla="*/ 263 h 289"/>
                <a:gd name="T76" fmla="*/ 92 w 117"/>
                <a:gd name="T77" fmla="*/ 251 h 289"/>
                <a:gd name="T78" fmla="*/ 87 w 117"/>
                <a:gd name="T79" fmla="*/ 238 h 289"/>
                <a:gd name="T80" fmla="*/ 83 w 117"/>
                <a:gd name="T81" fmla="*/ 221 h 289"/>
                <a:gd name="T82" fmla="*/ 65 w 117"/>
                <a:gd name="T83" fmla="*/ 159 h 289"/>
                <a:gd name="T84" fmla="*/ 51 w 117"/>
                <a:gd name="T85" fmla="*/ 97 h 289"/>
                <a:gd name="T86" fmla="*/ 46 w 117"/>
                <a:gd name="T87" fmla="*/ 83 h 289"/>
                <a:gd name="T88" fmla="*/ 42 w 117"/>
                <a:gd name="T89" fmla="*/ 71 h 289"/>
                <a:gd name="T90" fmla="*/ 37 w 117"/>
                <a:gd name="T91" fmla="*/ 61 h 289"/>
                <a:gd name="T92" fmla="*/ 33 w 117"/>
                <a:gd name="T93" fmla="*/ 52 h 289"/>
                <a:gd name="T94" fmla="*/ 28 w 117"/>
                <a:gd name="T95" fmla="*/ 46 h 289"/>
                <a:gd name="T96" fmla="*/ 24 w 117"/>
                <a:gd name="T97" fmla="*/ 40 h 289"/>
                <a:gd name="T98" fmla="*/ 15 w 117"/>
                <a:gd name="T99" fmla="*/ 3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289">
                  <a:moveTo>
                    <a:pt x="15" y="34"/>
                  </a:moveTo>
                  <a:lnTo>
                    <a:pt x="10" y="32"/>
                  </a:lnTo>
                  <a:lnTo>
                    <a:pt x="7" y="29"/>
                  </a:lnTo>
                  <a:lnTo>
                    <a:pt x="4" y="27"/>
                  </a:lnTo>
                  <a:lnTo>
                    <a:pt x="1" y="24"/>
                  </a:lnTo>
                  <a:lnTo>
                    <a:pt x="0" y="21"/>
                  </a:lnTo>
                  <a:lnTo>
                    <a:pt x="0" y="17"/>
                  </a:lnTo>
                  <a:lnTo>
                    <a:pt x="0" y="14"/>
                  </a:lnTo>
                  <a:lnTo>
                    <a:pt x="1" y="11"/>
                  </a:lnTo>
                  <a:lnTo>
                    <a:pt x="4" y="8"/>
                  </a:lnTo>
                  <a:lnTo>
                    <a:pt x="7" y="5"/>
                  </a:lnTo>
                  <a:lnTo>
                    <a:pt x="10" y="3"/>
                  </a:lnTo>
                  <a:lnTo>
                    <a:pt x="16" y="0"/>
                  </a:lnTo>
                  <a:lnTo>
                    <a:pt x="22" y="0"/>
                  </a:lnTo>
                  <a:lnTo>
                    <a:pt x="30" y="0"/>
                  </a:lnTo>
                  <a:lnTo>
                    <a:pt x="34" y="0"/>
                  </a:lnTo>
                  <a:lnTo>
                    <a:pt x="40" y="0"/>
                  </a:lnTo>
                  <a:lnTo>
                    <a:pt x="45" y="0"/>
                  </a:lnTo>
                  <a:lnTo>
                    <a:pt x="51" y="2"/>
                  </a:lnTo>
                  <a:lnTo>
                    <a:pt x="60" y="3"/>
                  </a:lnTo>
                  <a:lnTo>
                    <a:pt x="69" y="5"/>
                  </a:lnTo>
                  <a:lnTo>
                    <a:pt x="77" y="6"/>
                  </a:lnTo>
                  <a:lnTo>
                    <a:pt x="84" y="8"/>
                  </a:lnTo>
                  <a:lnTo>
                    <a:pt x="89" y="11"/>
                  </a:lnTo>
                  <a:lnTo>
                    <a:pt x="95" y="12"/>
                  </a:lnTo>
                  <a:lnTo>
                    <a:pt x="98" y="14"/>
                  </a:lnTo>
                  <a:lnTo>
                    <a:pt x="99" y="15"/>
                  </a:lnTo>
                  <a:lnTo>
                    <a:pt x="101" y="17"/>
                  </a:lnTo>
                  <a:lnTo>
                    <a:pt x="101" y="18"/>
                  </a:lnTo>
                  <a:lnTo>
                    <a:pt x="102" y="20"/>
                  </a:lnTo>
                  <a:lnTo>
                    <a:pt x="104" y="23"/>
                  </a:lnTo>
                  <a:lnTo>
                    <a:pt x="104" y="26"/>
                  </a:lnTo>
                  <a:lnTo>
                    <a:pt x="105" y="30"/>
                  </a:lnTo>
                  <a:lnTo>
                    <a:pt x="105" y="34"/>
                  </a:lnTo>
                  <a:lnTo>
                    <a:pt x="107" y="38"/>
                  </a:lnTo>
                  <a:lnTo>
                    <a:pt x="107" y="44"/>
                  </a:lnTo>
                  <a:lnTo>
                    <a:pt x="108" y="50"/>
                  </a:lnTo>
                  <a:lnTo>
                    <a:pt x="110" y="56"/>
                  </a:lnTo>
                  <a:lnTo>
                    <a:pt x="110" y="62"/>
                  </a:lnTo>
                  <a:lnTo>
                    <a:pt x="111" y="70"/>
                  </a:lnTo>
                  <a:lnTo>
                    <a:pt x="111" y="77"/>
                  </a:lnTo>
                  <a:lnTo>
                    <a:pt x="113" y="85"/>
                  </a:lnTo>
                  <a:lnTo>
                    <a:pt x="113" y="92"/>
                  </a:lnTo>
                  <a:lnTo>
                    <a:pt x="114" y="112"/>
                  </a:lnTo>
                  <a:lnTo>
                    <a:pt x="116" y="129"/>
                  </a:lnTo>
                  <a:lnTo>
                    <a:pt x="116" y="147"/>
                  </a:lnTo>
                  <a:lnTo>
                    <a:pt x="117" y="162"/>
                  </a:lnTo>
                  <a:lnTo>
                    <a:pt x="117" y="179"/>
                  </a:lnTo>
                  <a:lnTo>
                    <a:pt x="117" y="195"/>
                  </a:lnTo>
                  <a:lnTo>
                    <a:pt x="117" y="225"/>
                  </a:lnTo>
                  <a:lnTo>
                    <a:pt x="117" y="233"/>
                  </a:lnTo>
                  <a:lnTo>
                    <a:pt x="117" y="241"/>
                  </a:lnTo>
                  <a:lnTo>
                    <a:pt x="117" y="247"/>
                  </a:lnTo>
                  <a:lnTo>
                    <a:pt x="117" y="253"/>
                  </a:lnTo>
                  <a:lnTo>
                    <a:pt x="116" y="259"/>
                  </a:lnTo>
                  <a:lnTo>
                    <a:pt x="116" y="263"/>
                  </a:lnTo>
                  <a:lnTo>
                    <a:pt x="116" y="269"/>
                  </a:lnTo>
                  <a:lnTo>
                    <a:pt x="114" y="272"/>
                  </a:lnTo>
                  <a:lnTo>
                    <a:pt x="114" y="277"/>
                  </a:lnTo>
                  <a:lnTo>
                    <a:pt x="113" y="280"/>
                  </a:lnTo>
                  <a:lnTo>
                    <a:pt x="113" y="283"/>
                  </a:lnTo>
                  <a:lnTo>
                    <a:pt x="111" y="286"/>
                  </a:lnTo>
                  <a:lnTo>
                    <a:pt x="111" y="287"/>
                  </a:lnTo>
                  <a:lnTo>
                    <a:pt x="110" y="289"/>
                  </a:lnTo>
                  <a:lnTo>
                    <a:pt x="110" y="289"/>
                  </a:lnTo>
                  <a:lnTo>
                    <a:pt x="108" y="289"/>
                  </a:lnTo>
                  <a:lnTo>
                    <a:pt x="108" y="289"/>
                  </a:lnTo>
                  <a:lnTo>
                    <a:pt x="107" y="289"/>
                  </a:lnTo>
                  <a:lnTo>
                    <a:pt x="105" y="287"/>
                  </a:lnTo>
                  <a:lnTo>
                    <a:pt x="104" y="286"/>
                  </a:lnTo>
                  <a:lnTo>
                    <a:pt x="104" y="283"/>
                  </a:lnTo>
                  <a:lnTo>
                    <a:pt x="102" y="280"/>
                  </a:lnTo>
                  <a:lnTo>
                    <a:pt x="101" y="277"/>
                  </a:lnTo>
                  <a:lnTo>
                    <a:pt x="99" y="272"/>
                  </a:lnTo>
                  <a:lnTo>
                    <a:pt x="96" y="268"/>
                  </a:lnTo>
                  <a:lnTo>
                    <a:pt x="95" y="263"/>
                  </a:lnTo>
                  <a:lnTo>
                    <a:pt x="93" y="257"/>
                  </a:lnTo>
                  <a:lnTo>
                    <a:pt x="92" y="251"/>
                  </a:lnTo>
                  <a:lnTo>
                    <a:pt x="89" y="244"/>
                  </a:lnTo>
                  <a:lnTo>
                    <a:pt x="87" y="238"/>
                  </a:lnTo>
                  <a:lnTo>
                    <a:pt x="84" y="230"/>
                  </a:lnTo>
                  <a:lnTo>
                    <a:pt x="83" y="221"/>
                  </a:lnTo>
                  <a:lnTo>
                    <a:pt x="72" y="191"/>
                  </a:lnTo>
                  <a:lnTo>
                    <a:pt x="65" y="159"/>
                  </a:lnTo>
                  <a:lnTo>
                    <a:pt x="57" y="129"/>
                  </a:lnTo>
                  <a:lnTo>
                    <a:pt x="51" y="97"/>
                  </a:lnTo>
                  <a:lnTo>
                    <a:pt x="48" y="89"/>
                  </a:lnTo>
                  <a:lnTo>
                    <a:pt x="46" y="83"/>
                  </a:lnTo>
                  <a:lnTo>
                    <a:pt x="43" y="77"/>
                  </a:lnTo>
                  <a:lnTo>
                    <a:pt x="42" y="71"/>
                  </a:lnTo>
                  <a:lnTo>
                    <a:pt x="39" y="65"/>
                  </a:lnTo>
                  <a:lnTo>
                    <a:pt x="37" y="61"/>
                  </a:lnTo>
                  <a:lnTo>
                    <a:pt x="34" y="56"/>
                  </a:lnTo>
                  <a:lnTo>
                    <a:pt x="33" y="52"/>
                  </a:lnTo>
                  <a:lnTo>
                    <a:pt x="31" y="49"/>
                  </a:lnTo>
                  <a:lnTo>
                    <a:pt x="28" y="46"/>
                  </a:lnTo>
                  <a:lnTo>
                    <a:pt x="27" y="43"/>
                  </a:lnTo>
                  <a:lnTo>
                    <a:pt x="24" y="40"/>
                  </a:lnTo>
                  <a:lnTo>
                    <a:pt x="19" y="37"/>
                  </a:lnTo>
                  <a:lnTo>
                    <a:pt x="15" y="34"/>
                  </a:lnTo>
                  <a:lnTo>
                    <a:pt x="15" y="34"/>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71" name="Freeform 155"/>
            <p:cNvSpPr/>
            <p:nvPr/>
          </p:nvSpPr>
          <p:spPr bwMode="auto">
            <a:xfrm>
              <a:off x="2291080" y="703898"/>
              <a:ext cx="196850" cy="547688"/>
            </a:xfrm>
            <a:custGeom>
              <a:avLst/>
              <a:gdLst>
                <a:gd name="T0" fmla="*/ 1 w 124"/>
                <a:gd name="T1" fmla="*/ 345 h 345"/>
                <a:gd name="T2" fmla="*/ 0 w 124"/>
                <a:gd name="T3" fmla="*/ 340 h 345"/>
                <a:gd name="T4" fmla="*/ 0 w 124"/>
                <a:gd name="T5" fmla="*/ 334 h 345"/>
                <a:gd name="T6" fmla="*/ 0 w 124"/>
                <a:gd name="T7" fmla="*/ 325 h 345"/>
                <a:gd name="T8" fmla="*/ 1 w 124"/>
                <a:gd name="T9" fmla="*/ 315 h 345"/>
                <a:gd name="T10" fmla="*/ 3 w 124"/>
                <a:gd name="T11" fmla="*/ 301 h 345"/>
                <a:gd name="T12" fmla="*/ 6 w 124"/>
                <a:gd name="T13" fmla="*/ 284 h 345"/>
                <a:gd name="T14" fmla="*/ 9 w 124"/>
                <a:gd name="T15" fmla="*/ 265 h 345"/>
                <a:gd name="T16" fmla="*/ 17 w 124"/>
                <a:gd name="T17" fmla="*/ 233 h 345"/>
                <a:gd name="T18" fmla="*/ 24 w 124"/>
                <a:gd name="T19" fmla="*/ 194 h 345"/>
                <a:gd name="T20" fmla="*/ 32 w 124"/>
                <a:gd name="T21" fmla="*/ 156 h 345"/>
                <a:gd name="T22" fmla="*/ 36 w 124"/>
                <a:gd name="T23" fmla="*/ 120 h 345"/>
                <a:gd name="T24" fmla="*/ 39 w 124"/>
                <a:gd name="T25" fmla="*/ 88 h 345"/>
                <a:gd name="T26" fmla="*/ 39 w 124"/>
                <a:gd name="T27" fmla="*/ 68 h 345"/>
                <a:gd name="T28" fmla="*/ 39 w 124"/>
                <a:gd name="T29" fmla="*/ 58 h 345"/>
                <a:gd name="T30" fmla="*/ 38 w 124"/>
                <a:gd name="T31" fmla="*/ 49 h 345"/>
                <a:gd name="T32" fmla="*/ 36 w 124"/>
                <a:gd name="T33" fmla="*/ 41 h 345"/>
                <a:gd name="T34" fmla="*/ 33 w 124"/>
                <a:gd name="T35" fmla="*/ 35 h 345"/>
                <a:gd name="T36" fmla="*/ 30 w 124"/>
                <a:gd name="T37" fmla="*/ 31 h 345"/>
                <a:gd name="T38" fmla="*/ 26 w 124"/>
                <a:gd name="T39" fmla="*/ 27 h 345"/>
                <a:gd name="T40" fmla="*/ 21 w 124"/>
                <a:gd name="T41" fmla="*/ 23 h 345"/>
                <a:gd name="T42" fmla="*/ 20 w 124"/>
                <a:gd name="T43" fmla="*/ 17 h 345"/>
                <a:gd name="T44" fmla="*/ 20 w 124"/>
                <a:gd name="T45" fmla="*/ 11 h 345"/>
                <a:gd name="T46" fmla="*/ 21 w 124"/>
                <a:gd name="T47" fmla="*/ 6 h 345"/>
                <a:gd name="T48" fmla="*/ 23 w 124"/>
                <a:gd name="T49" fmla="*/ 3 h 345"/>
                <a:gd name="T50" fmla="*/ 26 w 124"/>
                <a:gd name="T51" fmla="*/ 2 h 345"/>
                <a:gd name="T52" fmla="*/ 30 w 124"/>
                <a:gd name="T53" fmla="*/ 0 h 345"/>
                <a:gd name="T54" fmla="*/ 38 w 124"/>
                <a:gd name="T55" fmla="*/ 2 h 345"/>
                <a:gd name="T56" fmla="*/ 45 w 124"/>
                <a:gd name="T57" fmla="*/ 3 h 345"/>
                <a:gd name="T58" fmla="*/ 56 w 124"/>
                <a:gd name="T59" fmla="*/ 5 h 345"/>
                <a:gd name="T60" fmla="*/ 68 w 124"/>
                <a:gd name="T61" fmla="*/ 9 h 345"/>
                <a:gd name="T62" fmla="*/ 85 w 124"/>
                <a:gd name="T63" fmla="*/ 17 h 345"/>
                <a:gd name="T64" fmla="*/ 103 w 124"/>
                <a:gd name="T65" fmla="*/ 26 h 345"/>
                <a:gd name="T66" fmla="*/ 113 w 124"/>
                <a:gd name="T67" fmla="*/ 32 h 345"/>
                <a:gd name="T68" fmla="*/ 118 w 124"/>
                <a:gd name="T69" fmla="*/ 35 h 345"/>
                <a:gd name="T70" fmla="*/ 121 w 124"/>
                <a:gd name="T71" fmla="*/ 38 h 345"/>
                <a:gd name="T72" fmla="*/ 122 w 124"/>
                <a:gd name="T73" fmla="*/ 43 h 345"/>
                <a:gd name="T74" fmla="*/ 124 w 124"/>
                <a:gd name="T75" fmla="*/ 55 h 345"/>
                <a:gd name="T76" fmla="*/ 121 w 124"/>
                <a:gd name="T77" fmla="*/ 74 h 345"/>
                <a:gd name="T78" fmla="*/ 119 w 124"/>
                <a:gd name="T79" fmla="*/ 85 h 345"/>
                <a:gd name="T80" fmla="*/ 116 w 124"/>
                <a:gd name="T81" fmla="*/ 91 h 345"/>
                <a:gd name="T82" fmla="*/ 113 w 124"/>
                <a:gd name="T83" fmla="*/ 99 h 345"/>
                <a:gd name="T84" fmla="*/ 106 w 124"/>
                <a:gd name="T85" fmla="*/ 118 h 345"/>
                <a:gd name="T86" fmla="*/ 97 w 124"/>
                <a:gd name="T87" fmla="*/ 142 h 345"/>
                <a:gd name="T88" fmla="*/ 88 w 124"/>
                <a:gd name="T89" fmla="*/ 171 h 345"/>
                <a:gd name="T90" fmla="*/ 77 w 124"/>
                <a:gd name="T91" fmla="*/ 204 h 345"/>
                <a:gd name="T92" fmla="*/ 65 w 124"/>
                <a:gd name="T93" fmla="*/ 236 h 345"/>
                <a:gd name="T94" fmla="*/ 51 w 124"/>
                <a:gd name="T95" fmla="*/ 265 h 345"/>
                <a:gd name="T96" fmla="*/ 38 w 124"/>
                <a:gd name="T97" fmla="*/ 290 h 345"/>
                <a:gd name="T98" fmla="*/ 32 w 124"/>
                <a:gd name="T99" fmla="*/ 304 h 345"/>
                <a:gd name="T100" fmla="*/ 26 w 124"/>
                <a:gd name="T101" fmla="*/ 315 h 345"/>
                <a:gd name="T102" fmla="*/ 20 w 124"/>
                <a:gd name="T103" fmla="*/ 324 h 345"/>
                <a:gd name="T104" fmla="*/ 15 w 124"/>
                <a:gd name="T105" fmla="*/ 331 h 345"/>
                <a:gd name="T106" fmla="*/ 10 w 124"/>
                <a:gd name="T107" fmla="*/ 337 h 345"/>
                <a:gd name="T108" fmla="*/ 7 w 124"/>
                <a:gd name="T109" fmla="*/ 342 h 345"/>
                <a:gd name="T110" fmla="*/ 4 w 124"/>
                <a:gd name="T111" fmla="*/ 345 h 345"/>
                <a:gd name="T112" fmla="*/ 3 w 124"/>
                <a:gd name="T113"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 h="345">
                  <a:moveTo>
                    <a:pt x="3" y="345"/>
                  </a:moveTo>
                  <a:lnTo>
                    <a:pt x="1" y="345"/>
                  </a:lnTo>
                  <a:lnTo>
                    <a:pt x="1" y="342"/>
                  </a:lnTo>
                  <a:lnTo>
                    <a:pt x="0" y="340"/>
                  </a:lnTo>
                  <a:lnTo>
                    <a:pt x="0" y="337"/>
                  </a:lnTo>
                  <a:lnTo>
                    <a:pt x="0" y="334"/>
                  </a:lnTo>
                  <a:lnTo>
                    <a:pt x="0" y="330"/>
                  </a:lnTo>
                  <a:lnTo>
                    <a:pt x="0" y="325"/>
                  </a:lnTo>
                  <a:lnTo>
                    <a:pt x="0" y="321"/>
                  </a:lnTo>
                  <a:lnTo>
                    <a:pt x="1" y="315"/>
                  </a:lnTo>
                  <a:lnTo>
                    <a:pt x="1" y="309"/>
                  </a:lnTo>
                  <a:lnTo>
                    <a:pt x="3" y="301"/>
                  </a:lnTo>
                  <a:lnTo>
                    <a:pt x="4" y="293"/>
                  </a:lnTo>
                  <a:lnTo>
                    <a:pt x="6" y="284"/>
                  </a:lnTo>
                  <a:lnTo>
                    <a:pt x="7" y="275"/>
                  </a:lnTo>
                  <a:lnTo>
                    <a:pt x="9" y="265"/>
                  </a:lnTo>
                  <a:lnTo>
                    <a:pt x="12" y="254"/>
                  </a:lnTo>
                  <a:lnTo>
                    <a:pt x="17" y="233"/>
                  </a:lnTo>
                  <a:lnTo>
                    <a:pt x="21" y="213"/>
                  </a:lnTo>
                  <a:lnTo>
                    <a:pt x="24" y="194"/>
                  </a:lnTo>
                  <a:lnTo>
                    <a:pt x="29" y="176"/>
                  </a:lnTo>
                  <a:lnTo>
                    <a:pt x="32" y="156"/>
                  </a:lnTo>
                  <a:lnTo>
                    <a:pt x="35" y="138"/>
                  </a:lnTo>
                  <a:lnTo>
                    <a:pt x="36" y="120"/>
                  </a:lnTo>
                  <a:lnTo>
                    <a:pt x="38" y="103"/>
                  </a:lnTo>
                  <a:lnTo>
                    <a:pt x="39" y="88"/>
                  </a:lnTo>
                  <a:lnTo>
                    <a:pt x="39" y="74"/>
                  </a:lnTo>
                  <a:lnTo>
                    <a:pt x="39" y="68"/>
                  </a:lnTo>
                  <a:lnTo>
                    <a:pt x="39" y="64"/>
                  </a:lnTo>
                  <a:lnTo>
                    <a:pt x="39" y="58"/>
                  </a:lnTo>
                  <a:lnTo>
                    <a:pt x="39" y="53"/>
                  </a:lnTo>
                  <a:lnTo>
                    <a:pt x="38" y="49"/>
                  </a:lnTo>
                  <a:lnTo>
                    <a:pt x="38" y="44"/>
                  </a:lnTo>
                  <a:lnTo>
                    <a:pt x="36" y="41"/>
                  </a:lnTo>
                  <a:lnTo>
                    <a:pt x="35" y="38"/>
                  </a:lnTo>
                  <a:lnTo>
                    <a:pt x="33" y="35"/>
                  </a:lnTo>
                  <a:lnTo>
                    <a:pt x="32" y="34"/>
                  </a:lnTo>
                  <a:lnTo>
                    <a:pt x="30" y="31"/>
                  </a:lnTo>
                  <a:lnTo>
                    <a:pt x="29" y="31"/>
                  </a:lnTo>
                  <a:lnTo>
                    <a:pt x="26" y="27"/>
                  </a:lnTo>
                  <a:lnTo>
                    <a:pt x="24" y="26"/>
                  </a:lnTo>
                  <a:lnTo>
                    <a:pt x="21" y="23"/>
                  </a:lnTo>
                  <a:lnTo>
                    <a:pt x="20" y="20"/>
                  </a:lnTo>
                  <a:lnTo>
                    <a:pt x="20" y="17"/>
                  </a:lnTo>
                  <a:lnTo>
                    <a:pt x="18" y="14"/>
                  </a:lnTo>
                  <a:lnTo>
                    <a:pt x="20" y="11"/>
                  </a:lnTo>
                  <a:lnTo>
                    <a:pt x="20" y="8"/>
                  </a:lnTo>
                  <a:lnTo>
                    <a:pt x="21" y="6"/>
                  </a:lnTo>
                  <a:lnTo>
                    <a:pt x="21" y="5"/>
                  </a:lnTo>
                  <a:lnTo>
                    <a:pt x="23" y="3"/>
                  </a:lnTo>
                  <a:lnTo>
                    <a:pt x="24" y="2"/>
                  </a:lnTo>
                  <a:lnTo>
                    <a:pt x="26" y="2"/>
                  </a:lnTo>
                  <a:lnTo>
                    <a:pt x="27" y="0"/>
                  </a:lnTo>
                  <a:lnTo>
                    <a:pt x="30" y="0"/>
                  </a:lnTo>
                  <a:lnTo>
                    <a:pt x="33" y="0"/>
                  </a:lnTo>
                  <a:lnTo>
                    <a:pt x="38" y="2"/>
                  </a:lnTo>
                  <a:lnTo>
                    <a:pt x="41" y="2"/>
                  </a:lnTo>
                  <a:lnTo>
                    <a:pt x="45" y="3"/>
                  </a:lnTo>
                  <a:lnTo>
                    <a:pt x="50" y="3"/>
                  </a:lnTo>
                  <a:lnTo>
                    <a:pt x="56" y="5"/>
                  </a:lnTo>
                  <a:lnTo>
                    <a:pt x="62" y="8"/>
                  </a:lnTo>
                  <a:lnTo>
                    <a:pt x="68" y="9"/>
                  </a:lnTo>
                  <a:lnTo>
                    <a:pt x="74" y="12"/>
                  </a:lnTo>
                  <a:lnTo>
                    <a:pt x="85" y="17"/>
                  </a:lnTo>
                  <a:lnTo>
                    <a:pt x="95" y="21"/>
                  </a:lnTo>
                  <a:lnTo>
                    <a:pt x="103" y="26"/>
                  </a:lnTo>
                  <a:lnTo>
                    <a:pt x="110" y="29"/>
                  </a:lnTo>
                  <a:lnTo>
                    <a:pt x="113" y="32"/>
                  </a:lnTo>
                  <a:lnTo>
                    <a:pt x="116" y="34"/>
                  </a:lnTo>
                  <a:lnTo>
                    <a:pt x="118" y="35"/>
                  </a:lnTo>
                  <a:lnTo>
                    <a:pt x="119" y="37"/>
                  </a:lnTo>
                  <a:lnTo>
                    <a:pt x="121" y="38"/>
                  </a:lnTo>
                  <a:lnTo>
                    <a:pt x="122" y="41"/>
                  </a:lnTo>
                  <a:lnTo>
                    <a:pt x="122" y="43"/>
                  </a:lnTo>
                  <a:lnTo>
                    <a:pt x="124" y="44"/>
                  </a:lnTo>
                  <a:lnTo>
                    <a:pt x="124" y="55"/>
                  </a:lnTo>
                  <a:lnTo>
                    <a:pt x="122" y="64"/>
                  </a:lnTo>
                  <a:lnTo>
                    <a:pt x="121" y="74"/>
                  </a:lnTo>
                  <a:lnTo>
                    <a:pt x="121" y="80"/>
                  </a:lnTo>
                  <a:lnTo>
                    <a:pt x="119" y="85"/>
                  </a:lnTo>
                  <a:lnTo>
                    <a:pt x="118" y="88"/>
                  </a:lnTo>
                  <a:lnTo>
                    <a:pt x="116" y="91"/>
                  </a:lnTo>
                  <a:lnTo>
                    <a:pt x="115" y="94"/>
                  </a:lnTo>
                  <a:lnTo>
                    <a:pt x="113" y="99"/>
                  </a:lnTo>
                  <a:lnTo>
                    <a:pt x="110" y="108"/>
                  </a:lnTo>
                  <a:lnTo>
                    <a:pt x="106" y="118"/>
                  </a:lnTo>
                  <a:lnTo>
                    <a:pt x="101" y="130"/>
                  </a:lnTo>
                  <a:lnTo>
                    <a:pt x="97" y="142"/>
                  </a:lnTo>
                  <a:lnTo>
                    <a:pt x="92" y="157"/>
                  </a:lnTo>
                  <a:lnTo>
                    <a:pt x="88" y="171"/>
                  </a:lnTo>
                  <a:lnTo>
                    <a:pt x="82" y="189"/>
                  </a:lnTo>
                  <a:lnTo>
                    <a:pt x="77" y="204"/>
                  </a:lnTo>
                  <a:lnTo>
                    <a:pt x="71" y="221"/>
                  </a:lnTo>
                  <a:lnTo>
                    <a:pt x="65" y="236"/>
                  </a:lnTo>
                  <a:lnTo>
                    <a:pt x="57" y="251"/>
                  </a:lnTo>
                  <a:lnTo>
                    <a:pt x="51" y="265"/>
                  </a:lnTo>
                  <a:lnTo>
                    <a:pt x="45" y="278"/>
                  </a:lnTo>
                  <a:lnTo>
                    <a:pt x="38" y="290"/>
                  </a:lnTo>
                  <a:lnTo>
                    <a:pt x="35" y="296"/>
                  </a:lnTo>
                  <a:lnTo>
                    <a:pt x="32" y="304"/>
                  </a:lnTo>
                  <a:lnTo>
                    <a:pt x="29" y="309"/>
                  </a:lnTo>
                  <a:lnTo>
                    <a:pt x="26" y="315"/>
                  </a:lnTo>
                  <a:lnTo>
                    <a:pt x="23" y="319"/>
                  </a:lnTo>
                  <a:lnTo>
                    <a:pt x="20" y="324"/>
                  </a:lnTo>
                  <a:lnTo>
                    <a:pt x="18" y="328"/>
                  </a:lnTo>
                  <a:lnTo>
                    <a:pt x="15" y="331"/>
                  </a:lnTo>
                  <a:lnTo>
                    <a:pt x="14" y="334"/>
                  </a:lnTo>
                  <a:lnTo>
                    <a:pt x="10" y="337"/>
                  </a:lnTo>
                  <a:lnTo>
                    <a:pt x="9" y="340"/>
                  </a:lnTo>
                  <a:lnTo>
                    <a:pt x="7" y="342"/>
                  </a:lnTo>
                  <a:lnTo>
                    <a:pt x="6" y="343"/>
                  </a:lnTo>
                  <a:lnTo>
                    <a:pt x="4" y="345"/>
                  </a:lnTo>
                  <a:lnTo>
                    <a:pt x="3" y="345"/>
                  </a:lnTo>
                  <a:lnTo>
                    <a:pt x="3" y="345"/>
                  </a:lnTo>
                  <a:lnTo>
                    <a:pt x="3" y="345"/>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72" name="Freeform 156"/>
            <p:cNvSpPr/>
            <p:nvPr/>
          </p:nvSpPr>
          <p:spPr bwMode="auto">
            <a:xfrm>
              <a:off x="1564005" y="924560"/>
              <a:ext cx="1249363" cy="225425"/>
            </a:xfrm>
            <a:custGeom>
              <a:avLst/>
              <a:gdLst>
                <a:gd name="T0" fmla="*/ 19 w 787"/>
                <a:gd name="T1" fmla="*/ 115 h 142"/>
                <a:gd name="T2" fmla="*/ 4 w 787"/>
                <a:gd name="T3" fmla="*/ 103 h 142"/>
                <a:gd name="T4" fmla="*/ 0 w 787"/>
                <a:gd name="T5" fmla="*/ 97 h 142"/>
                <a:gd name="T6" fmla="*/ 3 w 787"/>
                <a:gd name="T7" fmla="*/ 92 h 142"/>
                <a:gd name="T8" fmla="*/ 16 w 787"/>
                <a:gd name="T9" fmla="*/ 91 h 142"/>
                <a:gd name="T10" fmla="*/ 38 w 787"/>
                <a:gd name="T11" fmla="*/ 88 h 142"/>
                <a:gd name="T12" fmla="*/ 66 w 787"/>
                <a:gd name="T13" fmla="*/ 85 h 142"/>
                <a:gd name="T14" fmla="*/ 106 w 787"/>
                <a:gd name="T15" fmla="*/ 80 h 142"/>
                <a:gd name="T16" fmla="*/ 153 w 787"/>
                <a:gd name="T17" fmla="*/ 74 h 142"/>
                <a:gd name="T18" fmla="*/ 208 w 787"/>
                <a:gd name="T19" fmla="*/ 68 h 142"/>
                <a:gd name="T20" fmla="*/ 272 w 787"/>
                <a:gd name="T21" fmla="*/ 61 h 142"/>
                <a:gd name="T22" fmla="*/ 308 w 787"/>
                <a:gd name="T23" fmla="*/ 55 h 142"/>
                <a:gd name="T24" fmla="*/ 349 w 787"/>
                <a:gd name="T25" fmla="*/ 49 h 142"/>
                <a:gd name="T26" fmla="*/ 396 w 787"/>
                <a:gd name="T27" fmla="*/ 41 h 142"/>
                <a:gd name="T28" fmla="*/ 447 w 787"/>
                <a:gd name="T29" fmla="*/ 34 h 142"/>
                <a:gd name="T30" fmla="*/ 503 w 787"/>
                <a:gd name="T31" fmla="*/ 26 h 142"/>
                <a:gd name="T32" fmla="*/ 559 w 787"/>
                <a:gd name="T33" fmla="*/ 18 h 142"/>
                <a:gd name="T34" fmla="*/ 608 w 787"/>
                <a:gd name="T35" fmla="*/ 12 h 142"/>
                <a:gd name="T36" fmla="*/ 647 w 787"/>
                <a:gd name="T37" fmla="*/ 6 h 142"/>
                <a:gd name="T38" fmla="*/ 679 w 787"/>
                <a:gd name="T39" fmla="*/ 3 h 142"/>
                <a:gd name="T40" fmla="*/ 701 w 787"/>
                <a:gd name="T41" fmla="*/ 0 h 142"/>
                <a:gd name="T42" fmla="*/ 718 w 787"/>
                <a:gd name="T43" fmla="*/ 2 h 142"/>
                <a:gd name="T44" fmla="*/ 738 w 787"/>
                <a:gd name="T45" fmla="*/ 6 h 142"/>
                <a:gd name="T46" fmla="*/ 759 w 787"/>
                <a:gd name="T47" fmla="*/ 18 h 142"/>
                <a:gd name="T48" fmla="*/ 774 w 787"/>
                <a:gd name="T49" fmla="*/ 34 h 142"/>
                <a:gd name="T50" fmla="*/ 783 w 787"/>
                <a:gd name="T51" fmla="*/ 47 h 142"/>
                <a:gd name="T52" fmla="*/ 787 w 787"/>
                <a:gd name="T53" fmla="*/ 56 h 142"/>
                <a:gd name="T54" fmla="*/ 784 w 787"/>
                <a:gd name="T55" fmla="*/ 61 h 142"/>
                <a:gd name="T56" fmla="*/ 774 w 787"/>
                <a:gd name="T57" fmla="*/ 64 h 142"/>
                <a:gd name="T58" fmla="*/ 757 w 787"/>
                <a:gd name="T59" fmla="*/ 67 h 142"/>
                <a:gd name="T60" fmla="*/ 733 w 787"/>
                <a:gd name="T61" fmla="*/ 68 h 142"/>
                <a:gd name="T62" fmla="*/ 701 w 787"/>
                <a:gd name="T63" fmla="*/ 70 h 142"/>
                <a:gd name="T64" fmla="*/ 639 w 787"/>
                <a:gd name="T65" fmla="*/ 70 h 142"/>
                <a:gd name="T66" fmla="*/ 574 w 787"/>
                <a:gd name="T67" fmla="*/ 70 h 142"/>
                <a:gd name="T68" fmla="*/ 518 w 787"/>
                <a:gd name="T69" fmla="*/ 74 h 142"/>
                <a:gd name="T70" fmla="*/ 491 w 787"/>
                <a:gd name="T71" fmla="*/ 77 h 142"/>
                <a:gd name="T72" fmla="*/ 459 w 787"/>
                <a:gd name="T73" fmla="*/ 80 h 142"/>
                <a:gd name="T74" fmla="*/ 423 w 787"/>
                <a:gd name="T75" fmla="*/ 86 h 142"/>
                <a:gd name="T76" fmla="*/ 382 w 787"/>
                <a:gd name="T77" fmla="*/ 91 h 142"/>
                <a:gd name="T78" fmla="*/ 337 w 787"/>
                <a:gd name="T79" fmla="*/ 99 h 142"/>
                <a:gd name="T80" fmla="*/ 289 w 787"/>
                <a:gd name="T81" fmla="*/ 106 h 142"/>
                <a:gd name="T82" fmla="*/ 246 w 787"/>
                <a:gd name="T83" fmla="*/ 114 h 142"/>
                <a:gd name="T84" fmla="*/ 208 w 787"/>
                <a:gd name="T85" fmla="*/ 121 h 142"/>
                <a:gd name="T86" fmla="*/ 177 w 787"/>
                <a:gd name="T87" fmla="*/ 127 h 142"/>
                <a:gd name="T88" fmla="*/ 151 w 787"/>
                <a:gd name="T89" fmla="*/ 132 h 142"/>
                <a:gd name="T90" fmla="*/ 127 w 787"/>
                <a:gd name="T91" fmla="*/ 135 h 142"/>
                <a:gd name="T92" fmla="*/ 98 w 787"/>
                <a:gd name="T93" fmla="*/ 139 h 142"/>
                <a:gd name="T94" fmla="*/ 84 w 787"/>
                <a:gd name="T95" fmla="*/ 142 h 142"/>
                <a:gd name="T96" fmla="*/ 80 w 787"/>
                <a:gd name="T97" fmla="*/ 142 h 142"/>
                <a:gd name="T98" fmla="*/ 69 w 787"/>
                <a:gd name="T99" fmla="*/ 141 h 142"/>
                <a:gd name="T100" fmla="*/ 51 w 787"/>
                <a:gd name="T101" fmla="*/ 133 h 142"/>
                <a:gd name="T102" fmla="*/ 35 w 787"/>
                <a:gd name="T103" fmla="*/ 12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7" h="142">
                  <a:moveTo>
                    <a:pt x="35" y="124"/>
                  </a:moveTo>
                  <a:lnTo>
                    <a:pt x="27" y="120"/>
                  </a:lnTo>
                  <a:lnTo>
                    <a:pt x="19" y="115"/>
                  </a:lnTo>
                  <a:lnTo>
                    <a:pt x="13" y="111"/>
                  </a:lnTo>
                  <a:lnTo>
                    <a:pt x="9" y="108"/>
                  </a:lnTo>
                  <a:lnTo>
                    <a:pt x="4" y="103"/>
                  </a:lnTo>
                  <a:lnTo>
                    <a:pt x="1" y="102"/>
                  </a:lnTo>
                  <a:lnTo>
                    <a:pt x="0" y="99"/>
                  </a:lnTo>
                  <a:lnTo>
                    <a:pt x="0" y="97"/>
                  </a:lnTo>
                  <a:lnTo>
                    <a:pt x="0" y="96"/>
                  </a:lnTo>
                  <a:lnTo>
                    <a:pt x="1" y="94"/>
                  </a:lnTo>
                  <a:lnTo>
                    <a:pt x="3" y="92"/>
                  </a:lnTo>
                  <a:lnTo>
                    <a:pt x="6" y="92"/>
                  </a:lnTo>
                  <a:lnTo>
                    <a:pt x="10" y="91"/>
                  </a:lnTo>
                  <a:lnTo>
                    <a:pt x="16" y="91"/>
                  </a:lnTo>
                  <a:lnTo>
                    <a:pt x="23" y="89"/>
                  </a:lnTo>
                  <a:lnTo>
                    <a:pt x="30" y="88"/>
                  </a:lnTo>
                  <a:lnTo>
                    <a:pt x="38" y="88"/>
                  </a:lnTo>
                  <a:lnTo>
                    <a:pt x="47" y="86"/>
                  </a:lnTo>
                  <a:lnTo>
                    <a:pt x="56" y="86"/>
                  </a:lnTo>
                  <a:lnTo>
                    <a:pt x="66" y="85"/>
                  </a:lnTo>
                  <a:lnTo>
                    <a:pt x="78" y="83"/>
                  </a:lnTo>
                  <a:lnTo>
                    <a:pt x="92" y="82"/>
                  </a:lnTo>
                  <a:lnTo>
                    <a:pt x="106" y="80"/>
                  </a:lnTo>
                  <a:lnTo>
                    <a:pt x="121" y="79"/>
                  </a:lnTo>
                  <a:lnTo>
                    <a:pt x="136" y="76"/>
                  </a:lnTo>
                  <a:lnTo>
                    <a:pt x="153" y="74"/>
                  </a:lnTo>
                  <a:lnTo>
                    <a:pt x="171" y="73"/>
                  </a:lnTo>
                  <a:lnTo>
                    <a:pt x="189" y="71"/>
                  </a:lnTo>
                  <a:lnTo>
                    <a:pt x="208" y="68"/>
                  </a:lnTo>
                  <a:lnTo>
                    <a:pt x="230" y="67"/>
                  </a:lnTo>
                  <a:lnTo>
                    <a:pt x="251" y="64"/>
                  </a:lnTo>
                  <a:lnTo>
                    <a:pt x="272" y="61"/>
                  </a:lnTo>
                  <a:lnTo>
                    <a:pt x="284" y="58"/>
                  </a:lnTo>
                  <a:lnTo>
                    <a:pt x="296" y="56"/>
                  </a:lnTo>
                  <a:lnTo>
                    <a:pt x="308" y="55"/>
                  </a:lnTo>
                  <a:lnTo>
                    <a:pt x="320" y="52"/>
                  </a:lnTo>
                  <a:lnTo>
                    <a:pt x="334" y="50"/>
                  </a:lnTo>
                  <a:lnTo>
                    <a:pt x="349" y="49"/>
                  </a:lnTo>
                  <a:lnTo>
                    <a:pt x="364" y="46"/>
                  </a:lnTo>
                  <a:lnTo>
                    <a:pt x="379" y="44"/>
                  </a:lnTo>
                  <a:lnTo>
                    <a:pt x="396" y="41"/>
                  </a:lnTo>
                  <a:lnTo>
                    <a:pt x="413" y="38"/>
                  </a:lnTo>
                  <a:lnTo>
                    <a:pt x="429" y="37"/>
                  </a:lnTo>
                  <a:lnTo>
                    <a:pt x="447" y="34"/>
                  </a:lnTo>
                  <a:lnTo>
                    <a:pt x="465" y="32"/>
                  </a:lnTo>
                  <a:lnTo>
                    <a:pt x="484" y="29"/>
                  </a:lnTo>
                  <a:lnTo>
                    <a:pt x="503" y="26"/>
                  </a:lnTo>
                  <a:lnTo>
                    <a:pt x="523" y="23"/>
                  </a:lnTo>
                  <a:lnTo>
                    <a:pt x="543" y="21"/>
                  </a:lnTo>
                  <a:lnTo>
                    <a:pt x="559" y="18"/>
                  </a:lnTo>
                  <a:lnTo>
                    <a:pt x="577" y="17"/>
                  </a:lnTo>
                  <a:lnTo>
                    <a:pt x="592" y="14"/>
                  </a:lnTo>
                  <a:lnTo>
                    <a:pt x="608" y="12"/>
                  </a:lnTo>
                  <a:lnTo>
                    <a:pt x="621" y="11"/>
                  </a:lnTo>
                  <a:lnTo>
                    <a:pt x="635" y="8"/>
                  </a:lnTo>
                  <a:lnTo>
                    <a:pt x="647" y="6"/>
                  </a:lnTo>
                  <a:lnTo>
                    <a:pt x="659" y="5"/>
                  </a:lnTo>
                  <a:lnTo>
                    <a:pt x="670" y="5"/>
                  </a:lnTo>
                  <a:lnTo>
                    <a:pt x="679" y="3"/>
                  </a:lnTo>
                  <a:lnTo>
                    <a:pt x="686" y="2"/>
                  </a:lnTo>
                  <a:lnTo>
                    <a:pt x="694" y="2"/>
                  </a:lnTo>
                  <a:lnTo>
                    <a:pt x="701" y="0"/>
                  </a:lnTo>
                  <a:lnTo>
                    <a:pt x="706" y="0"/>
                  </a:lnTo>
                  <a:lnTo>
                    <a:pt x="710" y="0"/>
                  </a:lnTo>
                  <a:lnTo>
                    <a:pt x="718" y="2"/>
                  </a:lnTo>
                  <a:lnTo>
                    <a:pt x="724" y="2"/>
                  </a:lnTo>
                  <a:lnTo>
                    <a:pt x="732" y="5"/>
                  </a:lnTo>
                  <a:lnTo>
                    <a:pt x="738" y="6"/>
                  </a:lnTo>
                  <a:lnTo>
                    <a:pt x="745" y="11"/>
                  </a:lnTo>
                  <a:lnTo>
                    <a:pt x="751" y="14"/>
                  </a:lnTo>
                  <a:lnTo>
                    <a:pt x="759" y="18"/>
                  </a:lnTo>
                  <a:lnTo>
                    <a:pt x="765" y="23"/>
                  </a:lnTo>
                  <a:lnTo>
                    <a:pt x="769" y="29"/>
                  </a:lnTo>
                  <a:lnTo>
                    <a:pt x="774" y="34"/>
                  </a:lnTo>
                  <a:lnTo>
                    <a:pt x="778" y="38"/>
                  </a:lnTo>
                  <a:lnTo>
                    <a:pt x="781" y="43"/>
                  </a:lnTo>
                  <a:lnTo>
                    <a:pt x="783" y="47"/>
                  </a:lnTo>
                  <a:lnTo>
                    <a:pt x="786" y="50"/>
                  </a:lnTo>
                  <a:lnTo>
                    <a:pt x="786" y="53"/>
                  </a:lnTo>
                  <a:lnTo>
                    <a:pt x="787" y="56"/>
                  </a:lnTo>
                  <a:lnTo>
                    <a:pt x="787" y="58"/>
                  </a:lnTo>
                  <a:lnTo>
                    <a:pt x="786" y="59"/>
                  </a:lnTo>
                  <a:lnTo>
                    <a:pt x="784" y="61"/>
                  </a:lnTo>
                  <a:lnTo>
                    <a:pt x="781" y="62"/>
                  </a:lnTo>
                  <a:lnTo>
                    <a:pt x="778" y="62"/>
                  </a:lnTo>
                  <a:lnTo>
                    <a:pt x="774" y="64"/>
                  </a:lnTo>
                  <a:lnTo>
                    <a:pt x="769" y="65"/>
                  </a:lnTo>
                  <a:lnTo>
                    <a:pt x="763" y="65"/>
                  </a:lnTo>
                  <a:lnTo>
                    <a:pt x="757" y="67"/>
                  </a:lnTo>
                  <a:lnTo>
                    <a:pt x="750" y="67"/>
                  </a:lnTo>
                  <a:lnTo>
                    <a:pt x="741" y="68"/>
                  </a:lnTo>
                  <a:lnTo>
                    <a:pt x="733" y="68"/>
                  </a:lnTo>
                  <a:lnTo>
                    <a:pt x="722" y="68"/>
                  </a:lnTo>
                  <a:lnTo>
                    <a:pt x="712" y="70"/>
                  </a:lnTo>
                  <a:lnTo>
                    <a:pt x="701" y="70"/>
                  </a:lnTo>
                  <a:lnTo>
                    <a:pt x="689" y="70"/>
                  </a:lnTo>
                  <a:lnTo>
                    <a:pt x="664" y="70"/>
                  </a:lnTo>
                  <a:lnTo>
                    <a:pt x="639" y="70"/>
                  </a:lnTo>
                  <a:lnTo>
                    <a:pt x="617" y="70"/>
                  </a:lnTo>
                  <a:lnTo>
                    <a:pt x="595" y="70"/>
                  </a:lnTo>
                  <a:lnTo>
                    <a:pt x="574" y="70"/>
                  </a:lnTo>
                  <a:lnTo>
                    <a:pt x="555" y="71"/>
                  </a:lnTo>
                  <a:lnTo>
                    <a:pt x="537" y="73"/>
                  </a:lnTo>
                  <a:lnTo>
                    <a:pt x="518" y="74"/>
                  </a:lnTo>
                  <a:lnTo>
                    <a:pt x="509" y="74"/>
                  </a:lnTo>
                  <a:lnTo>
                    <a:pt x="500" y="76"/>
                  </a:lnTo>
                  <a:lnTo>
                    <a:pt x="491" y="77"/>
                  </a:lnTo>
                  <a:lnTo>
                    <a:pt x="481" y="77"/>
                  </a:lnTo>
                  <a:lnTo>
                    <a:pt x="470" y="79"/>
                  </a:lnTo>
                  <a:lnTo>
                    <a:pt x="459" y="80"/>
                  </a:lnTo>
                  <a:lnTo>
                    <a:pt x="447" y="82"/>
                  </a:lnTo>
                  <a:lnTo>
                    <a:pt x="435" y="83"/>
                  </a:lnTo>
                  <a:lnTo>
                    <a:pt x="423" y="86"/>
                  </a:lnTo>
                  <a:lnTo>
                    <a:pt x="410" y="88"/>
                  </a:lnTo>
                  <a:lnTo>
                    <a:pt x="396" y="89"/>
                  </a:lnTo>
                  <a:lnTo>
                    <a:pt x="382" y="91"/>
                  </a:lnTo>
                  <a:lnTo>
                    <a:pt x="367" y="94"/>
                  </a:lnTo>
                  <a:lnTo>
                    <a:pt x="352" y="96"/>
                  </a:lnTo>
                  <a:lnTo>
                    <a:pt x="337" y="99"/>
                  </a:lnTo>
                  <a:lnTo>
                    <a:pt x="322" y="102"/>
                  </a:lnTo>
                  <a:lnTo>
                    <a:pt x="305" y="103"/>
                  </a:lnTo>
                  <a:lnTo>
                    <a:pt x="289" y="106"/>
                  </a:lnTo>
                  <a:lnTo>
                    <a:pt x="273" y="109"/>
                  </a:lnTo>
                  <a:lnTo>
                    <a:pt x="260" y="112"/>
                  </a:lnTo>
                  <a:lnTo>
                    <a:pt x="246" y="114"/>
                  </a:lnTo>
                  <a:lnTo>
                    <a:pt x="233" y="117"/>
                  </a:lnTo>
                  <a:lnTo>
                    <a:pt x="221" y="118"/>
                  </a:lnTo>
                  <a:lnTo>
                    <a:pt x="208" y="121"/>
                  </a:lnTo>
                  <a:lnTo>
                    <a:pt x="196" y="123"/>
                  </a:lnTo>
                  <a:lnTo>
                    <a:pt x="186" y="124"/>
                  </a:lnTo>
                  <a:lnTo>
                    <a:pt x="177" y="127"/>
                  </a:lnTo>
                  <a:lnTo>
                    <a:pt x="168" y="129"/>
                  </a:lnTo>
                  <a:lnTo>
                    <a:pt x="159" y="130"/>
                  </a:lnTo>
                  <a:lnTo>
                    <a:pt x="151" y="132"/>
                  </a:lnTo>
                  <a:lnTo>
                    <a:pt x="145" y="132"/>
                  </a:lnTo>
                  <a:lnTo>
                    <a:pt x="137" y="133"/>
                  </a:lnTo>
                  <a:lnTo>
                    <a:pt x="127" y="135"/>
                  </a:lnTo>
                  <a:lnTo>
                    <a:pt x="116" y="136"/>
                  </a:lnTo>
                  <a:lnTo>
                    <a:pt x="107" y="138"/>
                  </a:lnTo>
                  <a:lnTo>
                    <a:pt x="98" y="139"/>
                  </a:lnTo>
                  <a:lnTo>
                    <a:pt x="92" y="141"/>
                  </a:lnTo>
                  <a:lnTo>
                    <a:pt x="86" y="141"/>
                  </a:lnTo>
                  <a:lnTo>
                    <a:pt x="84" y="142"/>
                  </a:lnTo>
                  <a:lnTo>
                    <a:pt x="83" y="142"/>
                  </a:lnTo>
                  <a:lnTo>
                    <a:pt x="81" y="142"/>
                  </a:lnTo>
                  <a:lnTo>
                    <a:pt x="80" y="142"/>
                  </a:lnTo>
                  <a:lnTo>
                    <a:pt x="77" y="142"/>
                  </a:lnTo>
                  <a:lnTo>
                    <a:pt x="74" y="141"/>
                  </a:lnTo>
                  <a:lnTo>
                    <a:pt x="69" y="141"/>
                  </a:lnTo>
                  <a:lnTo>
                    <a:pt x="65" y="138"/>
                  </a:lnTo>
                  <a:lnTo>
                    <a:pt x="57" y="136"/>
                  </a:lnTo>
                  <a:lnTo>
                    <a:pt x="51" y="133"/>
                  </a:lnTo>
                  <a:lnTo>
                    <a:pt x="44" y="129"/>
                  </a:lnTo>
                  <a:lnTo>
                    <a:pt x="35" y="124"/>
                  </a:lnTo>
                  <a:lnTo>
                    <a:pt x="35" y="124"/>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73" name="Freeform 157"/>
            <p:cNvSpPr/>
            <p:nvPr/>
          </p:nvSpPr>
          <p:spPr bwMode="auto">
            <a:xfrm>
              <a:off x="1757680" y="1402398"/>
              <a:ext cx="161925" cy="365125"/>
            </a:xfrm>
            <a:custGeom>
              <a:avLst/>
              <a:gdLst>
                <a:gd name="T0" fmla="*/ 6 w 102"/>
                <a:gd name="T1" fmla="*/ 29 h 230"/>
                <a:gd name="T2" fmla="*/ 5 w 102"/>
                <a:gd name="T3" fmla="*/ 24 h 230"/>
                <a:gd name="T4" fmla="*/ 2 w 102"/>
                <a:gd name="T5" fmla="*/ 20 h 230"/>
                <a:gd name="T6" fmla="*/ 0 w 102"/>
                <a:gd name="T7" fmla="*/ 15 h 230"/>
                <a:gd name="T8" fmla="*/ 0 w 102"/>
                <a:gd name="T9" fmla="*/ 12 h 230"/>
                <a:gd name="T10" fmla="*/ 0 w 102"/>
                <a:gd name="T11" fmla="*/ 9 h 230"/>
                <a:gd name="T12" fmla="*/ 2 w 102"/>
                <a:gd name="T13" fmla="*/ 6 h 230"/>
                <a:gd name="T14" fmla="*/ 5 w 102"/>
                <a:gd name="T15" fmla="*/ 3 h 230"/>
                <a:gd name="T16" fmla="*/ 6 w 102"/>
                <a:gd name="T17" fmla="*/ 2 h 230"/>
                <a:gd name="T18" fmla="*/ 8 w 102"/>
                <a:gd name="T19" fmla="*/ 0 h 230"/>
                <a:gd name="T20" fmla="*/ 9 w 102"/>
                <a:gd name="T21" fmla="*/ 0 h 230"/>
                <a:gd name="T22" fmla="*/ 12 w 102"/>
                <a:gd name="T23" fmla="*/ 0 h 230"/>
                <a:gd name="T24" fmla="*/ 14 w 102"/>
                <a:gd name="T25" fmla="*/ 0 h 230"/>
                <a:gd name="T26" fmla="*/ 17 w 102"/>
                <a:gd name="T27" fmla="*/ 0 h 230"/>
                <a:gd name="T28" fmla="*/ 21 w 102"/>
                <a:gd name="T29" fmla="*/ 0 h 230"/>
                <a:gd name="T30" fmla="*/ 24 w 102"/>
                <a:gd name="T31" fmla="*/ 0 h 230"/>
                <a:gd name="T32" fmla="*/ 29 w 102"/>
                <a:gd name="T33" fmla="*/ 0 h 230"/>
                <a:gd name="T34" fmla="*/ 34 w 102"/>
                <a:gd name="T35" fmla="*/ 2 h 230"/>
                <a:gd name="T36" fmla="*/ 40 w 102"/>
                <a:gd name="T37" fmla="*/ 2 h 230"/>
                <a:gd name="T38" fmla="*/ 46 w 102"/>
                <a:gd name="T39" fmla="*/ 3 h 230"/>
                <a:gd name="T40" fmla="*/ 52 w 102"/>
                <a:gd name="T41" fmla="*/ 5 h 230"/>
                <a:gd name="T42" fmla="*/ 64 w 102"/>
                <a:gd name="T43" fmla="*/ 8 h 230"/>
                <a:gd name="T44" fmla="*/ 79 w 102"/>
                <a:gd name="T45" fmla="*/ 11 h 230"/>
                <a:gd name="T46" fmla="*/ 79 w 102"/>
                <a:gd name="T47" fmla="*/ 17 h 230"/>
                <a:gd name="T48" fmla="*/ 79 w 102"/>
                <a:gd name="T49" fmla="*/ 24 h 230"/>
                <a:gd name="T50" fmla="*/ 79 w 102"/>
                <a:gd name="T51" fmla="*/ 33 h 230"/>
                <a:gd name="T52" fmla="*/ 80 w 102"/>
                <a:gd name="T53" fmla="*/ 42 h 230"/>
                <a:gd name="T54" fmla="*/ 82 w 102"/>
                <a:gd name="T55" fmla="*/ 53 h 230"/>
                <a:gd name="T56" fmla="*/ 82 w 102"/>
                <a:gd name="T57" fmla="*/ 63 h 230"/>
                <a:gd name="T58" fmla="*/ 83 w 102"/>
                <a:gd name="T59" fmla="*/ 76 h 230"/>
                <a:gd name="T60" fmla="*/ 85 w 102"/>
                <a:gd name="T61" fmla="*/ 89 h 230"/>
                <a:gd name="T62" fmla="*/ 86 w 102"/>
                <a:gd name="T63" fmla="*/ 103 h 230"/>
                <a:gd name="T64" fmla="*/ 88 w 102"/>
                <a:gd name="T65" fmla="*/ 118 h 230"/>
                <a:gd name="T66" fmla="*/ 89 w 102"/>
                <a:gd name="T67" fmla="*/ 135 h 230"/>
                <a:gd name="T68" fmla="*/ 93 w 102"/>
                <a:gd name="T69" fmla="*/ 151 h 230"/>
                <a:gd name="T70" fmla="*/ 94 w 102"/>
                <a:gd name="T71" fmla="*/ 169 h 230"/>
                <a:gd name="T72" fmla="*/ 97 w 102"/>
                <a:gd name="T73" fmla="*/ 189 h 230"/>
                <a:gd name="T74" fmla="*/ 99 w 102"/>
                <a:gd name="T75" fmla="*/ 209 h 230"/>
                <a:gd name="T76" fmla="*/ 102 w 102"/>
                <a:gd name="T77" fmla="*/ 230 h 230"/>
                <a:gd name="T78" fmla="*/ 65 w 102"/>
                <a:gd name="T79" fmla="*/ 230 h 230"/>
                <a:gd name="T80" fmla="*/ 61 w 102"/>
                <a:gd name="T81" fmla="*/ 207 h 230"/>
                <a:gd name="T82" fmla="*/ 56 w 102"/>
                <a:gd name="T83" fmla="*/ 186 h 230"/>
                <a:gd name="T84" fmla="*/ 52 w 102"/>
                <a:gd name="T85" fmla="*/ 166 h 230"/>
                <a:gd name="T86" fmla="*/ 47 w 102"/>
                <a:gd name="T87" fmla="*/ 148 h 230"/>
                <a:gd name="T88" fmla="*/ 43 w 102"/>
                <a:gd name="T89" fmla="*/ 131 h 230"/>
                <a:gd name="T90" fmla="*/ 38 w 102"/>
                <a:gd name="T91" fmla="*/ 115 h 230"/>
                <a:gd name="T92" fmla="*/ 35 w 102"/>
                <a:gd name="T93" fmla="*/ 101 h 230"/>
                <a:gd name="T94" fmla="*/ 31 w 102"/>
                <a:gd name="T95" fmla="*/ 88 h 230"/>
                <a:gd name="T96" fmla="*/ 27 w 102"/>
                <a:gd name="T97" fmla="*/ 77 h 230"/>
                <a:gd name="T98" fmla="*/ 24 w 102"/>
                <a:gd name="T99" fmla="*/ 67 h 230"/>
                <a:gd name="T100" fmla="*/ 21 w 102"/>
                <a:gd name="T101" fmla="*/ 56 h 230"/>
                <a:gd name="T102" fmla="*/ 18 w 102"/>
                <a:gd name="T103" fmla="*/ 48 h 230"/>
                <a:gd name="T104" fmla="*/ 15 w 102"/>
                <a:gd name="T105" fmla="*/ 42 h 230"/>
                <a:gd name="T106" fmla="*/ 12 w 102"/>
                <a:gd name="T107" fmla="*/ 36 h 230"/>
                <a:gd name="T108" fmla="*/ 9 w 102"/>
                <a:gd name="T109" fmla="*/ 32 h 230"/>
                <a:gd name="T110" fmla="*/ 6 w 102"/>
                <a:gd name="T111" fmla="*/ 29 h 230"/>
                <a:gd name="T112" fmla="*/ 6 w 102"/>
                <a:gd name="T113" fmla="*/ 2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 h="230">
                  <a:moveTo>
                    <a:pt x="6" y="29"/>
                  </a:moveTo>
                  <a:lnTo>
                    <a:pt x="5" y="24"/>
                  </a:lnTo>
                  <a:lnTo>
                    <a:pt x="2" y="20"/>
                  </a:lnTo>
                  <a:lnTo>
                    <a:pt x="0" y="15"/>
                  </a:lnTo>
                  <a:lnTo>
                    <a:pt x="0" y="12"/>
                  </a:lnTo>
                  <a:lnTo>
                    <a:pt x="0" y="9"/>
                  </a:lnTo>
                  <a:lnTo>
                    <a:pt x="2" y="6"/>
                  </a:lnTo>
                  <a:lnTo>
                    <a:pt x="5" y="3"/>
                  </a:lnTo>
                  <a:lnTo>
                    <a:pt x="6" y="2"/>
                  </a:lnTo>
                  <a:lnTo>
                    <a:pt x="8" y="0"/>
                  </a:lnTo>
                  <a:lnTo>
                    <a:pt x="9" y="0"/>
                  </a:lnTo>
                  <a:lnTo>
                    <a:pt x="12" y="0"/>
                  </a:lnTo>
                  <a:lnTo>
                    <a:pt x="14" y="0"/>
                  </a:lnTo>
                  <a:lnTo>
                    <a:pt x="17" y="0"/>
                  </a:lnTo>
                  <a:lnTo>
                    <a:pt x="21" y="0"/>
                  </a:lnTo>
                  <a:lnTo>
                    <a:pt x="24" y="0"/>
                  </a:lnTo>
                  <a:lnTo>
                    <a:pt x="29" y="0"/>
                  </a:lnTo>
                  <a:lnTo>
                    <a:pt x="34" y="2"/>
                  </a:lnTo>
                  <a:lnTo>
                    <a:pt x="40" y="2"/>
                  </a:lnTo>
                  <a:lnTo>
                    <a:pt x="46" y="3"/>
                  </a:lnTo>
                  <a:lnTo>
                    <a:pt x="52" y="5"/>
                  </a:lnTo>
                  <a:lnTo>
                    <a:pt x="64" y="8"/>
                  </a:lnTo>
                  <a:lnTo>
                    <a:pt x="79" y="11"/>
                  </a:lnTo>
                  <a:lnTo>
                    <a:pt x="79" y="17"/>
                  </a:lnTo>
                  <a:lnTo>
                    <a:pt x="79" y="24"/>
                  </a:lnTo>
                  <a:lnTo>
                    <a:pt x="79" y="33"/>
                  </a:lnTo>
                  <a:lnTo>
                    <a:pt x="80" y="42"/>
                  </a:lnTo>
                  <a:lnTo>
                    <a:pt x="82" y="53"/>
                  </a:lnTo>
                  <a:lnTo>
                    <a:pt x="82" y="63"/>
                  </a:lnTo>
                  <a:lnTo>
                    <a:pt x="83" y="76"/>
                  </a:lnTo>
                  <a:lnTo>
                    <a:pt x="85" y="89"/>
                  </a:lnTo>
                  <a:lnTo>
                    <a:pt x="86" y="103"/>
                  </a:lnTo>
                  <a:lnTo>
                    <a:pt x="88" y="118"/>
                  </a:lnTo>
                  <a:lnTo>
                    <a:pt x="89" y="135"/>
                  </a:lnTo>
                  <a:lnTo>
                    <a:pt x="93" y="151"/>
                  </a:lnTo>
                  <a:lnTo>
                    <a:pt x="94" y="169"/>
                  </a:lnTo>
                  <a:lnTo>
                    <a:pt x="97" y="189"/>
                  </a:lnTo>
                  <a:lnTo>
                    <a:pt x="99" y="209"/>
                  </a:lnTo>
                  <a:lnTo>
                    <a:pt x="102" y="230"/>
                  </a:lnTo>
                  <a:lnTo>
                    <a:pt x="65" y="230"/>
                  </a:lnTo>
                  <a:lnTo>
                    <a:pt x="61" y="207"/>
                  </a:lnTo>
                  <a:lnTo>
                    <a:pt x="56" y="186"/>
                  </a:lnTo>
                  <a:lnTo>
                    <a:pt x="52" y="166"/>
                  </a:lnTo>
                  <a:lnTo>
                    <a:pt x="47" y="148"/>
                  </a:lnTo>
                  <a:lnTo>
                    <a:pt x="43" y="131"/>
                  </a:lnTo>
                  <a:lnTo>
                    <a:pt x="38" y="115"/>
                  </a:lnTo>
                  <a:lnTo>
                    <a:pt x="35" y="101"/>
                  </a:lnTo>
                  <a:lnTo>
                    <a:pt x="31" y="88"/>
                  </a:lnTo>
                  <a:lnTo>
                    <a:pt x="27" y="77"/>
                  </a:lnTo>
                  <a:lnTo>
                    <a:pt x="24" y="67"/>
                  </a:lnTo>
                  <a:lnTo>
                    <a:pt x="21" y="56"/>
                  </a:lnTo>
                  <a:lnTo>
                    <a:pt x="18" y="48"/>
                  </a:lnTo>
                  <a:lnTo>
                    <a:pt x="15" y="42"/>
                  </a:lnTo>
                  <a:lnTo>
                    <a:pt x="12" y="36"/>
                  </a:lnTo>
                  <a:lnTo>
                    <a:pt x="9" y="32"/>
                  </a:lnTo>
                  <a:lnTo>
                    <a:pt x="6" y="29"/>
                  </a:lnTo>
                  <a:lnTo>
                    <a:pt x="6" y="29"/>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74" name="Freeform 158"/>
            <p:cNvSpPr/>
            <p:nvPr/>
          </p:nvSpPr>
          <p:spPr bwMode="auto">
            <a:xfrm>
              <a:off x="1825943" y="1313498"/>
              <a:ext cx="796925" cy="395288"/>
            </a:xfrm>
            <a:custGeom>
              <a:avLst/>
              <a:gdLst>
                <a:gd name="T0" fmla="*/ 414 w 502"/>
                <a:gd name="T1" fmla="*/ 6 h 249"/>
                <a:gd name="T2" fmla="*/ 438 w 502"/>
                <a:gd name="T3" fmla="*/ 17 h 249"/>
                <a:gd name="T4" fmla="*/ 465 w 502"/>
                <a:gd name="T5" fmla="*/ 30 h 249"/>
                <a:gd name="T6" fmla="*/ 486 w 502"/>
                <a:gd name="T7" fmla="*/ 48 h 249"/>
                <a:gd name="T8" fmla="*/ 499 w 502"/>
                <a:gd name="T9" fmla="*/ 62 h 249"/>
                <a:gd name="T10" fmla="*/ 502 w 502"/>
                <a:gd name="T11" fmla="*/ 68 h 249"/>
                <a:gd name="T12" fmla="*/ 497 w 502"/>
                <a:gd name="T13" fmla="*/ 76 h 249"/>
                <a:gd name="T14" fmla="*/ 488 w 502"/>
                <a:gd name="T15" fmla="*/ 86 h 249"/>
                <a:gd name="T16" fmla="*/ 477 w 502"/>
                <a:gd name="T17" fmla="*/ 95 h 249"/>
                <a:gd name="T18" fmla="*/ 467 w 502"/>
                <a:gd name="T19" fmla="*/ 110 h 249"/>
                <a:gd name="T20" fmla="*/ 453 w 502"/>
                <a:gd name="T21" fmla="*/ 136 h 249"/>
                <a:gd name="T22" fmla="*/ 438 w 502"/>
                <a:gd name="T23" fmla="*/ 171 h 249"/>
                <a:gd name="T24" fmla="*/ 420 w 502"/>
                <a:gd name="T25" fmla="*/ 215 h 249"/>
                <a:gd name="T26" fmla="*/ 372 w 502"/>
                <a:gd name="T27" fmla="*/ 249 h 249"/>
                <a:gd name="T28" fmla="*/ 376 w 502"/>
                <a:gd name="T29" fmla="*/ 212 h 249"/>
                <a:gd name="T30" fmla="*/ 382 w 502"/>
                <a:gd name="T31" fmla="*/ 169 h 249"/>
                <a:gd name="T32" fmla="*/ 385 w 502"/>
                <a:gd name="T33" fmla="*/ 132 h 249"/>
                <a:gd name="T34" fmla="*/ 387 w 502"/>
                <a:gd name="T35" fmla="*/ 112 h 249"/>
                <a:gd name="T36" fmla="*/ 388 w 502"/>
                <a:gd name="T37" fmla="*/ 95 h 249"/>
                <a:gd name="T38" fmla="*/ 388 w 502"/>
                <a:gd name="T39" fmla="*/ 83 h 249"/>
                <a:gd name="T40" fmla="*/ 387 w 502"/>
                <a:gd name="T41" fmla="*/ 76 h 249"/>
                <a:gd name="T42" fmla="*/ 385 w 502"/>
                <a:gd name="T43" fmla="*/ 71 h 249"/>
                <a:gd name="T44" fmla="*/ 368 w 502"/>
                <a:gd name="T45" fmla="*/ 64 h 249"/>
                <a:gd name="T46" fmla="*/ 341 w 502"/>
                <a:gd name="T47" fmla="*/ 58 h 249"/>
                <a:gd name="T48" fmla="*/ 313 w 502"/>
                <a:gd name="T49" fmla="*/ 61 h 249"/>
                <a:gd name="T50" fmla="*/ 272 w 502"/>
                <a:gd name="T51" fmla="*/ 65 h 249"/>
                <a:gd name="T52" fmla="*/ 237 w 502"/>
                <a:gd name="T53" fmla="*/ 68 h 249"/>
                <a:gd name="T54" fmla="*/ 201 w 502"/>
                <a:gd name="T55" fmla="*/ 73 h 249"/>
                <a:gd name="T56" fmla="*/ 158 w 502"/>
                <a:gd name="T57" fmla="*/ 80 h 249"/>
                <a:gd name="T58" fmla="*/ 105 w 502"/>
                <a:gd name="T59" fmla="*/ 89 h 249"/>
                <a:gd name="T60" fmla="*/ 45 w 502"/>
                <a:gd name="T61" fmla="*/ 100 h 249"/>
                <a:gd name="T62" fmla="*/ 0 w 502"/>
                <a:gd name="T63" fmla="*/ 67 h 249"/>
                <a:gd name="T64" fmla="*/ 22 w 502"/>
                <a:gd name="T65" fmla="*/ 65 h 249"/>
                <a:gd name="T66" fmla="*/ 51 w 502"/>
                <a:gd name="T67" fmla="*/ 64 h 249"/>
                <a:gd name="T68" fmla="*/ 89 w 502"/>
                <a:gd name="T69" fmla="*/ 59 h 249"/>
                <a:gd name="T70" fmla="*/ 134 w 502"/>
                <a:gd name="T71" fmla="*/ 53 h 249"/>
                <a:gd name="T72" fmla="*/ 187 w 502"/>
                <a:gd name="T73" fmla="*/ 45 h 249"/>
                <a:gd name="T74" fmla="*/ 243 w 502"/>
                <a:gd name="T75" fmla="*/ 38 h 249"/>
                <a:gd name="T76" fmla="*/ 288 w 502"/>
                <a:gd name="T77" fmla="*/ 30 h 249"/>
                <a:gd name="T78" fmla="*/ 326 w 502"/>
                <a:gd name="T79" fmla="*/ 23 h 249"/>
                <a:gd name="T80" fmla="*/ 353 w 502"/>
                <a:gd name="T81" fmla="*/ 17 h 249"/>
                <a:gd name="T82" fmla="*/ 370 w 502"/>
                <a:gd name="T83" fmla="*/ 11 h 249"/>
                <a:gd name="T84" fmla="*/ 378 w 502"/>
                <a:gd name="T85" fmla="*/ 5 h 249"/>
                <a:gd name="T86" fmla="*/ 387 w 502"/>
                <a:gd name="T87" fmla="*/ 2 h 249"/>
                <a:gd name="T88" fmla="*/ 397 w 502"/>
                <a:gd name="T89" fmla="*/ 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2" h="249">
                  <a:moveTo>
                    <a:pt x="403" y="3"/>
                  </a:moveTo>
                  <a:lnTo>
                    <a:pt x="408" y="5"/>
                  </a:lnTo>
                  <a:lnTo>
                    <a:pt x="414" y="6"/>
                  </a:lnTo>
                  <a:lnTo>
                    <a:pt x="421" y="9"/>
                  </a:lnTo>
                  <a:lnTo>
                    <a:pt x="429" y="12"/>
                  </a:lnTo>
                  <a:lnTo>
                    <a:pt x="438" y="17"/>
                  </a:lnTo>
                  <a:lnTo>
                    <a:pt x="446" y="20"/>
                  </a:lnTo>
                  <a:lnTo>
                    <a:pt x="456" y="24"/>
                  </a:lnTo>
                  <a:lnTo>
                    <a:pt x="465" y="30"/>
                  </a:lnTo>
                  <a:lnTo>
                    <a:pt x="473" y="36"/>
                  </a:lnTo>
                  <a:lnTo>
                    <a:pt x="480" y="42"/>
                  </a:lnTo>
                  <a:lnTo>
                    <a:pt x="486" y="48"/>
                  </a:lnTo>
                  <a:lnTo>
                    <a:pt x="491" y="53"/>
                  </a:lnTo>
                  <a:lnTo>
                    <a:pt x="495" y="58"/>
                  </a:lnTo>
                  <a:lnTo>
                    <a:pt x="499" y="62"/>
                  </a:lnTo>
                  <a:lnTo>
                    <a:pt x="500" y="64"/>
                  </a:lnTo>
                  <a:lnTo>
                    <a:pt x="502" y="67"/>
                  </a:lnTo>
                  <a:lnTo>
                    <a:pt x="502" y="68"/>
                  </a:lnTo>
                  <a:lnTo>
                    <a:pt x="500" y="71"/>
                  </a:lnTo>
                  <a:lnTo>
                    <a:pt x="499" y="73"/>
                  </a:lnTo>
                  <a:lnTo>
                    <a:pt x="497" y="76"/>
                  </a:lnTo>
                  <a:lnTo>
                    <a:pt x="495" y="79"/>
                  </a:lnTo>
                  <a:lnTo>
                    <a:pt x="492" y="82"/>
                  </a:lnTo>
                  <a:lnTo>
                    <a:pt x="488" y="86"/>
                  </a:lnTo>
                  <a:lnTo>
                    <a:pt x="483" y="89"/>
                  </a:lnTo>
                  <a:lnTo>
                    <a:pt x="480" y="91"/>
                  </a:lnTo>
                  <a:lnTo>
                    <a:pt x="477" y="95"/>
                  </a:lnTo>
                  <a:lnTo>
                    <a:pt x="474" y="100"/>
                  </a:lnTo>
                  <a:lnTo>
                    <a:pt x="471" y="104"/>
                  </a:lnTo>
                  <a:lnTo>
                    <a:pt x="467" y="110"/>
                  </a:lnTo>
                  <a:lnTo>
                    <a:pt x="462" y="118"/>
                  </a:lnTo>
                  <a:lnTo>
                    <a:pt x="458" y="127"/>
                  </a:lnTo>
                  <a:lnTo>
                    <a:pt x="453" y="136"/>
                  </a:lnTo>
                  <a:lnTo>
                    <a:pt x="449" y="147"/>
                  </a:lnTo>
                  <a:lnTo>
                    <a:pt x="443" y="159"/>
                  </a:lnTo>
                  <a:lnTo>
                    <a:pt x="438" y="171"/>
                  </a:lnTo>
                  <a:lnTo>
                    <a:pt x="432" y="184"/>
                  </a:lnTo>
                  <a:lnTo>
                    <a:pt x="426" y="200"/>
                  </a:lnTo>
                  <a:lnTo>
                    <a:pt x="420" y="215"/>
                  </a:lnTo>
                  <a:lnTo>
                    <a:pt x="414" y="231"/>
                  </a:lnTo>
                  <a:lnTo>
                    <a:pt x="408" y="249"/>
                  </a:lnTo>
                  <a:lnTo>
                    <a:pt x="372" y="249"/>
                  </a:lnTo>
                  <a:lnTo>
                    <a:pt x="373" y="237"/>
                  </a:lnTo>
                  <a:lnTo>
                    <a:pt x="375" y="224"/>
                  </a:lnTo>
                  <a:lnTo>
                    <a:pt x="376" y="212"/>
                  </a:lnTo>
                  <a:lnTo>
                    <a:pt x="378" y="198"/>
                  </a:lnTo>
                  <a:lnTo>
                    <a:pt x="381" y="184"/>
                  </a:lnTo>
                  <a:lnTo>
                    <a:pt x="382" y="169"/>
                  </a:lnTo>
                  <a:lnTo>
                    <a:pt x="384" y="154"/>
                  </a:lnTo>
                  <a:lnTo>
                    <a:pt x="385" y="139"/>
                  </a:lnTo>
                  <a:lnTo>
                    <a:pt x="385" y="132"/>
                  </a:lnTo>
                  <a:lnTo>
                    <a:pt x="387" y="126"/>
                  </a:lnTo>
                  <a:lnTo>
                    <a:pt x="387" y="118"/>
                  </a:lnTo>
                  <a:lnTo>
                    <a:pt x="387" y="112"/>
                  </a:lnTo>
                  <a:lnTo>
                    <a:pt x="388" y="106"/>
                  </a:lnTo>
                  <a:lnTo>
                    <a:pt x="388" y="101"/>
                  </a:lnTo>
                  <a:lnTo>
                    <a:pt x="388" y="95"/>
                  </a:lnTo>
                  <a:lnTo>
                    <a:pt x="388" y="91"/>
                  </a:lnTo>
                  <a:lnTo>
                    <a:pt x="388" y="88"/>
                  </a:lnTo>
                  <a:lnTo>
                    <a:pt x="388" y="83"/>
                  </a:lnTo>
                  <a:lnTo>
                    <a:pt x="388" y="80"/>
                  </a:lnTo>
                  <a:lnTo>
                    <a:pt x="387" y="77"/>
                  </a:lnTo>
                  <a:lnTo>
                    <a:pt x="387" y="76"/>
                  </a:lnTo>
                  <a:lnTo>
                    <a:pt x="387" y="74"/>
                  </a:lnTo>
                  <a:lnTo>
                    <a:pt x="385" y="73"/>
                  </a:lnTo>
                  <a:lnTo>
                    <a:pt x="385" y="71"/>
                  </a:lnTo>
                  <a:lnTo>
                    <a:pt x="381" y="70"/>
                  </a:lnTo>
                  <a:lnTo>
                    <a:pt x="378" y="68"/>
                  </a:lnTo>
                  <a:lnTo>
                    <a:pt x="368" y="64"/>
                  </a:lnTo>
                  <a:lnTo>
                    <a:pt x="359" y="61"/>
                  </a:lnTo>
                  <a:lnTo>
                    <a:pt x="349" y="58"/>
                  </a:lnTo>
                  <a:lnTo>
                    <a:pt x="341" y="58"/>
                  </a:lnTo>
                  <a:lnTo>
                    <a:pt x="334" y="58"/>
                  </a:lnTo>
                  <a:lnTo>
                    <a:pt x="323" y="59"/>
                  </a:lnTo>
                  <a:lnTo>
                    <a:pt x="313" y="61"/>
                  </a:lnTo>
                  <a:lnTo>
                    <a:pt x="300" y="62"/>
                  </a:lnTo>
                  <a:lnTo>
                    <a:pt x="285" y="64"/>
                  </a:lnTo>
                  <a:lnTo>
                    <a:pt x="272" y="65"/>
                  </a:lnTo>
                  <a:lnTo>
                    <a:pt x="255" y="67"/>
                  </a:lnTo>
                  <a:lnTo>
                    <a:pt x="246" y="68"/>
                  </a:lnTo>
                  <a:lnTo>
                    <a:pt x="237" y="68"/>
                  </a:lnTo>
                  <a:lnTo>
                    <a:pt x="226" y="70"/>
                  </a:lnTo>
                  <a:lnTo>
                    <a:pt x="214" y="71"/>
                  </a:lnTo>
                  <a:lnTo>
                    <a:pt x="201" y="73"/>
                  </a:lnTo>
                  <a:lnTo>
                    <a:pt x="187" y="76"/>
                  </a:lnTo>
                  <a:lnTo>
                    <a:pt x="173" y="77"/>
                  </a:lnTo>
                  <a:lnTo>
                    <a:pt x="158" y="80"/>
                  </a:lnTo>
                  <a:lnTo>
                    <a:pt x="142" y="83"/>
                  </a:lnTo>
                  <a:lnTo>
                    <a:pt x="124" y="86"/>
                  </a:lnTo>
                  <a:lnTo>
                    <a:pt x="105" y="89"/>
                  </a:lnTo>
                  <a:lnTo>
                    <a:pt x="86" y="92"/>
                  </a:lnTo>
                  <a:lnTo>
                    <a:pt x="66" y="95"/>
                  </a:lnTo>
                  <a:lnTo>
                    <a:pt x="45" y="100"/>
                  </a:lnTo>
                  <a:lnTo>
                    <a:pt x="22" y="103"/>
                  </a:lnTo>
                  <a:lnTo>
                    <a:pt x="0" y="107"/>
                  </a:lnTo>
                  <a:lnTo>
                    <a:pt x="0" y="67"/>
                  </a:lnTo>
                  <a:lnTo>
                    <a:pt x="6" y="67"/>
                  </a:lnTo>
                  <a:lnTo>
                    <a:pt x="13" y="67"/>
                  </a:lnTo>
                  <a:lnTo>
                    <a:pt x="22" y="65"/>
                  </a:lnTo>
                  <a:lnTo>
                    <a:pt x="31" y="65"/>
                  </a:lnTo>
                  <a:lnTo>
                    <a:pt x="40" y="64"/>
                  </a:lnTo>
                  <a:lnTo>
                    <a:pt x="51" y="64"/>
                  </a:lnTo>
                  <a:lnTo>
                    <a:pt x="63" y="62"/>
                  </a:lnTo>
                  <a:lnTo>
                    <a:pt x="75" y="61"/>
                  </a:lnTo>
                  <a:lnTo>
                    <a:pt x="89" y="59"/>
                  </a:lnTo>
                  <a:lnTo>
                    <a:pt x="104" y="58"/>
                  </a:lnTo>
                  <a:lnTo>
                    <a:pt x="119" y="55"/>
                  </a:lnTo>
                  <a:lnTo>
                    <a:pt x="134" y="53"/>
                  </a:lnTo>
                  <a:lnTo>
                    <a:pt x="151" y="51"/>
                  </a:lnTo>
                  <a:lnTo>
                    <a:pt x="169" y="48"/>
                  </a:lnTo>
                  <a:lnTo>
                    <a:pt x="187" y="45"/>
                  </a:lnTo>
                  <a:lnTo>
                    <a:pt x="205" y="44"/>
                  </a:lnTo>
                  <a:lnTo>
                    <a:pt x="225" y="41"/>
                  </a:lnTo>
                  <a:lnTo>
                    <a:pt x="243" y="38"/>
                  </a:lnTo>
                  <a:lnTo>
                    <a:pt x="260" y="36"/>
                  </a:lnTo>
                  <a:lnTo>
                    <a:pt x="275" y="33"/>
                  </a:lnTo>
                  <a:lnTo>
                    <a:pt x="288" y="30"/>
                  </a:lnTo>
                  <a:lnTo>
                    <a:pt x="302" y="29"/>
                  </a:lnTo>
                  <a:lnTo>
                    <a:pt x="316" y="26"/>
                  </a:lnTo>
                  <a:lnTo>
                    <a:pt x="326" y="23"/>
                  </a:lnTo>
                  <a:lnTo>
                    <a:pt x="337" y="21"/>
                  </a:lnTo>
                  <a:lnTo>
                    <a:pt x="346" y="18"/>
                  </a:lnTo>
                  <a:lnTo>
                    <a:pt x="353" y="17"/>
                  </a:lnTo>
                  <a:lnTo>
                    <a:pt x="359" y="15"/>
                  </a:lnTo>
                  <a:lnTo>
                    <a:pt x="365" y="12"/>
                  </a:lnTo>
                  <a:lnTo>
                    <a:pt x="370" y="11"/>
                  </a:lnTo>
                  <a:lnTo>
                    <a:pt x="373" y="9"/>
                  </a:lnTo>
                  <a:lnTo>
                    <a:pt x="376" y="8"/>
                  </a:lnTo>
                  <a:lnTo>
                    <a:pt x="378" y="5"/>
                  </a:lnTo>
                  <a:lnTo>
                    <a:pt x="381" y="3"/>
                  </a:lnTo>
                  <a:lnTo>
                    <a:pt x="382" y="2"/>
                  </a:lnTo>
                  <a:lnTo>
                    <a:pt x="387" y="2"/>
                  </a:lnTo>
                  <a:lnTo>
                    <a:pt x="390" y="0"/>
                  </a:lnTo>
                  <a:lnTo>
                    <a:pt x="394" y="0"/>
                  </a:lnTo>
                  <a:lnTo>
                    <a:pt x="397" y="2"/>
                  </a:lnTo>
                  <a:lnTo>
                    <a:pt x="403" y="3"/>
                  </a:lnTo>
                  <a:lnTo>
                    <a:pt x="403" y="3"/>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75" name="Freeform 159"/>
            <p:cNvSpPr/>
            <p:nvPr/>
          </p:nvSpPr>
          <p:spPr bwMode="auto">
            <a:xfrm>
              <a:off x="1554480" y="1199198"/>
              <a:ext cx="665163" cy="1136650"/>
            </a:xfrm>
            <a:custGeom>
              <a:avLst/>
              <a:gdLst>
                <a:gd name="T0" fmla="*/ 334 w 419"/>
                <a:gd name="T1" fmla="*/ 479 h 716"/>
                <a:gd name="T2" fmla="*/ 298 w 419"/>
                <a:gd name="T3" fmla="*/ 536 h 716"/>
                <a:gd name="T4" fmla="*/ 273 w 419"/>
                <a:gd name="T5" fmla="*/ 566 h 716"/>
                <a:gd name="T6" fmla="*/ 248 w 419"/>
                <a:gd name="T7" fmla="*/ 592 h 716"/>
                <a:gd name="T8" fmla="*/ 198 w 419"/>
                <a:gd name="T9" fmla="*/ 630 h 716"/>
                <a:gd name="T10" fmla="*/ 139 w 419"/>
                <a:gd name="T11" fmla="*/ 666 h 716"/>
                <a:gd name="T12" fmla="*/ 81 w 419"/>
                <a:gd name="T13" fmla="*/ 696 h 716"/>
                <a:gd name="T14" fmla="*/ 54 w 419"/>
                <a:gd name="T15" fmla="*/ 705 h 716"/>
                <a:gd name="T16" fmla="*/ 32 w 419"/>
                <a:gd name="T17" fmla="*/ 711 h 716"/>
                <a:gd name="T18" fmla="*/ 16 w 419"/>
                <a:gd name="T19" fmla="*/ 714 h 716"/>
                <a:gd name="T20" fmla="*/ 6 w 419"/>
                <a:gd name="T21" fmla="*/ 716 h 716"/>
                <a:gd name="T22" fmla="*/ 1 w 419"/>
                <a:gd name="T23" fmla="*/ 714 h 716"/>
                <a:gd name="T24" fmla="*/ 0 w 419"/>
                <a:gd name="T25" fmla="*/ 711 h 716"/>
                <a:gd name="T26" fmla="*/ 1 w 419"/>
                <a:gd name="T27" fmla="*/ 705 h 716"/>
                <a:gd name="T28" fmla="*/ 7 w 419"/>
                <a:gd name="T29" fmla="*/ 701 h 716"/>
                <a:gd name="T30" fmla="*/ 16 w 419"/>
                <a:gd name="T31" fmla="*/ 695 h 716"/>
                <a:gd name="T32" fmla="*/ 30 w 419"/>
                <a:gd name="T33" fmla="*/ 687 h 716"/>
                <a:gd name="T34" fmla="*/ 51 w 419"/>
                <a:gd name="T35" fmla="*/ 677 h 716"/>
                <a:gd name="T36" fmla="*/ 89 w 419"/>
                <a:gd name="T37" fmla="*/ 652 h 716"/>
                <a:gd name="T38" fmla="*/ 136 w 419"/>
                <a:gd name="T39" fmla="*/ 618 h 716"/>
                <a:gd name="T40" fmla="*/ 187 w 419"/>
                <a:gd name="T41" fmla="*/ 578 h 716"/>
                <a:gd name="T42" fmla="*/ 231 w 419"/>
                <a:gd name="T43" fmla="*/ 531 h 716"/>
                <a:gd name="T44" fmla="*/ 269 w 419"/>
                <a:gd name="T45" fmla="*/ 477 h 716"/>
                <a:gd name="T46" fmla="*/ 299 w 419"/>
                <a:gd name="T47" fmla="*/ 418 h 716"/>
                <a:gd name="T48" fmla="*/ 322 w 419"/>
                <a:gd name="T49" fmla="*/ 356 h 716"/>
                <a:gd name="T50" fmla="*/ 337 w 419"/>
                <a:gd name="T51" fmla="*/ 290 h 716"/>
                <a:gd name="T52" fmla="*/ 346 w 419"/>
                <a:gd name="T53" fmla="*/ 223 h 716"/>
                <a:gd name="T54" fmla="*/ 349 w 419"/>
                <a:gd name="T55" fmla="*/ 157 h 716"/>
                <a:gd name="T56" fmla="*/ 349 w 419"/>
                <a:gd name="T57" fmla="*/ 113 h 716"/>
                <a:gd name="T58" fmla="*/ 349 w 419"/>
                <a:gd name="T59" fmla="*/ 84 h 716"/>
                <a:gd name="T60" fmla="*/ 346 w 419"/>
                <a:gd name="T61" fmla="*/ 62 h 716"/>
                <a:gd name="T62" fmla="*/ 343 w 419"/>
                <a:gd name="T63" fmla="*/ 43 h 716"/>
                <a:gd name="T64" fmla="*/ 340 w 419"/>
                <a:gd name="T65" fmla="*/ 30 h 716"/>
                <a:gd name="T66" fmla="*/ 332 w 419"/>
                <a:gd name="T67" fmla="*/ 21 h 716"/>
                <a:gd name="T68" fmla="*/ 326 w 419"/>
                <a:gd name="T69" fmla="*/ 12 h 716"/>
                <a:gd name="T70" fmla="*/ 329 w 419"/>
                <a:gd name="T71" fmla="*/ 3 h 716"/>
                <a:gd name="T72" fmla="*/ 340 w 419"/>
                <a:gd name="T73" fmla="*/ 0 h 716"/>
                <a:gd name="T74" fmla="*/ 358 w 419"/>
                <a:gd name="T75" fmla="*/ 3 h 716"/>
                <a:gd name="T76" fmla="*/ 381 w 419"/>
                <a:gd name="T77" fmla="*/ 10 h 716"/>
                <a:gd name="T78" fmla="*/ 402 w 419"/>
                <a:gd name="T79" fmla="*/ 24 h 716"/>
                <a:gd name="T80" fmla="*/ 412 w 419"/>
                <a:gd name="T81" fmla="*/ 36 h 716"/>
                <a:gd name="T82" fmla="*/ 419 w 419"/>
                <a:gd name="T83" fmla="*/ 45 h 716"/>
                <a:gd name="T84" fmla="*/ 419 w 419"/>
                <a:gd name="T85" fmla="*/ 57 h 716"/>
                <a:gd name="T86" fmla="*/ 419 w 419"/>
                <a:gd name="T87" fmla="*/ 75 h 716"/>
                <a:gd name="T88" fmla="*/ 417 w 419"/>
                <a:gd name="T89" fmla="*/ 104 h 716"/>
                <a:gd name="T90" fmla="*/ 416 w 419"/>
                <a:gd name="T91" fmla="*/ 140 h 716"/>
                <a:gd name="T92" fmla="*/ 412 w 419"/>
                <a:gd name="T93" fmla="*/ 184 h 716"/>
                <a:gd name="T94" fmla="*/ 402 w 419"/>
                <a:gd name="T95" fmla="*/ 279 h 716"/>
                <a:gd name="T96" fmla="*/ 379 w 419"/>
                <a:gd name="T97" fmla="*/ 368 h 716"/>
                <a:gd name="T98" fmla="*/ 360 w 419"/>
                <a:gd name="T99" fmla="*/ 426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9" h="716">
                  <a:moveTo>
                    <a:pt x="360" y="426"/>
                  </a:moveTo>
                  <a:lnTo>
                    <a:pt x="347" y="453"/>
                  </a:lnTo>
                  <a:lnTo>
                    <a:pt x="334" y="479"/>
                  </a:lnTo>
                  <a:lnTo>
                    <a:pt x="320" y="503"/>
                  </a:lnTo>
                  <a:lnTo>
                    <a:pt x="305" y="525"/>
                  </a:lnTo>
                  <a:lnTo>
                    <a:pt x="298" y="536"/>
                  </a:lnTo>
                  <a:lnTo>
                    <a:pt x="290" y="547"/>
                  </a:lnTo>
                  <a:lnTo>
                    <a:pt x="281" y="556"/>
                  </a:lnTo>
                  <a:lnTo>
                    <a:pt x="273" y="566"/>
                  </a:lnTo>
                  <a:lnTo>
                    <a:pt x="264" y="575"/>
                  </a:lnTo>
                  <a:lnTo>
                    <a:pt x="255" y="583"/>
                  </a:lnTo>
                  <a:lnTo>
                    <a:pt x="248" y="592"/>
                  </a:lnTo>
                  <a:lnTo>
                    <a:pt x="239" y="599"/>
                  </a:lnTo>
                  <a:lnTo>
                    <a:pt x="217" y="615"/>
                  </a:lnTo>
                  <a:lnTo>
                    <a:pt x="198" y="630"/>
                  </a:lnTo>
                  <a:lnTo>
                    <a:pt x="178" y="642"/>
                  </a:lnTo>
                  <a:lnTo>
                    <a:pt x="159" y="655"/>
                  </a:lnTo>
                  <a:lnTo>
                    <a:pt x="139" y="666"/>
                  </a:lnTo>
                  <a:lnTo>
                    <a:pt x="119" y="677"/>
                  </a:lnTo>
                  <a:lnTo>
                    <a:pt x="100" y="687"/>
                  </a:lnTo>
                  <a:lnTo>
                    <a:pt x="81" y="696"/>
                  </a:lnTo>
                  <a:lnTo>
                    <a:pt x="72" y="699"/>
                  </a:lnTo>
                  <a:lnTo>
                    <a:pt x="62" y="702"/>
                  </a:lnTo>
                  <a:lnTo>
                    <a:pt x="54" y="705"/>
                  </a:lnTo>
                  <a:lnTo>
                    <a:pt x="47" y="707"/>
                  </a:lnTo>
                  <a:lnTo>
                    <a:pt x="39" y="710"/>
                  </a:lnTo>
                  <a:lnTo>
                    <a:pt x="32" y="711"/>
                  </a:lnTo>
                  <a:lnTo>
                    <a:pt x="27" y="713"/>
                  </a:lnTo>
                  <a:lnTo>
                    <a:pt x="21" y="714"/>
                  </a:lnTo>
                  <a:lnTo>
                    <a:pt x="16" y="714"/>
                  </a:lnTo>
                  <a:lnTo>
                    <a:pt x="12" y="716"/>
                  </a:lnTo>
                  <a:lnTo>
                    <a:pt x="9" y="716"/>
                  </a:lnTo>
                  <a:lnTo>
                    <a:pt x="6" y="716"/>
                  </a:lnTo>
                  <a:lnTo>
                    <a:pt x="3" y="716"/>
                  </a:lnTo>
                  <a:lnTo>
                    <a:pt x="1" y="716"/>
                  </a:lnTo>
                  <a:lnTo>
                    <a:pt x="1" y="714"/>
                  </a:lnTo>
                  <a:lnTo>
                    <a:pt x="1" y="714"/>
                  </a:lnTo>
                  <a:lnTo>
                    <a:pt x="0" y="713"/>
                  </a:lnTo>
                  <a:lnTo>
                    <a:pt x="0" y="711"/>
                  </a:lnTo>
                  <a:lnTo>
                    <a:pt x="0" y="710"/>
                  </a:lnTo>
                  <a:lnTo>
                    <a:pt x="1" y="707"/>
                  </a:lnTo>
                  <a:lnTo>
                    <a:pt x="1" y="705"/>
                  </a:lnTo>
                  <a:lnTo>
                    <a:pt x="3" y="704"/>
                  </a:lnTo>
                  <a:lnTo>
                    <a:pt x="6" y="702"/>
                  </a:lnTo>
                  <a:lnTo>
                    <a:pt x="7" y="701"/>
                  </a:lnTo>
                  <a:lnTo>
                    <a:pt x="10" y="698"/>
                  </a:lnTo>
                  <a:lnTo>
                    <a:pt x="13" y="696"/>
                  </a:lnTo>
                  <a:lnTo>
                    <a:pt x="16" y="695"/>
                  </a:lnTo>
                  <a:lnTo>
                    <a:pt x="21" y="692"/>
                  </a:lnTo>
                  <a:lnTo>
                    <a:pt x="25" y="690"/>
                  </a:lnTo>
                  <a:lnTo>
                    <a:pt x="30" y="687"/>
                  </a:lnTo>
                  <a:lnTo>
                    <a:pt x="36" y="684"/>
                  </a:lnTo>
                  <a:lnTo>
                    <a:pt x="41" y="683"/>
                  </a:lnTo>
                  <a:lnTo>
                    <a:pt x="51" y="677"/>
                  </a:lnTo>
                  <a:lnTo>
                    <a:pt x="63" y="669"/>
                  </a:lnTo>
                  <a:lnTo>
                    <a:pt x="75" y="661"/>
                  </a:lnTo>
                  <a:lnTo>
                    <a:pt x="89" y="652"/>
                  </a:lnTo>
                  <a:lnTo>
                    <a:pt x="103" y="642"/>
                  </a:lnTo>
                  <a:lnTo>
                    <a:pt x="119" y="630"/>
                  </a:lnTo>
                  <a:lnTo>
                    <a:pt x="136" y="618"/>
                  </a:lnTo>
                  <a:lnTo>
                    <a:pt x="152" y="604"/>
                  </a:lnTo>
                  <a:lnTo>
                    <a:pt x="171" y="592"/>
                  </a:lnTo>
                  <a:lnTo>
                    <a:pt x="187" y="578"/>
                  </a:lnTo>
                  <a:lnTo>
                    <a:pt x="204" y="563"/>
                  </a:lnTo>
                  <a:lnTo>
                    <a:pt x="217" y="548"/>
                  </a:lnTo>
                  <a:lnTo>
                    <a:pt x="231" y="531"/>
                  </a:lnTo>
                  <a:lnTo>
                    <a:pt x="245" y="513"/>
                  </a:lnTo>
                  <a:lnTo>
                    <a:pt x="257" y="495"/>
                  </a:lnTo>
                  <a:lnTo>
                    <a:pt x="269" y="477"/>
                  </a:lnTo>
                  <a:lnTo>
                    <a:pt x="281" y="457"/>
                  </a:lnTo>
                  <a:lnTo>
                    <a:pt x="290" y="438"/>
                  </a:lnTo>
                  <a:lnTo>
                    <a:pt x="299" y="418"/>
                  </a:lnTo>
                  <a:lnTo>
                    <a:pt x="307" y="397"/>
                  </a:lnTo>
                  <a:lnTo>
                    <a:pt x="314" y="377"/>
                  </a:lnTo>
                  <a:lnTo>
                    <a:pt x="322" y="356"/>
                  </a:lnTo>
                  <a:lnTo>
                    <a:pt x="326" y="334"/>
                  </a:lnTo>
                  <a:lnTo>
                    <a:pt x="332" y="312"/>
                  </a:lnTo>
                  <a:lnTo>
                    <a:pt x="337" y="290"/>
                  </a:lnTo>
                  <a:lnTo>
                    <a:pt x="340" y="267"/>
                  </a:lnTo>
                  <a:lnTo>
                    <a:pt x="343" y="246"/>
                  </a:lnTo>
                  <a:lnTo>
                    <a:pt x="346" y="223"/>
                  </a:lnTo>
                  <a:lnTo>
                    <a:pt x="347" y="201"/>
                  </a:lnTo>
                  <a:lnTo>
                    <a:pt x="349" y="178"/>
                  </a:lnTo>
                  <a:lnTo>
                    <a:pt x="349" y="157"/>
                  </a:lnTo>
                  <a:lnTo>
                    <a:pt x="351" y="134"/>
                  </a:lnTo>
                  <a:lnTo>
                    <a:pt x="351" y="123"/>
                  </a:lnTo>
                  <a:lnTo>
                    <a:pt x="349" y="113"/>
                  </a:lnTo>
                  <a:lnTo>
                    <a:pt x="349" y="102"/>
                  </a:lnTo>
                  <a:lnTo>
                    <a:pt x="349" y="93"/>
                  </a:lnTo>
                  <a:lnTo>
                    <a:pt x="349" y="84"/>
                  </a:lnTo>
                  <a:lnTo>
                    <a:pt x="347" y="77"/>
                  </a:lnTo>
                  <a:lnTo>
                    <a:pt x="347" y="69"/>
                  </a:lnTo>
                  <a:lnTo>
                    <a:pt x="346" y="62"/>
                  </a:lnTo>
                  <a:lnTo>
                    <a:pt x="346" y="55"/>
                  </a:lnTo>
                  <a:lnTo>
                    <a:pt x="344" y="49"/>
                  </a:lnTo>
                  <a:lnTo>
                    <a:pt x="343" y="43"/>
                  </a:lnTo>
                  <a:lnTo>
                    <a:pt x="343" y="39"/>
                  </a:lnTo>
                  <a:lnTo>
                    <a:pt x="341" y="34"/>
                  </a:lnTo>
                  <a:lnTo>
                    <a:pt x="340" y="30"/>
                  </a:lnTo>
                  <a:lnTo>
                    <a:pt x="338" y="27"/>
                  </a:lnTo>
                  <a:lnTo>
                    <a:pt x="337" y="24"/>
                  </a:lnTo>
                  <a:lnTo>
                    <a:pt x="332" y="21"/>
                  </a:lnTo>
                  <a:lnTo>
                    <a:pt x="329" y="18"/>
                  </a:lnTo>
                  <a:lnTo>
                    <a:pt x="326" y="15"/>
                  </a:lnTo>
                  <a:lnTo>
                    <a:pt x="326" y="12"/>
                  </a:lnTo>
                  <a:lnTo>
                    <a:pt x="326" y="9"/>
                  </a:lnTo>
                  <a:lnTo>
                    <a:pt x="326" y="6"/>
                  </a:lnTo>
                  <a:lnTo>
                    <a:pt x="329" y="3"/>
                  </a:lnTo>
                  <a:lnTo>
                    <a:pt x="332" y="1"/>
                  </a:lnTo>
                  <a:lnTo>
                    <a:pt x="335" y="0"/>
                  </a:lnTo>
                  <a:lnTo>
                    <a:pt x="340" y="0"/>
                  </a:lnTo>
                  <a:lnTo>
                    <a:pt x="346" y="0"/>
                  </a:lnTo>
                  <a:lnTo>
                    <a:pt x="352" y="1"/>
                  </a:lnTo>
                  <a:lnTo>
                    <a:pt x="358" y="3"/>
                  </a:lnTo>
                  <a:lnTo>
                    <a:pt x="366" y="4"/>
                  </a:lnTo>
                  <a:lnTo>
                    <a:pt x="373" y="7"/>
                  </a:lnTo>
                  <a:lnTo>
                    <a:pt x="381" y="10"/>
                  </a:lnTo>
                  <a:lnTo>
                    <a:pt x="390" y="15"/>
                  </a:lnTo>
                  <a:lnTo>
                    <a:pt x="396" y="19"/>
                  </a:lnTo>
                  <a:lnTo>
                    <a:pt x="402" y="24"/>
                  </a:lnTo>
                  <a:lnTo>
                    <a:pt x="406" y="28"/>
                  </a:lnTo>
                  <a:lnTo>
                    <a:pt x="409" y="31"/>
                  </a:lnTo>
                  <a:lnTo>
                    <a:pt x="412" y="36"/>
                  </a:lnTo>
                  <a:lnTo>
                    <a:pt x="416" y="39"/>
                  </a:lnTo>
                  <a:lnTo>
                    <a:pt x="417" y="42"/>
                  </a:lnTo>
                  <a:lnTo>
                    <a:pt x="419" y="45"/>
                  </a:lnTo>
                  <a:lnTo>
                    <a:pt x="419" y="48"/>
                  </a:lnTo>
                  <a:lnTo>
                    <a:pt x="419" y="51"/>
                  </a:lnTo>
                  <a:lnTo>
                    <a:pt x="419" y="57"/>
                  </a:lnTo>
                  <a:lnTo>
                    <a:pt x="419" y="62"/>
                  </a:lnTo>
                  <a:lnTo>
                    <a:pt x="419" y="69"/>
                  </a:lnTo>
                  <a:lnTo>
                    <a:pt x="419" y="75"/>
                  </a:lnTo>
                  <a:lnTo>
                    <a:pt x="419" y="84"/>
                  </a:lnTo>
                  <a:lnTo>
                    <a:pt x="417" y="93"/>
                  </a:lnTo>
                  <a:lnTo>
                    <a:pt x="417" y="104"/>
                  </a:lnTo>
                  <a:lnTo>
                    <a:pt x="417" y="114"/>
                  </a:lnTo>
                  <a:lnTo>
                    <a:pt x="416" y="127"/>
                  </a:lnTo>
                  <a:lnTo>
                    <a:pt x="416" y="140"/>
                  </a:lnTo>
                  <a:lnTo>
                    <a:pt x="414" y="154"/>
                  </a:lnTo>
                  <a:lnTo>
                    <a:pt x="414" y="169"/>
                  </a:lnTo>
                  <a:lnTo>
                    <a:pt x="412" y="184"/>
                  </a:lnTo>
                  <a:lnTo>
                    <a:pt x="411" y="216"/>
                  </a:lnTo>
                  <a:lnTo>
                    <a:pt x="406" y="247"/>
                  </a:lnTo>
                  <a:lnTo>
                    <a:pt x="402" y="279"/>
                  </a:lnTo>
                  <a:lnTo>
                    <a:pt x="396" y="308"/>
                  </a:lnTo>
                  <a:lnTo>
                    <a:pt x="388" y="338"/>
                  </a:lnTo>
                  <a:lnTo>
                    <a:pt x="379" y="368"/>
                  </a:lnTo>
                  <a:lnTo>
                    <a:pt x="370" y="397"/>
                  </a:lnTo>
                  <a:lnTo>
                    <a:pt x="360" y="426"/>
                  </a:lnTo>
                  <a:lnTo>
                    <a:pt x="360" y="426"/>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76" name="Freeform 160"/>
            <p:cNvSpPr/>
            <p:nvPr/>
          </p:nvSpPr>
          <p:spPr bwMode="auto">
            <a:xfrm>
              <a:off x="2103755" y="1731010"/>
              <a:ext cx="881063" cy="623888"/>
            </a:xfrm>
            <a:custGeom>
              <a:avLst/>
              <a:gdLst>
                <a:gd name="T0" fmla="*/ 437 w 555"/>
                <a:gd name="T1" fmla="*/ 314 h 393"/>
                <a:gd name="T2" fmla="*/ 466 w 555"/>
                <a:gd name="T3" fmla="*/ 323 h 393"/>
                <a:gd name="T4" fmla="*/ 491 w 555"/>
                <a:gd name="T5" fmla="*/ 329 h 393"/>
                <a:gd name="T6" fmla="*/ 512 w 555"/>
                <a:gd name="T7" fmla="*/ 336 h 393"/>
                <a:gd name="T8" fmla="*/ 529 w 555"/>
                <a:gd name="T9" fmla="*/ 342 h 393"/>
                <a:gd name="T10" fmla="*/ 541 w 555"/>
                <a:gd name="T11" fmla="*/ 346 h 393"/>
                <a:gd name="T12" fmla="*/ 550 w 555"/>
                <a:gd name="T13" fmla="*/ 351 h 393"/>
                <a:gd name="T14" fmla="*/ 553 w 555"/>
                <a:gd name="T15" fmla="*/ 355 h 393"/>
                <a:gd name="T16" fmla="*/ 555 w 555"/>
                <a:gd name="T17" fmla="*/ 357 h 393"/>
                <a:gd name="T18" fmla="*/ 553 w 555"/>
                <a:gd name="T19" fmla="*/ 360 h 393"/>
                <a:gd name="T20" fmla="*/ 549 w 555"/>
                <a:gd name="T21" fmla="*/ 361 h 393"/>
                <a:gd name="T22" fmla="*/ 544 w 555"/>
                <a:gd name="T23" fmla="*/ 364 h 393"/>
                <a:gd name="T24" fmla="*/ 535 w 555"/>
                <a:gd name="T25" fmla="*/ 369 h 393"/>
                <a:gd name="T26" fmla="*/ 517 w 555"/>
                <a:gd name="T27" fmla="*/ 373 h 393"/>
                <a:gd name="T28" fmla="*/ 398 w 555"/>
                <a:gd name="T29" fmla="*/ 388 h 393"/>
                <a:gd name="T30" fmla="*/ 373 w 555"/>
                <a:gd name="T31" fmla="*/ 391 h 393"/>
                <a:gd name="T32" fmla="*/ 354 w 555"/>
                <a:gd name="T33" fmla="*/ 393 h 393"/>
                <a:gd name="T34" fmla="*/ 339 w 555"/>
                <a:gd name="T35" fmla="*/ 393 h 393"/>
                <a:gd name="T36" fmla="*/ 327 w 555"/>
                <a:gd name="T37" fmla="*/ 393 h 393"/>
                <a:gd name="T38" fmla="*/ 316 w 555"/>
                <a:gd name="T39" fmla="*/ 390 h 393"/>
                <a:gd name="T40" fmla="*/ 304 w 555"/>
                <a:gd name="T41" fmla="*/ 385 h 393"/>
                <a:gd name="T42" fmla="*/ 292 w 555"/>
                <a:gd name="T43" fmla="*/ 379 h 393"/>
                <a:gd name="T44" fmla="*/ 281 w 555"/>
                <a:gd name="T45" fmla="*/ 370 h 393"/>
                <a:gd name="T46" fmla="*/ 269 w 555"/>
                <a:gd name="T47" fmla="*/ 358 h 393"/>
                <a:gd name="T48" fmla="*/ 252 w 555"/>
                <a:gd name="T49" fmla="*/ 342 h 393"/>
                <a:gd name="T50" fmla="*/ 237 w 555"/>
                <a:gd name="T51" fmla="*/ 326 h 393"/>
                <a:gd name="T52" fmla="*/ 227 w 555"/>
                <a:gd name="T53" fmla="*/ 314 h 393"/>
                <a:gd name="T54" fmla="*/ 216 w 555"/>
                <a:gd name="T55" fmla="*/ 299 h 393"/>
                <a:gd name="T56" fmla="*/ 204 w 555"/>
                <a:gd name="T57" fmla="*/ 284 h 393"/>
                <a:gd name="T58" fmla="*/ 187 w 555"/>
                <a:gd name="T59" fmla="*/ 266 h 393"/>
                <a:gd name="T60" fmla="*/ 169 w 555"/>
                <a:gd name="T61" fmla="*/ 243 h 393"/>
                <a:gd name="T62" fmla="*/ 145 w 555"/>
                <a:gd name="T63" fmla="*/ 215 h 393"/>
                <a:gd name="T64" fmla="*/ 119 w 555"/>
                <a:gd name="T65" fmla="*/ 183 h 393"/>
                <a:gd name="T66" fmla="*/ 89 w 555"/>
                <a:gd name="T67" fmla="*/ 145 h 393"/>
                <a:gd name="T68" fmla="*/ 56 w 555"/>
                <a:gd name="T69" fmla="*/ 101 h 393"/>
                <a:gd name="T70" fmla="*/ 20 w 555"/>
                <a:gd name="T71" fmla="*/ 53 h 393"/>
                <a:gd name="T72" fmla="*/ 9 w 555"/>
                <a:gd name="T73" fmla="*/ 14 h 393"/>
                <a:gd name="T74" fmla="*/ 21 w 555"/>
                <a:gd name="T75" fmla="*/ 6 h 393"/>
                <a:gd name="T76" fmla="*/ 33 w 555"/>
                <a:gd name="T77" fmla="*/ 20 h 393"/>
                <a:gd name="T78" fmla="*/ 47 w 555"/>
                <a:gd name="T79" fmla="*/ 35 h 393"/>
                <a:gd name="T80" fmla="*/ 62 w 555"/>
                <a:gd name="T81" fmla="*/ 53 h 393"/>
                <a:gd name="T82" fmla="*/ 82 w 555"/>
                <a:gd name="T83" fmla="*/ 73 h 393"/>
                <a:gd name="T84" fmla="*/ 103 w 555"/>
                <a:gd name="T85" fmla="*/ 94 h 393"/>
                <a:gd name="T86" fmla="*/ 128 w 555"/>
                <a:gd name="T87" fmla="*/ 119 h 393"/>
                <a:gd name="T88" fmla="*/ 154 w 555"/>
                <a:gd name="T89" fmla="*/ 145 h 393"/>
                <a:gd name="T90" fmla="*/ 184 w 555"/>
                <a:gd name="T91" fmla="*/ 174 h 393"/>
                <a:gd name="T92" fmla="*/ 215 w 555"/>
                <a:gd name="T93" fmla="*/ 201 h 393"/>
                <a:gd name="T94" fmla="*/ 246 w 555"/>
                <a:gd name="T95" fmla="*/ 225 h 393"/>
                <a:gd name="T96" fmla="*/ 277 w 555"/>
                <a:gd name="T97" fmla="*/ 246 h 393"/>
                <a:gd name="T98" fmla="*/ 308 w 555"/>
                <a:gd name="T99" fmla="*/ 264 h 393"/>
                <a:gd name="T100" fmla="*/ 340 w 555"/>
                <a:gd name="T101" fmla="*/ 281 h 393"/>
                <a:gd name="T102" fmla="*/ 372 w 555"/>
                <a:gd name="T103" fmla="*/ 295 h 393"/>
                <a:gd name="T104" fmla="*/ 404 w 555"/>
                <a:gd name="T105" fmla="*/ 307 h 393"/>
                <a:gd name="T106" fmla="*/ 420 w 555"/>
                <a:gd name="T107"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5" h="393">
                  <a:moveTo>
                    <a:pt x="420" y="311"/>
                  </a:moveTo>
                  <a:lnTo>
                    <a:pt x="437" y="314"/>
                  </a:lnTo>
                  <a:lnTo>
                    <a:pt x="452" y="319"/>
                  </a:lnTo>
                  <a:lnTo>
                    <a:pt x="466" y="323"/>
                  </a:lnTo>
                  <a:lnTo>
                    <a:pt x="479" y="326"/>
                  </a:lnTo>
                  <a:lnTo>
                    <a:pt x="491" y="329"/>
                  </a:lnTo>
                  <a:lnTo>
                    <a:pt x="502" y="332"/>
                  </a:lnTo>
                  <a:lnTo>
                    <a:pt x="512" y="336"/>
                  </a:lnTo>
                  <a:lnTo>
                    <a:pt x="522" y="339"/>
                  </a:lnTo>
                  <a:lnTo>
                    <a:pt x="529" y="342"/>
                  </a:lnTo>
                  <a:lnTo>
                    <a:pt x="535" y="345"/>
                  </a:lnTo>
                  <a:lnTo>
                    <a:pt x="541" y="346"/>
                  </a:lnTo>
                  <a:lnTo>
                    <a:pt x="546" y="349"/>
                  </a:lnTo>
                  <a:lnTo>
                    <a:pt x="550" y="351"/>
                  </a:lnTo>
                  <a:lnTo>
                    <a:pt x="552" y="352"/>
                  </a:lnTo>
                  <a:lnTo>
                    <a:pt x="553" y="355"/>
                  </a:lnTo>
                  <a:lnTo>
                    <a:pt x="555" y="357"/>
                  </a:lnTo>
                  <a:lnTo>
                    <a:pt x="555" y="357"/>
                  </a:lnTo>
                  <a:lnTo>
                    <a:pt x="553" y="358"/>
                  </a:lnTo>
                  <a:lnTo>
                    <a:pt x="553" y="360"/>
                  </a:lnTo>
                  <a:lnTo>
                    <a:pt x="552" y="361"/>
                  </a:lnTo>
                  <a:lnTo>
                    <a:pt x="549" y="361"/>
                  </a:lnTo>
                  <a:lnTo>
                    <a:pt x="547" y="363"/>
                  </a:lnTo>
                  <a:lnTo>
                    <a:pt x="544" y="364"/>
                  </a:lnTo>
                  <a:lnTo>
                    <a:pt x="541" y="366"/>
                  </a:lnTo>
                  <a:lnTo>
                    <a:pt x="535" y="369"/>
                  </a:lnTo>
                  <a:lnTo>
                    <a:pt x="526" y="370"/>
                  </a:lnTo>
                  <a:lnTo>
                    <a:pt x="517" y="373"/>
                  </a:lnTo>
                  <a:lnTo>
                    <a:pt x="505" y="375"/>
                  </a:lnTo>
                  <a:lnTo>
                    <a:pt x="398" y="388"/>
                  </a:lnTo>
                  <a:lnTo>
                    <a:pt x="385" y="390"/>
                  </a:lnTo>
                  <a:lnTo>
                    <a:pt x="373" y="391"/>
                  </a:lnTo>
                  <a:lnTo>
                    <a:pt x="363" y="391"/>
                  </a:lnTo>
                  <a:lnTo>
                    <a:pt x="354" y="393"/>
                  </a:lnTo>
                  <a:lnTo>
                    <a:pt x="345" y="393"/>
                  </a:lnTo>
                  <a:lnTo>
                    <a:pt x="339" y="393"/>
                  </a:lnTo>
                  <a:lnTo>
                    <a:pt x="331" y="393"/>
                  </a:lnTo>
                  <a:lnTo>
                    <a:pt x="327" y="393"/>
                  </a:lnTo>
                  <a:lnTo>
                    <a:pt x="320" y="391"/>
                  </a:lnTo>
                  <a:lnTo>
                    <a:pt x="316" y="390"/>
                  </a:lnTo>
                  <a:lnTo>
                    <a:pt x="310" y="387"/>
                  </a:lnTo>
                  <a:lnTo>
                    <a:pt x="304" y="385"/>
                  </a:lnTo>
                  <a:lnTo>
                    <a:pt x="298" y="382"/>
                  </a:lnTo>
                  <a:lnTo>
                    <a:pt x="292" y="379"/>
                  </a:lnTo>
                  <a:lnTo>
                    <a:pt x="287" y="375"/>
                  </a:lnTo>
                  <a:lnTo>
                    <a:pt x="281" y="370"/>
                  </a:lnTo>
                  <a:lnTo>
                    <a:pt x="275" y="364"/>
                  </a:lnTo>
                  <a:lnTo>
                    <a:pt x="269" y="358"/>
                  </a:lnTo>
                  <a:lnTo>
                    <a:pt x="262" y="351"/>
                  </a:lnTo>
                  <a:lnTo>
                    <a:pt x="252" y="342"/>
                  </a:lnTo>
                  <a:lnTo>
                    <a:pt x="243" y="331"/>
                  </a:lnTo>
                  <a:lnTo>
                    <a:pt x="237" y="326"/>
                  </a:lnTo>
                  <a:lnTo>
                    <a:pt x="233" y="320"/>
                  </a:lnTo>
                  <a:lnTo>
                    <a:pt x="227" y="314"/>
                  </a:lnTo>
                  <a:lnTo>
                    <a:pt x="221" y="307"/>
                  </a:lnTo>
                  <a:lnTo>
                    <a:pt x="216" y="299"/>
                  </a:lnTo>
                  <a:lnTo>
                    <a:pt x="210" y="292"/>
                  </a:lnTo>
                  <a:lnTo>
                    <a:pt x="204" y="284"/>
                  </a:lnTo>
                  <a:lnTo>
                    <a:pt x="197" y="277"/>
                  </a:lnTo>
                  <a:lnTo>
                    <a:pt x="187" y="266"/>
                  </a:lnTo>
                  <a:lnTo>
                    <a:pt x="178" y="255"/>
                  </a:lnTo>
                  <a:lnTo>
                    <a:pt x="169" y="243"/>
                  </a:lnTo>
                  <a:lnTo>
                    <a:pt x="157" y="230"/>
                  </a:lnTo>
                  <a:lnTo>
                    <a:pt x="145" y="215"/>
                  </a:lnTo>
                  <a:lnTo>
                    <a:pt x="133" y="200"/>
                  </a:lnTo>
                  <a:lnTo>
                    <a:pt x="119" y="183"/>
                  </a:lnTo>
                  <a:lnTo>
                    <a:pt x="104" y="165"/>
                  </a:lnTo>
                  <a:lnTo>
                    <a:pt x="89" y="145"/>
                  </a:lnTo>
                  <a:lnTo>
                    <a:pt x="73" y="124"/>
                  </a:lnTo>
                  <a:lnTo>
                    <a:pt x="56" y="101"/>
                  </a:lnTo>
                  <a:lnTo>
                    <a:pt x="38" y="79"/>
                  </a:lnTo>
                  <a:lnTo>
                    <a:pt x="20" y="53"/>
                  </a:lnTo>
                  <a:lnTo>
                    <a:pt x="0" y="27"/>
                  </a:lnTo>
                  <a:lnTo>
                    <a:pt x="9" y="14"/>
                  </a:lnTo>
                  <a:lnTo>
                    <a:pt x="18" y="0"/>
                  </a:lnTo>
                  <a:lnTo>
                    <a:pt x="21" y="6"/>
                  </a:lnTo>
                  <a:lnTo>
                    <a:pt x="27" y="12"/>
                  </a:lnTo>
                  <a:lnTo>
                    <a:pt x="33" y="20"/>
                  </a:lnTo>
                  <a:lnTo>
                    <a:pt x="39" y="27"/>
                  </a:lnTo>
                  <a:lnTo>
                    <a:pt x="47" y="35"/>
                  </a:lnTo>
                  <a:lnTo>
                    <a:pt x="54" y="44"/>
                  </a:lnTo>
                  <a:lnTo>
                    <a:pt x="62" y="53"/>
                  </a:lnTo>
                  <a:lnTo>
                    <a:pt x="73" y="62"/>
                  </a:lnTo>
                  <a:lnTo>
                    <a:pt x="82" y="73"/>
                  </a:lnTo>
                  <a:lnTo>
                    <a:pt x="92" y="83"/>
                  </a:lnTo>
                  <a:lnTo>
                    <a:pt x="103" y="94"/>
                  </a:lnTo>
                  <a:lnTo>
                    <a:pt x="115" y="106"/>
                  </a:lnTo>
                  <a:lnTo>
                    <a:pt x="128" y="119"/>
                  </a:lnTo>
                  <a:lnTo>
                    <a:pt x="141" y="132"/>
                  </a:lnTo>
                  <a:lnTo>
                    <a:pt x="154" y="145"/>
                  </a:lnTo>
                  <a:lnTo>
                    <a:pt x="169" y="160"/>
                  </a:lnTo>
                  <a:lnTo>
                    <a:pt x="184" y="174"/>
                  </a:lnTo>
                  <a:lnTo>
                    <a:pt x="200" y="187"/>
                  </a:lnTo>
                  <a:lnTo>
                    <a:pt x="215" y="201"/>
                  </a:lnTo>
                  <a:lnTo>
                    <a:pt x="230" y="213"/>
                  </a:lnTo>
                  <a:lnTo>
                    <a:pt x="246" y="225"/>
                  </a:lnTo>
                  <a:lnTo>
                    <a:pt x="262" y="236"/>
                  </a:lnTo>
                  <a:lnTo>
                    <a:pt x="277" y="246"/>
                  </a:lnTo>
                  <a:lnTo>
                    <a:pt x="293" y="255"/>
                  </a:lnTo>
                  <a:lnTo>
                    <a:pt x="308" y="264"/>
                  </a:lnTo>
                  <a:lnTo>
                    <a:pt x="325" y="274"/>
                  </a:lnTo>
                  <a:lnTo>
                    <a:pt x="340" y="281"/>
                  </a:lnTo>
                  <a:lnTo>
                    <a:pt x="357" y="289"/>
                  </a:lnTo>
                  <a:lnTo>
                    <a:pt x="372" y="295"/>
                  </a:lnTo>
                  <a:lnTo>
                    <a:pt x="389" y="301"/>
                  </a:lnTo>
                  <a:lnTo>
                    <a:pt x="404" y="307"/>
                  </a:lnTo>
                  <a:lnTo>
                    <a:pt x="420" y="311"/>
                  </a:lnTo>
                  <a:lnTo>
                    <a:pt x="420" y="311"/>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77" name="Freeform 161"/>
            <p:cNvSpPr/>
            <p:nvPr/>
          </p:nvSpPr>
          <p:spPr bwMode="auto">
            <a:xfrm>
              <a:off x="1392555" y="1637348"/>
              <a:ext cx="1612900" cy="223838"/>
            </a:xfrm>
            <a:custGeom>
              <a:avLst/>
              <a:gdLst>
                <a:gd name="T0" fmla="*/ 794 w 1016"/>
                <a:gd name="T1" fmla="*/ 73 h 141"/>
                <a:gd name="T2" fmla="*/ 735 w 1016"/>
                <a:gd name="T3" fmla="*/ 74 h 141"/>
                <a:gd name="T4" fmla="*/ 682 w 1016"/>
                <a:gd name="T5" fmla="*/ 76 h 141"/>
                <a:gd name="T6" fmla="*/ 634 w 1016"/>
                <a:gd name="T7" fmla="*/ 77 h 141"/>
                <a:gd name="T8" fmla="*/ 590 w 1016"/>
                <a:gd name="T9" fmla="*/ 80 h 141"/>
                <a:gd name="T10" fmla="*/ 551 w 1016"/>
                <a:gd name="T11" fmla="*/ 83 h 141"/>
                <a:gd name="T12" fmla="*/ 508 w 1016"/>
                <a:gd name="T13" fmla="*/ 86 h 141"/>
                <a:gd name="T14" fmla="*/ 459 w 1016"/>
                <a:gd name="T15" fmla="*/ 92 h 141"/>
                <a:gd name="T16" fmla="*/ 404 w 1016"/>
                <a:gd name="T17" fmla="*/ 98 h 141"/>
                <a:gd name="T18" fmla="*/ 344 w 1016"/>
                <a:gd name="T19" fmla="*/ 106 h 141"/>
                <a:gd name="T20" fmla="*/ 277 w 1016"/>
                <a:gd name="T21" fmla="*/ 113 h 141"/>
                <a:gd name="T22" fmla="*/ 215 w 1016"/>
                <a:gd name="T23" fmla="*/ 123 h 141"/>
                <a:gd name="T24" fmla="*/ 165 w 1016"/>
                <a:gd name="T25" fmla="*/ 130 h 141"/>
                <a:gd name="T26" fmla="*/ 126 w 1016"/>
                <a:gd name="T27" fmla="*/ 136 h 141"/>
                <a:gd name="T28" fmla="*/ 100 w 1016"/>
                <a:gd name="T29" fmla="*/ 139 h 141"/>
                <a:gd name="T30" fmla="*/ 87 w 1016"/>
                <a:gd name="T31" fmla="*/ 141 h 141"/>
                <a:gd name="T32" fmla="*/ 76 w 1016"/>
                <a:gd name="T33" fmla="*/ 141 h 141"/>
                <a:gd name="T34" fmla="*/ 58 w 1016"/>
                <a:gd name="T35" fmla="*/ 135 h 141"/>
                <a:gd name="T36" fmla="*/ 35 w 1016"/>
                <a:gd name="T37" fmla="*/ 123 h 141"/>
                <a:gd name="T38" fmla="*/ 14 w 1016"/>
                <a:gd name="T39" fmla="*/ 109 h 141"/>
                <a:gd name="T40" fmla="*/ 2 w 1016"/>
                <a:gd name="T41" fmla="*/ 100 h 141"/>
                <a:gd name="T42" fmla="*/ 0 w 1016"/>
                <a:gd name="T43" fmla="*/ 95 h 141"/>
                <a:gd name="T44" fmla="*/ 10 w 1016"/>
                <a:gd name="T45" fmla="*/ 92 h 141"/>
                <a:gd name="T46" fmla="*/ 31 w 1016"/>
                <a:gd name="T47" fmla="*/ 89 h 141"/>
                <a:gd name="T48" fmla="*/ 62 w 1016"/>
                <a:gd name="T49" fmla="*/ 86 h 141"/>
                <a:gd name="T50" fmla="*/ 106 w 1016"/>
                <a:gd name="T51" fmla="*/ 82 h 141"/>
                <a:gd name="T52" fmla="*/ 161 w 1016"/>
                <a:gd name="T53" fmla="*/ 77 h 141"/>
                <a:gd name="T54" fmla="*/ 220 w 1016"/>
                <a:gd name="T55" fmla="*/ 74 h 141"/>
                <a:gd name="T56" fmla="*/ 273 w 1016"/>
                <a:gd name="T57" fmla="*/ 71 h 141"/>
                <a:gd name="T58" fmla="*/ 323 w 1016"/>
                <a:gd name="T59" fmla="*/ 67 h 141"/>
                <a:gd name="T60" fmla="*/ 366 w 1016"/>
                <a:gd name="T61" fmla="*/ 61 h 141"/>
                <a:gd name="T62" fmla="*/ 407 w 1016"/>
                <a:gd name="T63" fmla="*/ 56 h 141"/>
                <a:gd name="T64" fmla="*/ 445 w 1016"/>
                <a:gd name="T65" fmla="*/ 51 h 141"/>
                <a:gd name="T66" fmla="*/ 487 w 1016"/>
                <a:gd name="T67" fmla="*/ 47 h 141"/>
                <a:gd name="T68" fmla="*/ 534 w 1016"/>
                <a:gd name="T69" fmla="*/ 42 h 141"/>
                <a:gd name="T70" fmla="*/ 589 w 1016"/>
                <a:gd name="T71" fmla="*/ 35 h 141"/>
                <a:gd name="T72" fmla="*/ 648 w 1016"/>
                <a:gd name="T73" fmla="*/ 27 h 141"/>
                <a:gd name="T74" fmla="*/ 711 w 1016"/>
                <a:gd name="T75" fmla="*/ 20 h 141"/>
                <a:gd name="T76" fmla="*/ 768 w 1016"/>
                <a:gd name="T77" fmla="*/ 12 h 141"/>
                <a:gd name="T78" fmla="*/ 817 w 1016"/>
                <a:gd name="T79" fmla="*/ 8 h 141"/>
                <a:gd name="T80" fmla="*/ 855 w 1016"/>
                <a:gd name="T81" fmla="*/ 3 h 141"/>
                <a:gd name="T82" fmla="*/ 885 w 1016"/>
                <a:gd name="T83" fmla="*/ 0 h 141"/>
                <a:gd name="T84" fmla="*/ 905 w 1016"/>
                <a:gd name="T85" fmla="*/ 0 h 141"/>
                <a:gd name="T86" fmla="*/ 935 w 1016"/>
                <a:gd name="T87" fmla="*/ 3 h 141"/>
                <a:gd name="T88" fmla="*/ 964 w 1016"/>
                <a:gd name="T89" fmla="*/ 14 h 141"/>
                <a:gd name="T90" fmla="*/ 988 w 1016"/>
                <a:gd name="T91" fmla="*/ 29 h 141"/>
                <a:gd name="T92" fmla="*/ 1006 w 1016"/>
                <a:gd name="T93" fmla="*/ 45 h 141"/>
                <a:gd name="T94" fmla="*/ 1015 w 1016"/>
                <a:gd name="T95" fmla="*/ 56 h 141"/>
                <a:gd name="T96" fmla="*/ 1013 w 1016"/>
                <a:gd name="T97" fmla="*/ 61 h 141"/>
                <a:gd name="T98" fmla="*/ 998 w 1016"/>
                <a:gd name="T99" fmla="*/ 64 h 141"/>
                <a:gd name="T100" fmla="*/ 971 w 1016"/>
                <a:gd name="T101" fmla="*/ 65 h 141"/>
                <a:gd name="T102" fmla="*/ 932 w 1016"/>
                <a:gd name="T103" fmla="*/ 68 h 141"/>
                <a:gd name="T104" fmla="*/ 879 w 1016"/>
                <a:gd name="T105" fmla="*/ 71 h 141"/>
                <a:gd name="T106" fmla="*/ 837 w 1016"/>
                <a:gd name="T107" fmla="*/ 7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6" h="141">
                  <a:moveTo>
                    <a:pt x="837" y="73"/>
                  </a:moveTo>
                  <a:lnTo>
                    <a:pt x="815" y="73"/>
                  </a:lnTo>
                  <a:lnTo>
                    <a:pt x="794" y="73"/>
                  </a:lnTo>
                  <a:lnTo>
                    <a:pt x="775" y="73"/>
                  </a:lnTo>
                  <a:lnTo>
                    <a:pt x="755" y="74"/>
                  </a:lnTo>
                  <a:lnTo>
                    <a:pt x="735" y="74"/>
                  </a:lnTo>
                  <a:lnTo>
                    <a:pt x="717" y="74"/>
                  </a:lnTo>
                  <a:lnTo>
                    <a:pt x="699" y="74"/>
                  </a:lnTo>
                  <a:lnTo>
                    <a:pt x="682" y="76"/>
                  </a:lnTo>
                  <a:lnTo>
                    <a:pt x="666" y="76"/>
                  </a:lnTo>
                  <a:lnTo>
                    <a:pt x="649" y="77"/>
                  </a:lnTo>
                  <a:lnTo>
                    <a:pt x="634" y="77"/>
                  </a:lnTo>
                  <a:lnTo>
                    <a:pt x="619" y="79"/>
                  </a:lnTo>
                  <a:lnTo>
                    <a:pt x="604" y="79"/>
                  </a:lnTo>
                  <a:lnTo>
                    <a:pt x="590" y="80"/>
                  </a:lnTo>
                  <a:lnTo>
                    <a:pt x="576" y="80"/>
                  </a:lnTo>
                  <a:lnTo>
                    <a:pt x="564" y="82"/>
                  </a:lnTo>
                  <a:lnTo>
                    <a:pt x="551" y="83"/>
                  </a:lnTo>
                  <a:lnTo>
                    <a:pt x="537" y="83"/>
                  </a:lnTo>
                  <a:lnTo>
                    <a:pt x="524" y="85"/>
                  </a:lnTo>
                  <a:lnTo>
                    <a:pt x="508" y="86"/>
                  </a:lnTo>
                  <a:lnTo>
                    <a:pt x="492" y="88"/>
                  </a:lnTo>
                  <a:lnTo>
                    <a:pt x="475" y="91"/>
                  </a:lnTo>
                  <a:lnTo>
                    <a:pt x="459" y="92"/>
                  </a:lnTo>
                  <a:lnTo>
                    <a:pt x="440" y="94"/>
                  </a:lnTo>
                  <a:lnTo>
                    <a:pt x="422" y="97"/>
                  </a:lnTo>
                  <a:lnTo>
                    <a:pt x="404" y="98"/>
                  </a:lnTo>
                  <a:lnTo>
                    <a:pt x="384" y="101"/>
                  </a:lnTo>
                  <a:lnTo>
                    <a:pt x="363" y="103"/>
                  </a:lnTo>
                  <a:lnTo>
                    <a:pt x="344" y="106"/>
                  </a:lnTo>
                  <a:lnTo>
                    <a:pt x="321" y="109"/>
                  </a:lnTo>
                  <a:lnTo>
                    <a:pt x="300" y="110"/>
                  </a:lnTo>
                  <a:lnTo>
                    <a:pt x="277" y="113"/>
                  </a:lnTo>
                  <a:lnTo>
                    <a:pt x="256" y="116"/>
                  </a:lnTo>
                  <a:lnTo>
                    <a:pt x="235" y="119"/>
                  </a:lnTo>
                  <a:lnTo>
                    <a:pt x="215" y="123"/>
                  </a:lnTo>
                  <a:lnTo>
                    <a:pt x="197" y="126"/>
                  </a:lnTo>
                  <a:lnTo>
                    <a:pt x="180" y="129"/>
                  </a:lnTo>
                  <a:lnTo>
                    <a:pt x="165" y="130"/>
                  </a:lnTo>
                  <a:lnTo>
                    <a:pt x="150" y="133"/>
                  </a:lnTo>
                  <a:lnTo>
                    <a:pt x="138" y="135"/>
                  </a:lnTo>
                  <a:lnTo>
                    <a:pt x="126" y="136"/>
                  </a:lnTo>
                  <a:lnTo>
                    <a:pt x="115" y="138"/>
                  </a:lnTo>
                  <a:lnTo>
                    <a:pt x="108" y="139"/>
                  </a:lnTo>
                  <a:lnTo>
                    <a:pt x="100" y="139"/>
                  </a:lnTo>
                  <a:lnTo>
                    <a:pt x="94" y="141"/>
                  </a:lnTo>
                  <a:lnTo>
                    <a:pt x="90" y="141"/>
                  </a:lnTo>
                  <a:lnTo>
                    <a:pt x="87" y="141"/>
                  </a:lnTo>
                  <a:lnTo>
                    <a:pt x="85" y="141"/>
                  </a:lnTo>
                  <a:lnTo>
                    <a:pt x="81" y="141"/>
                  </a:lnTo>
                  <a:lnTo>
                    <a:pt x="76" y="141"/>
                  </a:lnTo>
                  <a:lnTo>
                    <a:pt x="72" y="139"/>
                  </a:lnTo>
                  <a:lnTo>
                    <a:pt x="65" y="138"/>
                  </a:lnTo>
                  <a:lnTo>
                    <a:pt x="58" y="135"/>
                  </a:lnTo>
                  <a:lnTo>
                    <a:pt x="52" y="132"/>
                  </a:lnTo>
                  <a:lnTo>
                    <a:pt x="44" y="127"/>
                  </a:lnTo>
                  <a:lnTo>
                    <a:pt x="35" y="123"/>
                  </a:lnTo>
                  <a:lnTo>
                    <a:pt x="28" y="118"/>
                  </a:lnTo>
                  <a:lnTo>
                    <a:pt x="20" y="113"/>
                  </a:lnTo>
                  <a:lnTo>
                    <a:pt x="14" y="109"/>
                  </a:lnTo>
                  <a:lnTo>
                    <a:pt x="10" y="106"/>
                  </a:lnTo>
                  <a:lnTo>
                    <a:pt x="5" y="103"/>
                  </a:lnTo>
                  <a:lnTo>
                    <a:pt x="2" y="100"/>
                  </a:lnTo>
                  <a:lnTo>
                    <a:pt x="0" y="97"/>
                  </a:lnTo>
                  <a:lnTo>
                    <a:pt x="0" y="95"/>
                  </a:lnTo>
                  <a:lnTo>
                    <a:pt x="0" y="95"/>
                  </a:lnTo>
                  <a:lnTo>
                    <a:pt x="2" y="94"/>
                  </a:lnTo>
                  <a:lnTo>
                    <a:pt x="5" y="92"/>
                  </a:lnTo>
                  <a:lnTo>
                    <a:pt x="10" y="92"/>
                  </a:lnTo>
                  <a:lnTo>
                    <a:pt x="16" y="91"/>
                  </a:lnTo>
                  <a:lnTo>
                    <a:pt x="23" y="91"/>
                  </a:lnTo>
                  <a:lnTo>
                    <a:pt x="31" y="89"/>
                  </a:lnTo>
                  <a:lnTo>
                    <a:pt x="40" y="88"/>
                  </a:lnTo>
                  <a:lnTo>
                    <a:pt x="50" y="88"/>
                  </a:lnTo>
                  <a:lnTo>
                    <a:pt x="62" y="86"/>
                  </a:lnTo>
                  <a:lnTo>
                    <a:pt x="76" y="85"/>
                  </a:lnTo>
                  <a:lnTo>
                    <a:pt x="91" y="83"/>
                  </a:lnTo>
                  <a:lnTo>
                    <a:pt x="106" y="82"/>
                  </a:lnTo>
                  <a:lnTo>
                    <a:pt x="123" y="80"/>
                  </a:lnTo>
                  <a:lnTo>
                    <a:pt x="141" y="79"/>
                  </a:lnTo>
                  <a:lnTo>
                    <a:pt x="161" y="77"/>
                  </a:lnTo>
                  <a:lnTo>
                    <a:pt x="180" y="76"/>
                  </a:lnTo>
                  <a:lnTo>
                    <a:pt x="200" y="76"/>
                  </a:lnTo>
                  <a:lnTo>
                    <a:pt x="220" y="74"/>
                  </a:lnTo>
                  <a:lnTo>
                    <a:pt x="238" y="73"/>
                  </a:lnTo>
                  <a:lnTo>
                    <a:pt x="256" y="71"/>
                  </a:lnTo>
                  <a:lnTo>
                    <a:pt x="273" y="71"/>
                  </a:lnTo>
                  <a:lnTo>
                    <a:pt x="289" y="70"/>
                  </a:lnTo>
                  <a:lnTo>
                    <a:pt x="306" y="68"/>
                  </a:lnTo>
                  <a:lnTo>
                    <a:pt x="323" y="67"/>
                  </a:lnTo>
                  <a:lnTo>
                    <a:pt x="338" y="65"/>
                  </a:lnTo>
                  <a:lnTo>
                    <a:pt x="353" y="64"/>
                  </a:lnTo>
                  <a:lnTo>
                    <a:pt x="366" y="61"/>
                  </a:lnTo>
                  <a:lnTo>
                    <a:pt x="381" y="59"/>
                  </a:lnTo>
                  <a:lnTo>
                    <a:pt x="395" y="58"/>
                  </a:lnTo>
                  <a:lnTo>
                    <a:pt x="407" y="56"/>
                  </a:lnTo>
                  <a:lnTo>
                    <a:pt x="421" y="55"/>
                  </a:lnTo>
                  <a:lnTo>
                    <a:pt x="433" y="53"/>
                  </a:lnTo>
                  <a:lnTo>
                    <a:pt x="445" y="51"/>
                  </a:lnTo>
                  <a:lnTo>
                    <a:pt x="459" y="51"/>
                  </a:lnTo>
                  <a:lnTo>
                    <a:pt x="472" y="50"/>
                  </a:lnTo>
                  <a:lnTo>
                    <a:pt x="487" y="47"/>
                  </a:lnTo>
                  <a:lnTo>
                    <a:pt x="502" y="45"/>
                  </a:lnTo>
                  <a:lnTo>
                    <a:pt x="519" y="44"/>
                  </a:lnTo>
                  <a:lnTo>
                    <a:pt x="534" y="42"/>
                  </a:lnTo>
                  <a:lnTo>
                    <a:pt x="552" y="39"/>
                  </a:lnTo>
                  <a:lnTo>
                    <a:pt x="569" y="38"/>
                  </a:lnTo>
                  <a:lnTo>
                    <a:pt x="589" y="35"/>
                  </a:lnTo>
                  <a:lnTo>
                    <a:pt x="607" y="33"/>
                  </a:lnTo>
                  <a:lnTo>
                    <a:pt x="626" y="30"/>
                  </a:lnTo>
                  <a:lnTo>
                    <a:pt x="648" y="27"/>
                  </a:lnTo>
                  <a:lnTo>
                    <a:pt x="667" y="24"/>
                  </a:lnTo>
                  <a:lnTo>
                    <a:pt x="690" y="23"/>
                  </a:lnTo>
                  <a:lnTo>
                    <a:pt x="711" y="20"/>
                  </a:lnTo>
                  <a:lnTo>
                    <a:pt x="731" y="17"/>
                  </a:lnTo>
                  <a:lnTo>
                    <a:pt x="750" y="15"/>
                  </a:lnTo>
                  <a:lnTo>
                    <a:pt x="768" y="12"/>
                  </a:lnTo>
                  <a:lnTo>
                    <a:pt x="785" y="11"/>
                  </a:lnTo>
                  <a:lnTo>
                    <a:pt x="802" y="9"/>
                  </a:lnTo>
                  <a:lnTo>
                    <a:pt x="817" y="8"/>
                  </a:lnTo>
                  <a:lnTo>
                    <a:pt x="830" y="6"/>
                  </a:lnTo>
                  <a:lnTo>
                    <a:pt x="843" y="5"/>
                  </a:lnTo>
                  <a:lnTo>
                    <a:pt x="855" y="3"/>
                  </a:lnTo>
                  <a:lnTo>
                    <a:pt x="865" y="2"/>
                  </a:lnTo>
                  <a:lnTo>
                    <a:pt x="876" y="2"/>
                  </a:lnTo>
                  <a:lnTo>
                    <a:pt x="885" y="0"/>
                  </a:lnTo>
                  <a:lnTo>
                    <a:pt x="892" y="0"/>
                  </a:lnTo>
                  <a:lnTo>
                    <a:pt x="898" y="0"/>
                  </a:lnTo>
                  <a:lnTo>
                    <a:pt x="905" y="0"/>
                  </a:lnTo>
                  <a:lnTo>
                    <a:pt x="914" y="0"/>
                  </a:lnTo>
                  <a:lnTo>
                    <a:pt x="924" y="2"/>
                  </a:lnTo>
                  <a:lnTo>
                    <a:pt x="935" y="3"/>
                  </a:lnTo>
                  <a:lnTo>
                    <a:pt x="944" y="6"/>
                  </a:lnTo>
                  <a:lnTo>
                    <a:pt x="953" y="9"/>
                  </a:lnTo>
                  <a:lnTo>
                    <a:pt x="964" y="14"/>
                  </a:lnTo>
                  <a:lnTo>
                    <a:pt x="971" y="17"/>
                  </a:lnTo>
                  <a:lnTo>
                    <a:pt x="980" y="23"/>
                  </a:lnTo>
                  <a:lnTo>
                    <a:pt x="988" y="29"/>
                  </a:lnTo>
                  <a:lnTo>
                    <a:pt x="995" y="35"/>
                  </a:lnTo>
                  <a:lnTo>
                    <a:pt x="1001" y="41"/>
                  </a:lnTo>
                  <a:lnTo>
                    <a:pt x="1006" y="45"/>
                  </a:lnTo>
                  <a:lnTo>
                    <a:pt x="1010" y="50"/>
                  </a:lnTo>
                  <a:lnTo>
                    <a:pt x="1013" y="55"/>
                  </a:lnTo>
                  <a:lnTo>
                    <a:pt x="1015" y="56"/>
                  </a:lnTo>
                  <a:lnTo>
                    <a:pt x="1016" y="59"/>
                  </a:lnTo>
                  <a:lnTo>
                    <a:pt x="1015" y="59"/>
                  </a:lnTo>
                  <a:lnTo>
                    <a:pt x="1013" y="61"/>
                  </a:lnTo>
                  <a:lnTo>
                    <a:pt x="1010" y="62"/>
                  </a:lnTo>
                  <a:lnTo>
                    <a:pt x="1004" y="62"/>
                  </a:lnTo>
                  <a:lnTo>
                    <a:pt x="998" y="64"/>
                  </a:lnTo>
                  <a:lnTo>
                    <a:pt x="991" y="64"/>
                  </a:lnTo>
                  <a:lnTo>
                    <a:pt x="982" y="65"/>
                  </a:lnTo>
                  <a:lnTo>
                    <a:pt x="971" y="65"/>
                  </a:lnTo>
                  <a:lnTo>
                    <a:pt x="960" y="67"/>
                  </a:lnTo>
                  <a:lnTo>
                    <a:pt x="947" y="68"/>
                  </a:lnTo>
                  <a:lnTo>
                    <a:pt x="932" y="68"/>
                  </a:lnTo>
                  <a:lnTo>
                    <a:pt x="917" y="70"/>
                  </a:lnTo>
                  <a:lnTo>
                    <a:pt x="898" y="70"/>
                  </a:lnTo>
                  <a:lnTo>
                    <a:pt x="879" y="71"/>
                  </a:lnTo>
                  <a:lnTo>
                    <a:pt x="859" y="71"/>
                  </a:lnTo>
                  <a:lnTo>
                    <a:pt x="837" y="73"/>
                  </a:lnTo>
                  <a:lnTo>
                    <a:pt x="837" y="73"/>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grpSp>
      <p:sp>
        <p:nvSpPr>
          <p:cNvPr id="78" name="Freeform 154"/>
          <p:cNvSpPr/>
          <p:nvPr/>
        </p:nvSpPr>
        <p:spPr bwMode="auto">
          <a:xfrm>
            <a:off x="2248475" y="2731963"/>
            <a:ext cx="207284" cy="500193"/>
          </a:xfrm>
          <a:custGeom>
            <a:avLst/>
            <a:gdLst>
              <a:gd name="T0" fmla="*/ 10 w 117"/>
              <a:gd name="T1" fmla="*/ 32 h 289"/>
              <a:gd name="T2" fmla="*/ 4 w 117"/>
              <a:gd name="T3" fmla="*/ 27 h 289"/>
              <a:gd name="T4" fmla="*/ 0 w 117"/>
              <a:gd name="T5" fmla="*/ 21 h 289"/>
              <a:gd name="T6" fmla="*/ 0 w 117"/>
              <a:gd name="T7" fmla="*/ 14 h 289"/>
              <a:gd name="T8" fmla="*/ 4 w 117"/>
              <a:gd name="T9" fmla="*/ 8 h 289"/>
              <a:gd name="T10" fmla="*/ 10 w 117"/>
              <a:gd name="T11" fmla="*/ 3 h 289"/>
              <a:gd name="T12" fmla="*/ 22 w 117"/>
              <a:gd name="T13" fmla="*/ 0 h 289"/>
              <a:gd name="T14" fmla="*/ 34 w 117"/>
              <a:gd name="T15" fmla="*/ 0 h 289"/>
              <a:gd name="T16" fmla="*/ 45 w 117"/>
              <a:gd name="T17" fmla="*/ 0 h 289"/>
              <a:gd name="T18" fmla="*/ 60 w 117"/>
              <a:gd name="T19" fmla="*/ 3 h 289"/>
              <a:gd name="T20" fmla="*/ 77 w 117"/>
              <a:gd name="T21" fmla="*/ 6 h 289"/>
              <a:gd name="T22" fmla="*/ 89 w 117"/>
              <a:gd name="T23" fmla="*/ 11 h 289"/>
              <a:gd name="T24" fmla="*/ 98 w 117"/>
              <a:gd name="T25" fmla="*/ 14 h 289"/>
              <a:gd name="T26" fmla="*/ 101 w 117"/>
              <a:gd name="T27" fmla="*/ 17 h 289"/>
              <a:gd name="T28" fmla="*/ 102 w 117"/>
              <a:gd name="T29" fmla="*/ 20 h 289"/>
              <a:gd name="T30" fmla="*/ 104 w 117"/>
              <a:gd name="T31" fmla="*/ 26 h 289"/>
              <a:gd name="T32" fmla="*/ 105 w 117"/>
              <a:gd name="T33" fmla="*/ 34 h 289"/>
              <a:gd name="T34" fmla="*/ 107 w 117"/>
              <a:gd name="T35" fmla="*/ 44 h 289"/>
              <a:gd name="T36" fmla="*/ 110 w 117"/>
              <a:gd name="T37" fmla="*/ 56 h 289"/>
              <a:gd name="T38" fmla="*/ 111 w 117"/>
              <a:gd name="T39" fmla="*/ 70 h 289"/>
              <a:gd name="T40" fmla="*/ 113 w 117"/>
              <a:gd name="T41" fmla="*/ 85 h 289"/>
              <a:gd name="T42" fmla="*/ 114 w 117"/>
              <a:gd name="T43" fmla="*/ 112 h 289"/>
              <a:gd name="T44" fmla="*/ 116 w 117"/>
              <a:gd name="T45" fmla="*/ 147 h 289"/>
              <a:gd name="T46" fmla="*/ 117 w 117"/>
              <a:gd name="T47" fmla="*/ 179 h 289"/>
              <a:gd name="T48" fmla="*/ 117 w 117"/>
              <a:gd name="T49" fmla="*/ 225 h 289"/>
              <a:gd name="T50" fmla="*/ 117 w 117"/>
              <a:gd name="T51" fmla="*/ 241 h 289"/>
              <a:gd name="T52" fmla="*/ 117 w 117"/>
              <a:gd name="T53" fmla="*/ 253 h 289"/>
              <a:gd name="T54" fmla="*/ 116 w 117"/>
              <a:gd name="T55" fmla="*/ 263 h 289"/>
              <a:gd name="T56" fmla="*/ 114 w 117"/>
              <a:gd name="T57" fmla="*/ 272 h 289"/>
              <a:gd name="T58" fmla="*/ 113 w 117"/>
              <a:gd name="T59" fmla="*/ 280 h 289"/>
              <a:gd name="T60" fmla="*/ 111 w 117"/>
              <a:gd name="T61" fmla="*/ 286 h 289"/>
              <a:gd name="T62" fmla="*/ 110 w 117"/>
              <a:gd name="T63" fmla="*/ 289 h 289"/>
              <a:gd name="T64" fmla="*/ 108 w 117"/>
              <a:gd name="T65" fmla="*/ 289 h 289"/>
              <a:gd name="T66" fmla="*/ 107 w 117"/>
              <a:gd name="T67" fmla="*/ 289 h 289"/>
              <a:gd name="T68" fmla="*/ 104 w 117"/>
              <a:gd name="T69" fmla="*/ 286 h 289"/>
              <a:gd name="T70" fmla="*/ 102 w 117"/>
              <a:gd name="T71" fmla="*/ 280 h 289"/>
              <a:gd name="T72" fmla="*/ 99 w 117"/>
              <a:gd name="T73" fmla="*/ 272 h 289"/>
              <a:gd name="T74" fmla="*/ 95 w 117"/>
              <a:gd name="T75" fmla="*/ 263 h 289"/>
              <a:gd name="T76" fmla="*/ 92 w 117"/>
              <a:gd name="T77" fmla="*/ 251 h 289"/>
              <a:gd name="T78" fmla="*/ 87 w 117"/>
              <a:gd name="T79" fmla="*/ 238 h 289"/>
              <a:gd name="T80" fmla="*/ 83 w 117"/>
              <a:gd name="T81" fmla="*/ 221 h 289"/>
              <a:gd name="T82" fmla="*/ 65 w 117"/>
              <a:gd name="T83" fmla="*/ 159 h 289"/>
              <a:gd name="T84" fmla="*/ 51 w 117"/>
              <a:gd name="T85" fmla="*/ 97 h 289"/>
              <a:gd name="T86" fmla="*/ 46 w 117"/>
              <a:gd name="T87" fmla="*/ 83 h 289"/>
              <a:gd name="T88" fmla="*/ 42 w 117"/>
              <a:gd name="T89" fmla="*/ 71 h 289"/>
              <a:gd name="T90" fmla="*/ 37 w 117"/>
              <a:gd name="T91" fmla="*/ 61 h 289"/>
              <a:gd name="T92" fmla="*/ 33 w 117"/>
              <a:gd name="T93" fmla="*/ 52 h 289"/>
              <a:gd name="T94" fmla="*/ 28 w 117"/>
              <a:gd name="T95" fmla="*/ 46 h 289"/>
              <a:gd name="T96" fmla="*/ 24 w 117"/>
              <a:gd name="T97" fmla="*/ 40 h 289"/>
              <a:gd name="T98" fmla="*/ 15 w 117"/>
              <a:gd name="T99" fmla="*/ 3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289">
                <a:moveTo>
                  <a:pt x="15" y="34"/>
                </a:moveTo>
                <a:lnTo>
                  <a:pt x="10" y="32"/>
                </a:lnTo>
                <a:lnTo>
                  <a:pt x="7" y="29"/>
                </a:lnTo>
                <a:lnTo>
                  <a:pt x="4" y="27"/>
                </a:lnTo>
                <a:lnTo>
                  <a:pt x="1" y="24"/>
                </a:lnTo>
                <a:lnTo>
                  <a:pt x="0" y="21"/>
                </a:lnTo>
                <a:lnTo>
                  <a:pt x="0" y="17"/>
                </a:lnTo>
                <a:lnTo>
                  <a:pt x="0" y="14"/>
                </a:lnTo>
                <a:lnTo>
                  <a:pt x="1" y="11"/>
                </a:lnTo>
                <a:lnTo>
                  <a:pt x="4" y="8"/>
                </a:lnTo>
                <a:lnTo>
                  <a:pt x="7" y="5"/>
                </a:lnTo>
                <a:lnTo>
                  <a:pt x="10" y="3"/>
                </a:lnTo>
                <a:lnTo>
                  <a:pt x="16" y="0"/>
                </a:lnTo>
                <a:lnTo>
                  <a:pt x="22" y="0"/>
                </a:lnTo>
                <a:lnTo>
                  <a:pt x="30" y="0"/>
                </a:lnTo>
                <a:lnTo>
                  <a:pt x="34" y="0"/>
                </a:lnTo>
                <a:lnTo>
                  <a:pt x="40" y="0"/>
                </a:lnTo>
                <a:lnTo>
                  <a:pt x="45" y="0"/>
                </a:lnTo>
                <a:lnTo>
                  <a:pt x="51" y="2"/>
                </a:lnTo>
                <a:lnTo>
                  <a:pt x="60" y="3"/>
                </a:lnTo>
                <a:lnTo>
                  <a:pt x="69" y="5"/>
                </a:lnTo>
                <a:lnTo>
                  <a:pt x="77" y="6"/>
                </a:lnTo>
                <a:lnTo>
                  <a:pt x="84" y="8"/>
                </a:lnTo>
                <a:lnTo>
                  <a:pt x="89" y="11"/>
                </a:lnTo>
                <a:lnTo>
                  <a:pt x="95" y="12"/>
                </a:lnTo>
                <a:lnTo>
                  <a:pt x="98" y="14"/>
                </a:lnTo>
                <a:lnTo>
                  <a:pt x="99" y="15"/>
                </a:lnTo>
                <a:lnTo>
                  <a:pt x="101" y="17"/>
                </a:lnTo>
                <a:lnTo>
                  <a:pt x="101" y="18"/>
                </a:lnTo>
                <a:lnTo>
                  <a:pt x="102" y="20"/>
                </a:lnTo>
                <a:lnTo>
                  <a:pt x="104" y="23"/>
                </a:lnTo>
                <a:lnTo>
                  <a:pt x="104" y="26"/>
                </a:lnTo>
                <a:lnTo>
                  <a:pt x="105" y="30"/>
                </a:lnTo>
                <a:lnTo>
                  <a:pt x="105" y="34"/>
                </a:lnTo>
                <a:lnTo>
                  <a:pt x="107" y="38"/>
                </a:lnTo>
                <a:lnTo>
                  <a:pt x="107" y="44"/>
                </a:lnTo>
                <a:lnTo>
                  <a:pt x="108" y="50"/>
                </a:lnTo>
                <a:lnTo>
                  <a:pt x="110" y="56"/>
                </a:lnTo>
                <a:lnTo>
                  <a:pt x="110" y="62"/>
                </a:lnTo>
                <a:lnTo>
                  <a:pt x="111" y="70"/>
                </a:lnTo>
                <a:lnTo>
                  <a:pt x="111" y="77"/>
                </a:lnTo>
                <a:lnTo>
                  <a:pt x="113" y="85"/>
                </a:lnTo>
                <a:lnTo>
                  <a:pt x="113" y="92"/>
                </a:lnTo>
                <a:lnTo>
                  <a:pt x="114" y="112"/>
                </a:lnTo>
                <a:lnTo>
                  <a:pt x="116" y="129"/>
                </a:lnTo>
                <a:lnTo>
                  <a:pt x="116" y="147"/>
                </a:lnTo>
                <a:lnTo>
                  <a:pt x="117" y="162"/>
                </a:lnTo>
                <a:lnTo>
                  <a:pt x="117" y="179"/>
                </a:lnTo>
                <a:lnTo>
                  <a:pt x="117" y="195"/>
                </a:lnTo>
                <a:lnTo>
                  <a:pt x="117" y="225"/>
                </a:lnTo>
                <a:lnTo>
                  <a:pt x="117" y="233"/>
                </a:lnTo>
                <a:lnTo>
                  <a:pt x="117" y="241"/>
                </a:lnTo>
                <a:lnTo>
                  <a:pt x="117" y="247"/>
                </a:lnTo>
                <a:lnTo>
                  <a:pt x="117" y="253"/>
                </a:lnTo>
                <a:lnTo>
                  <a:pt x="116" y="259"/>
                </a:lnTo>
                <a:lnTo>
                  <a:pt x="116" y="263"/>
                </a:lnTo>
                <a:lnTo>
                  <a:pt x="116" y="269"/>
                </a:lnTo>
                <a:lnTo>
                  <a:pt x="114" y="272"/>
                </a:lnTo>
                <a:lnTo>
                  <a:pt x="114" y="277"/>
                </a:lnTo>
                <a:lnTo>
                  <a:pt x="113" y="280"/>
                </a:lnTo>
                <a:lnTo>
                  <a:pt x="113" y="283"/>
                </a:lnTo>
                <a:lnTo>
                  <a:pt x="111" y="286"/>
                </a:lnTo>
                <a:lnTo>
                  <a:pt x="111" y="287"/>
                </a:lnTo>
                <a:lnTo>
                  <a:pt x="110" y="289"/>
                </a:lnTo>
                <a:lnTo>
                  <a:pt x="110" y="289"/>
                </a:lnTo>
                <a:lnTo>
                  <a:pt x="108" y="289"/>
                </a:lnTo>
                <a:lnTo>
                  <a:pt x="108" y="289"/>
                </a:lnTo>
                <a:lnTo>
                  <a:pt x="107" y="289"/>
                </a:lnTo>
                <a:lnTo>
                  <a:pt x="105" y="287"/>
                </a:lnTo>
                <a:lnTo>
                  <a:pt x="104" y="286"/>
                </a:lnTo>
                <a:lnTo>
                  <a:pt x="104" y="283"/>
                </a:lnTo>
                <a:lnTo>
                  <a:pt x="102" y="280"/>
                </a:lnTo>
                <a:lnTo>
                  <a:pt x="101" y="277"/>
                </a:lnTo>
                <a:lnTo>
                  <a:pt x="99" y="272"/>
                </a:lnTo>
                <a:lnTo>
                  <a:pt x="96" y="268"/>
                </a:lnTo>
                <a:lnTo>
                  <a:pt x="95" y="263"/>
                </a:lnTo>
                <a:lnTo>
                  <a:pt x="93" y="257"/>
                </a:lnTo>
                <a:lnTo>
                  <a:pt x="92" y="251"/>
                </a:lnTo>
                <a:lnTo>
                  <a:pt x="89" y="244"/>
                </a:lnTo>
                <a:lnTo>
                  <a:pt x="87" y="238"/>
                </a:lnTo>
                <a:lnTo>
                  <a:pt x="84" y="230"/>
                </a:lnTo>
                <a:lnTo>
                  <a:pt x="83" y="221"/>
                </a:lnTo>
                <a:lnTo>
                  <a:pt x="72" y="191"/>
                </a:lnTo>
                <a:lnTo>
                  <a:pt x="65" y="159"/>
                </a:lnTo>
                <a:lnTo>
                  <a:pt x="57" y="129"/>
                </a:lnTo>
                <a:lnTo>
                  <a:pt x="51" y="97"/>
                </a:lnTo>
                <a:lnTo>
                  <a:pt x="48" y="89"/>
                </a:lnTo>
                <a:lnTo>
                  <a:pt x="46" y="83"/>
                </a:lnTo>
                <a:lnTo>
                  <a:pt x="43" y="77"/>
                </a:lnTo>
                <a:lnTo>
                  <a:pt x="42" y="71"/>
                </a:lnTo>
                <a:lnTo>
                  <a:pt x="39" y="65"/>
                </a:lnTo>
                <a:lnTo>
                  <a:pt x="37" y="61"/>
                </a:lnTo>
                <a:lnTo>
                  <a:pt x="34" y="56"/>
                </a:lnTo>
                <a:lnTo>
                  <a:pt x="33" y="52"/>
                </a:lnTo>
                <a:lnTo>
                  <a:pt x="31" y="49"/>
                </a:lnTo>
                <a:lnTo>
                  <a:pt x="28" y="46"/>
                </a:lnTo>
                <a:lnTo>
                  <a:pt x="27" y="43"/>
                </a:lnTo>
                <a:lnTo>
                  <a:pt x="24" y="40"/>
                </a:lnTo>
                <a:lnTo>
                  <a:pt x="19" y="37"/>
                </a:lnTo>
                <a:lnTo>
                  <a:pt x="15" y="34"/>
                </a:lnTo>
                <a:lnTo>
                  <a:pt x="15" y="34"/>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79" name="Freeform 155"/>
          <p:cNvSpPr/>
          <p:nvPr/>
        </p:nvSpPr>
        <p:spPr bwMode="auto">
          <a:xfrm>
            <a:off x="2778199" y="2619464"/>
            <a:ext cx="219685" cy="597116"/>
          </a:xfrm>
          <a:custGeom>
            <a:avLst/>
            <a:gdLst>
              <a:gd name="T0" fmla="*/ 1 w 124"/>
              <a:gd name="T1" fmla="*/ 345 h 345"/>
              <a:gd name="T2" fmla="*/ 0 w 124"/>
              <a:gd name="T3" fmla="*/ 340 h 345"/>
              <a:gd name="T4" fmla="*/ 0 w 124"/>
              <a:gd name="T5" fmla="*/ 334 h 345"/>
              <a:gd name="T6" fmla="*/ 0 w 124"/>
              <a:gd name="T7" fmla="*/ 325 h 345"/>
              <a:gd name="T8" fmla="*/ 1 w 124"/>
              <a:gd name="T9" fmla="*/ 315 h 345"/>
              <a:gd name="T10" fmla="*/ 3 w 124"/>
              <a:gd name="T11" fmla="*/ 301 h 345"/>
              <a:gd name="T12" fmla="*/ 6 w 124"/>
              <a:gd name="T13" fmla="*/ 284 h 345"/>
              <a:gd name="T14" fmla="*/ 9 w 124"/>
              <a:gd name="T15" fmla="*/ 265 h 345"/>
              <a:gd name="T16" fmla="*/ 17 w 124"/>
              <a:gd name="T17" fmla="*/ 233 h 345"/>
              <a:gd name="T18" fmla="*/ 24 w 124"/>
              <a:gd name="T19" fmla="*/ 194 h 345"/>
              <a:gd name="T20" fmla="*/ 32 w 124"/>
              <a:gd name="T21" fmla="*/ 156 h 345"/>
              <a:gd name="T22" fmla="*/ 36 w 124"/>
              <a:gd name="T23" fmla="*/ 120 h 345"/>
              <a:gd name="T24" fmla="*/ 39 w 124"/>
              <a:gd name="T25" fmla="*/ 88 h 345"/>
              <a:gd name="T26" fmla="*/ 39 w 124"/>
              <a:gd name="T27" fmla="*/ 68 h 345"/>
              <a:gd name="T28" fmla="*/ 39 w 124"/>
              <a:gd name="T29" fmla="*/ 58 h 345"/>
              <a:gd name="T30" fmla="*/ 38 w 124"/>
              <a:gd name="T31" fmla="*/ 49 h 345"/>
              <a:gd name="T32" fmla="*/ 36 w 124"/>
              <a:gd name="T33" fmla="*/ 41 h 345"/>
              <a:gd name="T34" fmla="*/ 33 w 124"/>
              <a:gd name="T35" fmla="*/ 35 h 345"/>
              <a:gd name="T36" fmla="*/ 30 w 124"/>
              <a:gd name="T37" fmla="*/ 31 h 345"/>
              <a:gd name="T38" fmla="*/ 26 w 124"/>
              <a:gd name="T39" fmla="*/ 27 h 345"/>
              <a:gd name="T40" fmla="*/ 21 w 124"/>
              <a:gd name="T41" fmla="*/ 23 h 345"/>
              <a:gd name="T42" fmla="*/ 20 w 124"/>
              <a:gd name="T43" fmla="*/ 17 h 345"/>
              <a:gd name="T44" fmla="*/ 20 w 124"/>
              <a:gd name="T45" fmla="*/ 11 h 345"/>
              <a:gd name="T46" fmla="*/ 21 w 124"/>
              <a:gd name="T47" fmla="*/ 6 h 345"/>
              <a:gd name="T48" fmla="*/ 23 w 124"/>
              <a:gd name="T49" fmla="*/ 3 h 345"/>
              <a:gd name="T50" fmla="*/ 26 w 124"/>
              <a:gd name="T51" fmla="*/ 2 h 345"/>
              <a:gd name="T52" fmla="*/ 30 w 124"/>
              <a:gd name="T53" fmla="*/ 0 h 345"/>
              <a:gd name="T54" fmla="*/ 38 w 124"/>
              <a:gd name="T55" fmla="*/ 2 h 345"/>
              <a:gd name="T56" fmla="*/ 45 w 124"/>
              <a:gd name="T57" fmla="*/ 3 h 345"/>
              <a:gd name="T58" fmla="*/ 56 w 124"/>
              <a:gd name="T59" fmla="*/ 5 h 345"/>
              <a:gd name="T60" fmla="*/ 68 w 124"/>
              <a:gd name="T61" fmla="*/ 9 h 345"/>
              <a:gd name="T62" fmla="*/ 85 w 124"/>
              <a:gd name="T63" fmla="*/ 17 h 345"/>
              <a:gd name="T64" fmla="*/ 103 w 124"/>
              <a:gd name="T65" fmla="*/ 26 h 345"/>
              <a:gd name="T66" fmla="*/ 113 w 124"/>
              <a:gd name="T67" fmla="*/ 32 h 345"/>
              <a:gd name="T68" fmla="*/ 118 w 124"/>
              <a:gd name="T69" fmla="*/ 35 h 345"/>
              <a:gd name="T70" fmla="*/ 121 w 124"/>
              <a:gd name="T71" fmla="*/ 38 h 345"/>
              <a:gd name="T72" fmla="*/ 122 w 124"/>
              <a:gd name="T73" fmla="*/ 43 h 345"/>
              <a:gd name="T74" fmla="*/ 124 w 124"/>
              <a:gd name="T75" fmla="*/ 55 h 345"/>
              <a:gd name="T76" fmla="*/ 121 w 124"/>
              <a:gd name="T77" fmla="*/ 74 h 345"/>
              <a:gd name="T78" fmla="*/ 119 w 124"/>
              <a:gd name="T79" fmla="*/ 85 h 345"/>
              <a:gd name="T80" fmla="*/ 116 w 124"/>
              <a:gd name="T81" fmla="*/ 91 h 345"/>
              <a:gd name="T82" fmla="*/ 113 w 124"/>
              <a:gd name="T83" fmla="*/ 99 h 345"/>
              <a:gd name="T84" fmla="*/ 106 w 124"/>
              <a:gd name="T85" fmla="*/ 118 h 345"/>
              <a:gd name="T86" fmla="*/ 97 w 124"/>
              <a:gd name="T87" fmla="*/ 142 h 345"/>
              <a:gd name="T88" fmla="*/ 88 w 124"/>
              <a:gd name="T89" fmla="*/ 171 h 345"/>
              <a:gd name="T90" fmla="*/ 77 w 124"/>
              <a:gd name="T91" fmla="*/ 204 h 345"/>
              <a:gd name="T92" fmla="*/ 65 w 124"/>
              <a:gd name="T93" fmla="*/ 236 h 345"/>
              <a:gd name="T94" fmla="*/ 51 w 124"/>
              <a:gd name="T95" fmla="*/ 265 h 345"/>
              <a:gd name="T96" fmla="*/ 38 w 124"/>
              <a:gd name="T97" fmla="*/ 290 h 345"/>
              <a:gd name="T98" fmla="*/ 32 w 124"/>
              <a:gd name="T99" fmla="*/ 304 h 345"/>
              <a:gd name="T100" fmla="*/ 26 w 124"/>
              <a:gd name="T101" fmla="*/ 315 h 345"/>
              <a:gd name="T102" fmla="*/ 20 w 124"/>
              <a:gd name="T103" fmla="*/ 324 h 345"/>
              <a:gd name="T104" fmla="*/ 15 w 124"/>
              <a:gd name="T105" fmla="*/ 331 h 345"/>
              <a:gd name="T106" fmla="*/ 10 w 124"/>
              <a:gd name="T107" fmla="*/ 337 h 345"/>
              <a:gd name="T108" fmla="*/ 7 w 124"/>
              <a:gd name="T109" fmla="*/ 342 h 345"/>
              <a:gd name="T110" fmla="*/ 4 w 124"/>
              <a:gd name="T111" fmla="*/ 345 h 345"/>
              <a:gd name="T112" fmla="*/ 3 w 124"/>
              <a:gd name="T113"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 h="345">
                <a:moveTo>
                  <a:pt x="3" y="345"/>
                </a:moveTo>
                <a:lnTo>
                  <a:pt x="1" y="345"/>
                </a:lnTo>
                <a:lnTo>
                  <a:pt x="1" y="342"/>
                </a:lnTo>
                <a:lnTo>
                  <a:pt x="0" y="340"/>
                </a:lnTo>
                <a:lnTo>
                  <a:pt x="0" y="337"/>
                </a:lnTo>
                <a:lnTo>
                  <a:pt x="0" y="334"/>
                </a:lnTo>
                <a:lnTo>
                  <a:pt x="0" y="330"/>
                </a:lnTo>
                <a:lnTo>
                  <a:pt x="0" y="325"/>
                </a:lnTo>
                <a:lnTo>
                  <a:pt x="0" y="321"/>
                </a:lnTo>
                <a:lnTo>
                  <a:pt x="1" y="315"/>
                </a:lnTo>
                <a:lnTo>
                  <a:pt x="1" y="309"/>
                </a:lnTo>
                <a:lnTo>
                  <a:pt x="3" y="301"/>
                </a:lnTo>
                <a:lnTo>
                  <a:pt x="4" y="293"/>
                </a:lnTo>
                <a:lnTo>
                  <a:pt x="6" y="284"/>
                </a:lnTo>
                <a:lnTo>
                  <a:pt x="7" y="275"/>
                </a:lnTo>
                <a:lnTo>
                  <a:pt x="9" y="265"/>
                </a:lnTo>
                <a:lnTo>
                  <a:pt x="12" y="254"/>
                </a:lnTo>
                <a:lnTo>
                  <a:pt x="17" y="233"/>
                </a:lnTo>
                <a:lnTo>
                  <a:pt x="21" y="213"/>
                </a:lnTo>
                <a:lnTo>
                  <a:pt x="24" y="194"/>
                </a:lnTo>
                <a:lnTo>
                  <a:pt x="29" y="176"/>
                </a:lnTo>
                <a:lnTo>
                  <a:pt x="32" y="156"/>
                </a:lnTo>
                <a:lnTo>
                  <a:pt x="35" y="138"/>
                </a:lnTo>
                <a:lnTo>
                  <a:pt x="36" y="120"/>
                </a:lnTo>
                <a:lnTo>
                  <a:pt x="38" y="103"/>
                </a:lnTo>
                <a:lnTo>
                  <a:pt x="39" y="88"/>
                </a:lnTo>
                <a:lnTo>
                  <a:pt x="39" y="74"/>
                </a:lnTo>
                <a:lnTo>
                  <a:pt x="39" y="68"/>
                </a:lnTo>
                <a:lnTo>
                  <a:pt x="39" y="64"/>
                </a:lnTo>
                <a:lnTo>
                  <a:pt x="39" y="58"/>
                </a:lnTo>
                <a:lnTo>
                  <a:pt x="39" y="53"/>
                </a:lnTo>
                <a:lnTo>
                  <a:pt x="38" y="49"/>
                </a:lnTo>
                <a:lnTo>
                  <a:pt x="38" y="44"/>
                </a:lnTo>
                <a:lnTo>
                  <a:pt x="36" y="41"/>
                </a:lnTo>
                <a:lnTo>
                  <a:pt x="35" y="38"/>
                </a:lnTo>
                <a:lnTo>
                  <a:pt x="33" y="35"/>
                </a:lnTo>
                <a:lnTo>
                  <a:pt x="32" y="34"/>
                </a:lnTo>
                <a:lnTo>
                  <a:pt x="30" y="31"/>
                </a:lnTo>
                <a:lnTo>
                  <a:pt x="29" y="31"/>
                </a:lnTo>
                <a:lnTo>
                  <a:pt x="26" y="27"/>
                </a:lnTo>
                <a:lnTo>
                  <a:pt x="24" y="26"/>
                </a:lnTo>
                <a:lnTo>
                  <a:pt x="21" y="23"/>
                </a:lnTo>
                <a:lnTo>
                  <a:pt x="20" y="20"/>
                </a:lnTo>
                <a:lnTo>
                  <a:pt x="20" y="17"/>
                </a:lnTo>
                <a:lnTo>
                  <a:pt x="18" y="14"/>
                </a:lnTo>
                <a:lnTo>
                  <a:pt x="20" y="11"/>
                </a:lnTo>
                <a:lnTo>
                  <a:pt x="20" y="8"/>
                </a:lnTo>
                <a:lnTo>
                  <a:pt x="21" y="6"/>
                </a:lnTo>
                <a:lnTo>
                  <a:pt x="21" y="5"/>
                </a:lnTo>
                <a:lnTo>
                  <a:pt x="23" y="3"/>
                </a:lnTo>
                <a:lnTo>
                  <a:pt x="24" y="2"/>
                </a:lnTo>
                <a:lnTo>
                  <a:pt x="26" y="2"/>
                </a:lnTo>
                <a:lnTo>
                  <a:pt x="27" y="0"/>
                </a:lnTo>
                <a:lnTo>
                  <a:pt x="30" y="0"/>
                </a:lnTo>
                <a:lnTo>
                  <a:pt x="33" y="0"/>
                </a:lnTo>
                <a:lnTo>
                  <a:pt x="38" y="2"/>
                </a:lnTo>
                <a:lnTo>
                  <a:pt x="41" y="2"/>
                </a:lnTo>
                <a:lnTo>
                  <a:pt x="45" y="3"/>
                </a:lnTo>
                <a:lnTo>
                  <a:pt x="50" y="3"/>
                </a:lnTo>
                <a:lnTo>
                  <a:pt x="56" y="5"/>
                </a:lnTo>
                <a:lnTo>
                  <a:pt x="62" y="8"/>
                </a:lnTo>
                <a:lnTo>
                  <a:pt x="68" y="9"/>
                </a:lnTo>
                <a:lnTo>
                  <a:pt x="74" y="12"/>
                </a:lnTo>
                <a:lnTo>
                  <a:pt x="85" y="17"/>
                </a:lnTo>
                <a:lnTo>
                  <a:pt x="95" y="21"/>
                </a:lnTo>
                <a:lnTo>
                  <a:pt x="103" y="26"/>
                </a:lnTo>
                <a:lnTo>
                  <a:pt x="110" y="29"/>
                </a:lnTo>
                <a:lnTo>
                  <a:pt x="113" y="32"/>
                </a:lnTo>
                <a:lnTo>
                  <a:pt x="116" y="34"/>
                </a:lnTo>
                <a:lnTo>
                  <a:pt x="118" y="35"/>
                </a:lnTo>
                <a:lnTo>
                  <a:pt x="119" y="37"/>
                </a:lnTo>
                <a:lnTo>
                  <a:pt x="121" y="38"/>
                </a:lnTo>
                <a:lnTo>
                  <a:pt x="122" y="41"/>
                </a:lnTo>
                <a:lnTo>
                  <a:pt x="122" y="43"/>
                </a:lnTo>
                <a:lnTo>
                  <a:pt x="124" y="44"/>
                </a:lnTo>
                <a:lnTo>
                  <a:pt x="124" y="55"/>
                </a:lnTo>
                <a:lnTo>
                  <a:pt x="122" y="64"/>
                </a:lnTo>
                <a:lnTo>
                  <a:pt x="121" y="74"/>
                </a:lnTo>
                <a:lnTo>
                  <a:pt x="121" y="80"/>
                </a:lnTo>
                <a:lnTo>
                  <a:pt x="119" y="85"/>
                </a:lnTo>
                <a:lnTo>
                  <a:pt x="118" y="88"/>
                </a:lnTo>
                <a:lnTo>
                  <a:pt x="116" y="91"/>
                </a:lnTo>
                <a:lnTo>
                  <a:pt x="115" y="94"/>
                </a:lnTo>
                <a:lnTo>
                  <a:pt x="113" y="99"/>
                </a:lnTo>
                <a:lnTo>
                  <a:pt x="110" y="108"/>
                </a:lnTo>
                <a:lnTo>
                  <a:pt x="106" y="118"/>
                </a:lnTo>
                <a:lnTo>
                  <a:pt x="101" y="130"/>
                </a:lnTo>
                <a:lnTo>
                  <a:pt x="97" y="142"/>
                </a:lnTo>
                <a:lnTo>
                  <a:pt x="92" y="157"/>
                </a:lnTo>
                <a:lnTo>
                  <a:pt x="88" y="171"/>
                </a:lnTo>
                <a:lnTo>
                  <a:pt x="82" y="189"/>
                </a:lnTo>
                <a:lnTo>
                  <a:pt x="77" y="204"/>
                </a:lnTo>
                <a:lnTo>
                  <a:pt x="71" y="221"/>
                </a:lnTo>
                <a:lnTo>
                  <a:pt x="65" y="236"/>
                </a:lnTo>
                <a:lnTo>
                  <a:pt x="57" y="251"/>
                </a:lnTo>
                <a:lnTo>
                  <a:pt x="51" y="265"/>
                </a:lnTo>
                <a:lnTo>
                  <a:pt x="45" y="278"/>
                </a:lnTo>
                <a:lnTo>
                  <a:pt x="38" y="290"/>
                </a:lnTo>
                <a:lnTo>
                  <a:pt x="35" y="296"/>
                </a:lnTo>
                <a:lnTo>
                  <a:pt x="32" y="304"/>
                </a:lnTo>
                <a:lnTo>
                  <a:pt x="29" y="309"/>
                </a:lnTo>
                <a:lnTo>
                  <a:pt x="26" y="315"/>
                </a:lnTo>
                <a:lnTo>
                  <a:pt x="23" y="319"/>
                </a:lnTo>
                <a:lnTo>
                  <a:pt x="20" y="324"/>
                </a:lnTo>
                <a:lnTo>
                  <a:pt x="18" y="328"/>
                </a:lnTo>
                <a:lnTo>
                  <a:pt x="15" y="331"/>
                </a:lnTo>
                <a:lnTo>
                  <a:pt x="14" y="334"/>
                </a:lnTo>
                <a:lnTo>
                  <a:pt x="10" y="337"/>
                </a:lnTo>
                <a:lnTo>
                  <a:pt x="9" y="340"/>
                </a:lnTo>
                <a:lnTo>
                  <a:pt x="7" y="342"/>
                </a:lnTo>
                <a:lnTo>
                  <a:pt x="6" y="343"/>
                </a:lnTo>
                <a:lnTo>
                  <a:pt x="4" y="345"/>
                </a:lnTo>
                <a:lnTo>
                  <a:pt x="3" y="345"/>
                </a:lnTo>
                <a:lnTo>
                  <a:pt x="3" y="345"/>
                </a:lnTo>
                <a:lnTo>
                  <a:pt x="3" y="345"/>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80" name="Freeform 156"/>
          <p:cNvSpPr/>
          <p:nvPr/>
        </p:nvSpPr>
        <p:spPr bwMode="auto">
          <a:xfrm>
            <a:off x="1991062" y="2860040"/>
            <a:ext cx="1394292" cy="245769"/>
          </a:xfrm>
          <a:custGeom>
            <a:avLst/>
            <a:gdLst>
              <a:gd name="T0" fmla="*/ 19 w 787"/>
              <a:gd name="T1" fmla="*/ 115 h 142"/>
              <a:gd name="T2" fmla="*/ 4 w 787"/>
              <a:gd name="T3" fmla="*/ 103 h 142"/>
              <a:gd name="T4" fmla="*/ 0 w 787"/>
              <a:gd name="T5" fmla="*/ 97 h 142"/>
              <a:gd name="T6" fmla="*/ 3 w 787"/>
              <a:gd name="T7" fmla="*/ 92 h 142"/>
              <a:gd name="T8" fmla="*/ 16 w 787"/>
              <a:gd name="T9" fmla="*/ 91 h 142"/>
              <a:gd name="T10" fmla="*/ 38 w 787"/>
              <a:gd name="T11" fmla="*/ 88 h 142"/>
              <a:gd name="T12" fmla="*/ 66 w 787"/>
              <a:gd name="T13" fmla="*/ 85 h 142"/>
              <a:gd name="T14" fmla="*/ 106 w 787"/>
              <a:gd name="T15" fmla="*/ 80 h 142"/>
              <a:gd name="T16" fmla="*/ 153 w 787"/>
              <a:gd name="T17" fmla="*/ 74 h 142"/>
              <a:gd name="T18" fmla="*/ 208 w 787"/>
              <a:gd name="T19" fmla="*/ 68 h 142"/>
              <a:gd name="T20" fmla="*/ 272 w 787"/>
              <a:gd name="T21" fmla="*/ 61 h 142"/>
              <a:gd name="T22" fmla="*/ 308 w 787"/>
              <a:gd name="T23" fmla="*/ 55 h 142"/>
              <a:gd name="T24" fmla="*/ 349 w 787"/>
              <a:gd name="T25" fmla="*/ 49 h 142"/>
              <a:gd name="T26" fmla="*/ 396 w 787"/>
              <a:gd name="T27" fmla="*/ 41 h 142"/>
              <a:gd name="T28" fmla="*/ 447 w 787"/>
              <a:gd name="T29" fmla="*/ 34 h 142"/>
              <a:gd name="T30" fmla="*/ 503 w 787"/>
              <a:gd name="T31" fmla="*/ 26 h 142"/>
              <a:gd name="T32" fmla="*/ 559 w 787"/>
              <a:gd name="T33" fmla="*/ 18 h 142"/>
              <a:gd name="T34" fmla="*/ 608 w 787"/>
              <a:gd name="T35" fmla="*/ 12 h 142"/>
              <a:gd name="T36" fmla="*/ 647 w 787"/>
              <a:gd name="T37" fmla="*/ 6 h 142"/>
              <a:gd name="T38" fmla="*/ 679 w 787"/>
              <a:gd name="T39" fmla="*/ 3 h 142"/>
              <a:gd name="T40" fmla="*/ 701 w 787"/>
              <a:gd name="T41" fmla="*/ 0 h 142"/>
              <a:gd name="T42" fmla="*/ 718 w 787"/>
              <a:gd name="T43" fmla="*/ 2 h 142"/>
              <a:gd name="T44" fmla="*/ 738 w 787"/>
              <a:gd name="T45" fmla="*/ 6 h 142"/>
              <a:gd name="T46" fmla="*/ 759 w 787"/>
              <a:gd name="T47" fmla="*/ 18 h 142"/>
              <a:gd name="T48" fmla="*/ 774 w 787"/>
              <a:gd name="T49" fmla="*/ 34 h 142"/>
              <a:gd name="T50" fmla="*/ 783 w 787"/>
              <a:gd name="T51" fmla="*/ 47 h 142"/>
              <a:gd name="T52" fmla="*/ 787 w 787"/>
              <a:gd name="T53" fmla="*/ 56 h 142"/>
              <a:gd name="T54" fmla="*/ 784 w 787"/>
              <a:gd name="T55" fmla="*/ 61 h 142"/>
              <a:gd name="T56" fmla="*/ 774 w 787"/>
              <a:gd name="T57" fmla="*/ 64 h 142"/>
              <a:gd name="T58" fmla="*/ 757 w 787"/>
              <a:gd name="T59" fmla="*/ 67 h 142"/>
              <a:gd name="T60" fmla="*/ 733 w 787"/>
              <a:gd name="T61" fmla="*/ 68 h 142"/>
              <a:gd name="T62" fmla="*/ 701 w 787"/>
              <a:gd name="T63" fmla="*/ 70 h 142"/>
              <a:gd name="T64" fmla="*/ 639 w 787"/>
              <a:gd name="T65" fmla="*/ 70 h 142"/>
              <a:gd name="T66" fmla="*/ 574 w 787"/>
              <a:gd name="T67" fmla="*/ 70 h 142"/>
              <a:gd name="T68" fmla="*/ 518 w 787"/>
              <a:gd name="T69" fmla="*/ 74 h 142"/>
              <a:gd name="T70" fmla="*/ 491 w 787"/>
              <a:gd name="T71" fmla="*/ 77 h 142"/>
              <a:gd name="T72" fmla="*/ 459 w 787"/>
              <a:gd name="T73" fmla="*/ 80 h 142"/>
              <a:gd name="T74" fmla="*/ 423 w 787"/>
              <a:gd name="T75" fmla="*/ 86 h 142"/>
              <a:gd name="T76" fmla="*/ 382 w 787"/>
              <a:gd name="T77" fmla="*/ 91 h 142"/>
              <a:gd name="T78" fmla="*/ 337 w 787"/>
              <a:gd name="T79" fmla="*/ 99 h 142"/>
              <a:gd name="T80" fmla="*/ 289 w 787"/>
              <a:gd name="T81" fmla="*/ 106 h 142"/>
              <a:gd name="T82" fmla="*/ 246 w 787"/>
              <a:gd name="T83" fmla="*/ 114 h 142"/>
              <a:gd name="T84" fmla="*/ 208 w 787"/>
              <a:gd name="T85" fmla="*/ 121 h 142"/>
              <a:gd name="T86" fmla="*/ 177 w 787"/>
              <a:gd name="T87" fmla="*/ 127 h 142"/>
              <a:gd name="T88" fmla="*/ 151 w 787"/>
              <a:gd name="T89" fmla="*/ 132 h 142"/>
              <a:gd name="T90" fmla="*/ 127 w 787"/>
              <a:gd name="T91" fmla="*/ 135 h 142"/>
              <a:gd name="T92" fmla="*/ 98 w 787"/>
              <a:gd name="T93" fmla="*/ 139 h 142"/>
              <a:gd name="T94" fmla="*/ 84 w 787"/>
              <a:gd name="T95" fmla="*/ 142 h 142"/>
              <a:gd name="T96" fmla="*/ 80 w 787"/>
              <a:gd name="T97" fmla="*/ 142 h 142"/>
              <a:gd name="T98" fmla="*/ 69 w 787"/>
              <a:gd name="T99" fmla="*/ 141 h 142"/>
              <a:gd name="T100" fmla="*/ 51 w 787"/>
              <a:gd name="T101" fmla="*/ 133 h 142"/>
              <a:gd name="T102" fmla="*/ 35 w 787"/>
              <a:gd name="T103" fmla="*/ 12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7" h="142">
                <a:moveTo>
                  <a:pt x="35" y="124"/>
                </a:moveTo>
                <a:lnTo>
                  <a:pt x="27" y="120"/>
                </a:lnTo>
                <a:lnTo>
                  <a:pt x="19" y="115"/>
                </a:lnTo>
                <a:lnTo>
                  <a:pt x="13" y="111"/>
                </a:lnTo>
                <a:lnTo>
                  <a:pt x="9" y="108"/>
                </a:lnTo>
                <a:lnTo>
                  <a:pt x="4" y="103"/>
                </a:lnTo>
                <a:lnTo>
                  <a:pt x="1" y="102"/>
                </a:lnTo>
                <a:lnTo>
                  <a:pt x="0" y="99"/>
                </a:lnTo>
                <a:lnTo>
                  <a:pt x="0" y="97"/>
                </a:lnTo>
                <a:lnTo>
                  <a:pt x="0" y="96"/>
                </a:lnTo>
                <a:lnTo>
                  <a:pt x="1" y="94"/>
                </a:lnTo>
                <a:lnTo>
                  <a:pt x="3" y="92"/>
                </a:lnTo>
                <a:lnTo>
                  <a:pt x="6" y="92"/>
                </a:lnTo>
                <a:lnTo>
                  <a:pt x="10" y="91"/>
                </a:lnTo>
                <a:lnTo>
                  <a:pt x="16" y="91"/>
                </a:lnTo>
                <a:lnTo>
                  <a:pt x="23" y="89"/>
                </a:lnTo>
                <a:lnTo>
                  <a:pt x="30" y="88"/>
                </a:lnTo>
                <a:lnTo>
                  <a:pt x="38" y="88"/>
                </a:lnTo>
                <a:lnTo>
                  <a:pt x="47" y="86"/>
                </a:lnTo>
                <a:lnTo>
                  <a:pt x="56" y="86"/>
                </a:lnTo>
                <a:lnTo>
                  <a:pt x="66" y="85"/>
                </a:lnTo>
                <a:lnTo>
                  <a:pt x="78" y="83"/>
                </a:lnTo>
                <a:lnTo>
                  <a:pt x="92" y="82"/>
                </a:lnTo>
                <a:lnTo>
                  <a:pt x="106" y="80"/>
                </a:lnTo>
                <a:lnTo>
                  <a:pt x="121" y="79"/>
                </a:lnTo>
                <a:lnTo>
                  <a:pt x="136" y="76"/>
                </a:lnTo>
                <a:lnTo>
                  <a:pt x="153" y="74"/>
                </a:lnTo>
                <a:lnTo>
                  <a:pt x="171" y="73"/>
                </a:lnTo>
                <a:lnTo>
                  <a:pt x="189" y="71"/>
                </a:lnTo>
                <a:lnTo>
                  <a:pt x="208" y="68"/>
                </a:lnTo>
                <a:lnTo>
                  <a:pt x="230" y="67"/>
                </a:lnTo>
                <a:lnTo>
                  <a:pt x="251" y="64"/>
                </a:lnTo>
                <a:lnTo>
                  <a:pt x="272" y="61"/>
                </a:lnTo>
                <a:lnTo>
                  <a:pt x="284" y="58"/>
                </a:lnTo>
                <a:lnTo>
                  <a:pt x="296" y="56"/>
                </a:lnTo>
                <a:lnTo>
                  <a:pt x="308" y="55"/>
                </a:lnTo>
                <a:lnTo>
                  <a:pt x="320" y="52"/>
                </a:lnTo>
                <a:lnTo>
                  <a:pt x="334" y="50"/>
                </a:lnTo>
                <a:lnTo>
                  <a:pt x="349" y="49"/>
                </a:lnTo>
                <a:lnTo>
                  <a:pt x="364" y="46"/>
                </a:lnTo>
                <a:lnTo>
                  <a:pt x="379" y="44"/>
                </a:lnTo>
                <a:lnTo>
                  <a:pt x="396" y="41"/>
                </a:lnTo>
                <a:lnTo>
                  <a:pt x="413" y="38"/>
                </a:lnTo>
                <a:lnTo>
                  <a:pt x="429" y="37"/>
                </a:lnTo>
                <a:lnTo>
                  <a:pt x="447" y="34"/>
                </a:lnTo>
                <a:lnTo>
                  <a:pt x="465" y="32"/>
                </a:lnTo>
                <a:lnTo>
                  <a:pt x="484" y="29"/>
                </a:lnTo>
                <a:lnTo>
                  <a:pt x="503" y="26"/>
                </a:lnTo>
                <a:lnTo>
                  <a:pt x="523" y="23"/>
                </a:lnTo>
                <a:lnTo>
                  <a:pt x="543" y="21"/>
                </a:lnTo>
                <a:lnTo>
                  <a:pt x="559" y="18"/>
                </a:lnTo>
                <a:lnTo>
                  <a:pt x="577" y="17"/>
                </a:lnTo>
                <a:lnTo>
                  <a:pt x="592" y="14"/>
                </a:lnTo>
                <a:lnTo>
                  <a:pt x="608" y="12"/>
                </a:lnTo>
                <a:lnTo>
                  <a:pt x="621" y="11"/>
                </a:lnTo>
                <a:lnTo>
                  <a:pt x="635" y="8"/>
                </a:lnTo>
                <a:lnTo>
                  <a:pt x="647" y="6"/>
                </a:lnTo>
                <a:lnTo>
                  <a:pt x="659" y="5"/>
                </a:lnTo>
                <a:lnTo>
                  <a:pt x="670" y="5"/>
                </a:lnTo>
                <a:lnTo>
                  <a:pt x="679" y="3"/>
                </a:lnTo>
                <a:lnTo>
                  <a:pt x="686" y="2"/>
                </a:lnTo>
                <a:lnTo>
                  <a:pt x="694" y="2"/>
                </a:lnTo>
                <a:lnTo>
                  <a:pt x="701" y="0"/>
                </a:lnTo>
                <a:lnTo>
                  <a:pt x="706" y="0"/>
                </a:lnTo>
                <a:lnTo>
                  <a:pt x="710" y="0"/>
                </a:lnTo>
                <a:lnTo>
                  <a:pt x="718" y="2"/>
                </a:lnTo>
                <a:lnTo>
                  <a:pt x="724" y="2"/>
                </a:lnTo>
                <a:lnTo>
                  <a:pt x="732" y="5"/>
                </a:lnTo>
                <a:lnTo>
                  <a:pt x="738" y="6"/>
                </a:lnTo>
                <a:lnTo>
                  <a:pt x="745" y="11"/>
                </a:lnTo>
                <a:lnTo>
                  <a:pt x="751" y="14"/>
                </a:lnTo>
                <a:lnTo>
                  <a:pt x="759" y="18"/>
                </a:lnTo>
                <a:lnTo>
                  <a:pt x="765" y="23"/>
                </a:lnTo>
                <a:lnTo>
                  <a:pt x="769" y="29"/>
                </a:lnTo>
                <a:lnTo>
                  <a:pt x="774" y="34"/>
                </a:lnTo>
                <a:lnTo>
                  <a:pt x="778" y="38"/>
                </a:lnTo>
                <a:lnTo>
                  <a:pt x="781" y="43"/>
                </a:lnTo>
                <a:lnTo>
                  <a:pt x="783" y="47"/>
                </a:lnTo>
                <a:lnTo>
                  <a:pt x="786" y="50"/>
                </a:lnTo>
                <a:lnTo>
                  <a:pt x="786" y="53"/>
                </a:lnTo>
                <a:lnTo>
                  <a:pt x="787" y="56"/>
                </a:lnTo>
                <a:lnTo>
                  <a:pt x="787" y="58"/>
                </a:lnTo>
                <a:lnTo>
                  <a:pt x="786" y="59"/>
                </a:lnTo>
                <a:lnTo>
                  <a:pt x="784" y="61"/>
                </a:lnTo>
                <a:lnTo>
                  <a:pt x="781" y="62"/>
                </a:lnTo>
                <a:lnTo>
                  <a:pt x="778" y="62"/>
                </a:lnTo>
                <a:lnTo>
                  <a:pt x="774" y="64"/>
                </a:lnTo>
                <a:lnTo>
                  <a:pt x="769" y="65"/>
                </a:lnTo>
                <a:lnTo>
                  <a:pt x="763" y="65"/>
                </a:lnTo>
                <a:lnTo>
                  <a:pt x="757" y="67"/>
                </a:lnTo>
                <a:lnTo>
                  <a:pt x="750" y="67"/>
                </a:lnTo>
                <a:lnTo>
                  <a:pt x="741" y="68"/>
                </a:lnTo>
                <a:lnTo>
                  <a:pt x="733" y="68"/>
                </a:lnTo>
                <a:lnTo>
                  <a:pt x="722" y="68"/>
                </a:lnTo>
                <a:lnTo>
                  <a:pt x="712" y="70"/>
                </a:lnTo>
                <a:lnTo>
                  <a:pt x="701" y="70"/>
                </a:lnTo>
                <a:lnTo>
                  <a:pt x="689" y="70"/>
                </a:lnTo>
                <a:lnTo>
                  <a:pt x="664" y="70"/>
                </a:lnTo>
                <a:lnTo>
                  <a:pt x="639" y="70"/>
                </a:lnTo>
                <a:lnTo>
                  <a:pt x="617" y="70"/>
                </a:lnTo>
                <a:lnTo>
                  <a:pt x="595" y="70"/>
                </a:lnTo>
                <a:lnTo>
                  <a:pt x="574" y="70"/>
                </a:lnTo>
                <a:lnTo>
                  <a:pt x="555" y="71"/>
                </a:lnTo>
                <a:lnTo>
                  <a:pt x="537" y="73"/>
                </a:lnTo>
                <a:lnTo>
                  <a:pt x="518" y="74"/>
                </a:lnTo>
                <a:lnTo>
                  <a:pt x="509" y="74"/>
                </a:lnTo>
                <a:lnTo>
                  <a:pt x="500" y="76"/>
                </a:lnTo>
                <a:lnTo>
                  <a:pt x="491" y="77"/>
                </a:lnTo>
                <a:lnTo>
                  <a:pt x="481" y="77"/>
                </a:lnTo>
                <a:lnTo>
                  <a:pt x="470" y="79"/>
                </a:lnTo>
                <a:lnTo>
                  <a:pt x="459" y="80"/>
                </a:lnTo>
                <a:lnTo>
                  <a:pt x="447" y="82"/>
                </a:lnTo>
                <a:lnTo>
                  <a:pt x="435" y="83"/>
                </a:lnTo>
                <a:lnTo>
                  <a:pt x="423" y="86"/>
                </a:lnTo>
                <a:lnTo>
                  <a:pt x="410" y="88"/>
                </a:lnTo>
                <a:lnTo>
                  <a:pt x="396" y="89"/>
                </a:lnTo>
                <a:lnTo>
                  <a:pt x="382" y="91"/>
                </a:lnTo>
                <a:lnTo>
                  <a:pt x="367" y="94"/>
                </a:lnTo>
                <a:lnTo>
                  <a:pt x="352" y="96"/>
                </a:lnTo>
                <a:lnTo>
                  <a:pt x="337" y="99"/>
                </a:lnTo>
                <a:lnTo>
                  <a:pt x="322" y="102"/>
                </a:lnTo>
                <a:lnTo>
                  <a:pt x="305" y="103"/>
                </a:lnTo>
                <a:lnTo>
                  <a:pt x="289" y="106"/>
                </a:lnTo>
                <a:lnTo>
                  <a:pt x="273" y="109"/>
                </a:lnTo>
                <a:lnTo>
                  <a:pt x="260" y="112"/>
                </a:lnTo>
                <a:lnTo>
                  <a:pt x="246" y="114"/>
                </a:lnTo>
                <a:lnTo>
                  <a:pt x="233" y="117"/>
                </a:lnTo>
                <a:lnTo>
                  <a:pt x="221" y="118"/>
                </a:lnTo>
                <a:lnTo>
                  <a:pt x="208" y="121"/>
                </a:lnTo>
                <a:lnTo>
                  <a:pt x="196" y="123"/>
                </a:lnTo>
                <a:lnTo>
                  <a:pt x="186" y="124"/>
                </a:lnTo>
                <a:lnTo>
                  <a:pt x="177" y="127"/>
                </a:lnTo>
                <a:lnTo>
                  <a:pt x="168" y="129"/>
                </a:lnTo>
                <a:lnTo>
                  <a:pt x="159" y="130"/>
                </a:lnTo>
                <a:lnTo>
                  <a:pt x="151" y="132"/>
                </a:lnTo>
                <a:lnTo>
                  <a:pt x="145" y="132"/>
                </a:lnTo>
                <a:lnTo>
                  <a:pt x="137" y="133"/>
                </a:lnTo>
                <a:lnTo>
                  <a:pt x="127" y="135"/>
                </a:lnTo>
                <a:lnTo>
                  <a:pt x="116" y="136"/>
                </a:lnTo>
                <a:lnTo>
                  <a:pt x="107" y="138"/>
                </a:lnTo>
                <a:lnTo>
                  <a:pt x="98" y="139"/>
                </a:lnTo>
                <a:lnTo>
                  <a:pt x="92" y="141"/>
                </a:lnTo>
                <a:lnTo>
                  <a:pt x="86" y="141"/>
                </a:lnTo>
                <a:lnTo>
                  <a:pt x="84" y="142"/>
                </a:lnTo>
                <a:lnTo>
                  <a:pt x="83" y="142"/>
                </a:lnTo>
                <a:lnTo>
                  <a:pt x="81" y="142"/>
                </a:lnTo>
                <a:lnTo>
                  <a:pt x="80" y="142"/>
                </a:lnTo>
                <a:lnTo>
                  <a:pt x="77" y="142"/>
                </a:lnTo>
                <a:lnTo>
                  <a:pt x="74" y="141"/>
                </a:lnTo>
                <a:lnTo>
                  <a:pt x="69" y="141"/>
                </a:lnTo>
                <a:lnTo>
                  <a:pt x="65" y="138"/>
                </a:lnTo>
                <a:lnTo>
                  <a:pt x="57" y="136"/>
                </a:lnTo>
                <a:lnTo>
                  <a:pt x="51" y="133"/>
                </a:lnTo>
                <a:lnTo>
                  <a:pt x="44" y="129"/>
                </a:lnTo>
                <a:lnTo>
                  <a:pt x="35" y="124"/>
                </a:lnTo>
                <a:lnTo>
                  <a:pt x="35" y="124"/>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81" name="Freeform 157"/>
          <p:cNvSpPr/>
          <p:nvPr/>
        </p:nvSpPr>
        <p:spPr bwMode="auto">
          <a:xfrm>
            <a:off x="2182923" y="3381002"/>
            <a:ext cx="180709" cy="398077"/>
          </a:xfrm>
          <a:custGeom>
            <a:avLst/>
            <a:gdLst>
              <a:gd name="T0" fmla="*/ 6 w 102"/>
              <a:gd name="T1" fmla="*/ 29 h 230"/>
              <a:gd name="T2" fmla="*/ 5 w 102"/>
              <a:gd name="T3" fmla="*/ 24 h 230"/>
              <a:gd name="T4" fmla="*/ 2 w 102"/>
              <a:gd name="T5" fmla="*/ 20 h 230"/>
              <a:gd name="T6" fmla="*/ 0 w 102"/>
              <a:gd name="T7" fmla="*/ 15 h 230"/>
              <a:gd name="T8" fmla="*/ 0 w 102"/>
              <a:gd name="T9" fmla="*/ 12 h 230"/>
              <a:gd name="T10" fmla="*/ 0 w 102"/>
              <a:gd name="T11" fmla="*/ 9 h 230"/>
              <a:gd name="T12" fmla="*/ 2 w 102"/>
              <a:gd name="T13" fmla="*/ 6 h 230"/>
              <a:gd name="T14" fmla="*/ 5 w 102"/>
              <a:gd name="T15" fmla="*/ 3 h 230"/>
              <a:gd name="T16" fmla="*/ 6 w 102"/>
              <a:gd name="T17" fmla="*/ 2 h 230"/>
              <a:gd name="T18" fmla="*/ 8 w 102"/>
              <a:gd name="T19" fmla="*/ 0 h 230"/>
              <a:gd name="T20" fmla="*/ 9 w 102"/>
              <a:gd name="T21" fmla="*/ 0 h 230"/>
              <a:gd name="T22" fmla="*/ 12 w 102"/>
              <a:gd name="T23" fmla="*/ 0 h 230"/>
              <a:gd name="T24" fmla="*/ 14 w 102"/>
              <a:gd name="T25" fmla="*/ 0 h 230"/>
              <a:gd name="T26" fmla="*/ 17 w 102"/>
              <a:gd name="T27" fmla="*/ 0 h 230"/>
              <a:gd name="T28" fmla="*/ 21 w 102"/>
              <a:gd name="T29" fmla="*/ 0 h 230"/>
              <a:gd name="T30" fmla="*/ 24 w 102"/>
              <a:gd name="T31" fmla="*/ 0 h 230"/>
              <a:gd name="T32" fmla="*/ 29 w 102"/>
              <a:gd name="T33" fmla="*/ 0 h 230"/>
              <a:gd name="T34" fmla="*/ 34 w 102"/>
              <a:gd name="T35" fmla="*/ 2 h 230"/>
              <a:gd name="T36" fmla="*/ 40 w 102"/>
              <a:gd name="T37" fmla="*/ 2 h 230"/>
              <a:gd name="T38" fmla="*/ 46 w 102"/>
              <a:gd name="T39" fmla="*/ 3 h 230"/>
              <a:gd name="T40" fmla="*/ 52 w 102"/>
              <a:gd name="T41" fmla="*/ 5 h 230"/>
              <a:gd name="T42" fmla="*/ 64 w 102"/>
              <a:gd name="T43" fmla="*/ 8 h 230"/>
              <a:gd name="T44" fmla="*/ 79 w 102"/>
              <a:gd name="T45" fmla="*/ 11 h 230"/>
              <a:gd name="T46" fmla="*/ 79 w 102"/>
              <a:gd name="T47" fmla="*/ 17 h 230"/>
              <a:gd name="T48" fmla="*/ 79 w 102"/>
              <a:gd name="T49" fmla="*/ 24 h 230"/>
              <a:gd name="T50" fmla="*/ 79 w 102"/>
              <a:gd name="T51" fmla="*/ 33 h 230"/>
              <a:gd name="T52" fmla="*/ 80 w 102"/>
              <a:gd name="T53" fmla="*/ 42 h 230"/>
              <a:gd name="T54" fmla="*/ 82 w 102"/>
              <a:gd name="T55" fmla="*/ 53 h 230"/>
              <a:gd name="T56" fmla="*/ 82 w 102"/>
              <a:gd name="T57" fmla="*/ 63 h 230"/>
              <a:gd name="T58" fmla="*/ 83 w 102"/>
              <a:gd name="T59" fmla="*/ 76 h 230"/>
              <a:gd name="T60" fmla="*/ 85 w 102"/>
              <a:gd name="T61" fmla="*/ 89 h 230"/>
              <a:gd name="T62" fmla="*/ 86 w 102"/>
              <a:gd name="T63" fmla="*/ 103 h 230"/>
              <a:gd name="T64" fmla="*/ 88 w 102"/>
              <a:gd name="T65" fmla="*/ 118 h 230"/>
              <a:gd name="T66" fmla="*/ 89 w 102"/>
              <a:gd name="T67" fmla="*/ 135 h 230"/>
              <a:gd name="T68" fmla="*/ 93 w 102"/>
              <a:gd name="T69" fmla="*/ 151 h 230"/>
              <a:gd name="T70" fmla="*/ 94 w 102"/>
              <a:gd name="T71" fmla="*/ 169 h 230"/>
              <a:gd name="T72" fmla="*/ 97 w 102"/>
              <a:gd name="T73" fmla="*/ 189 h 230"/>
              <a:gd name="T74" fmla="*/ 99 w 102"/>
              <a:gd name="T75" fmla="*/ 209 h 230"/>
              <a:gd name="T76" fmla="*/ 102 w 102"/>
              <a:gd name="T77" fmla="*/ 230 h 230"/>
              <a:gd name="T78" fmla="*/ 65 w 102"/>
              <a:gd name="T79" fmla="*/ 230 h 230"/>
              <a:gd name="T80" fmla="*/ 61 w 102"/>
              <a:gd name="T81" fmla="*/ 207 h 230"/>
              <a:gd name="T82" fmla="*/ 56 w 102"/>
              <a:gd name="T83" fmla="*/ 186 h 230"/>
              <a:gd name="T84" fmla="*/ 52 w 102"/>
              <a:gd name="T85" fmla="*/ 166 h 230"/>
              <a:gd name="T86" fmla="*/ 47 w 102"/>
              <a:gd name="T87" fmla="*/ 148 h 230"/>
              <a:gd name="T88" fmla="*/ 43 w 102"/>
              <a:gd name="T89" fmla="*/ 131 h 230"/>
              <a:gd name="T90" fmla="*/ 38 w 102"/>
              <a:gd name="T91" fmla="*/ 115 h 230"/>
              <a:gd name="T92" fmla="*/ 35 w 102"/>
              <a:gd name="T93" fmla="*/ 101 h 230"/>
              <a:gd name="T94" fmla="*/ 31 w 102"/>
              <a:gd name="T95" fmla="*/ 88 h 230"/>
              <a:gd name="T96" fmla="*/ 27 w 102"/>
              <a:gd name="T97" fmla="*/ 77 h 230"/>
              <a:gd name="T98" fmla="*/ 24 w 102"/>
              <a:gd name="T99" fmla="*/ 67 h 230"/>
              <a:gd name="T100" fmla="*/ 21 w 102"/>
              <a:gd name="T101" fmla="*/ 56 h 230"/>
              <a:gd name="T102" fmla="*/ 18 w 102"/>
              <a:gd name="T103" fmla="*/ 48 h 230"/>
              <a:gd name="T104" fmla="*/ 15 w 102"/>
              <a:gd name="T105" fmla="*/ 42 h 230"/>
              <a:gd name="T106" fmla="*/ 12 w 102"/>
              <a:gd name="T107" fmla="*/ 36 h 230"/>
              <a:gd name="T108" fmla="*/ 9 w 102"/>
              <a:gd name="T109" fmla="*/ 32 h 230"/>
              <a:gd name="T110" fmla="*/ 6 w 102"/>
              <a:gd name="T111" fmla="*/ 29 h 230"/>
              <a:gd name="T112" fmla="*/ 6 w 102"/>
              <a:gd name="T113" fmla="*/ 2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 h="230">
                <a:moveTo>
                  <a:pt x="6" y="29"/>
                </a:moveTo>
                <a:lnTo>
                  <a:pt x="5" y="24"/>
                </a:lnTo>
                <a:lnTo>
                  <a:pt x="2" y="20"/>
                </a:lnTo>
                <a:lnTo>
                  <a:pt x="0" y="15"/>
                </a:lnTo>
                <a:lnTo>
                  <a:pt x="0" y="12"/>
                </a:lnTo>
                <a:lnTo>
                  <a:pt x="0" y="9"/>
                </a:lnTo>
                <a:lnTo>
                  <a:pt x="2" y="6"/>
                </a:lnTo>
                <a:lnTo>
                  <a:pt x="5" y="3"/>
                </a:lnTo>
                <a:lnTo>
                  <a:pt x="6" y="2"/>
                </a:lnTo>
                <a:lnTo>
                  <a:pt x="8" y="0"/>
                </a:lnTo>
                <a:lnTo>
                  <a:pt x="9" y="0"/>
                </a:lnTo>
                <a:lnTo>
                  <a:pt x="12" y="0"/>
                </a:lnTo>
                <a:lnTo>
                  <a:pt x="14" y="0"/>
                </a:lnTo>
                <a:lnTo>
                  <a:pt x="17" y="0"/>
                </a:lnTo>
                <a:lnTo>
                  <a:pt x="21" y="0"/>
                </a:lnTo>
                <a:lnTo>
                  <a:pt x="24" y="0"/>
                </a:lnTo>
                <a:lnTo>
                  <a:pt x="29" y="0"/>
                </a:lnTo>
                <a:lnTo>
                  <a:pt x="34" y="2"/>
                </a:lnTo>
                <a:lnTo>
                  <a:pt x="40" y="2"/>
                </a:lnTo>
                <a:lnTo>
                  <a:pt x="46" y="3"/>
                </a:lnTo>
                <a:lnTo>
                  <a:pt x="52" y="5"/>
                </a:lnTo>
                <a:lnTo>
                  <a:pt x="64" y="8"/>
                </a:lnTo>
                <a:lnTo>
                  <a:pt x="79" y="11"/>
                </a:lnTo>
                <a:lnTo>
                  <a:pt x="79" y="17"/>
                </a:lnTo>
                <a:lnTo>
                  <a:pt x="79" y="24"/>
                </a:lnTo>
                <a:lnTo>
                  <a:pt x="79" y="33"/>
                </a:lnTo>
                <a:lnTo>
                  <a:pt x="80" y="42"/>
                </a:lnTo>
                <a:lnTo>
                  <a:pt x="82" y="53"/>
                </a:lnTo>
                <a:lnTo>
                  <a:pt x="82" y="63"/>
                </a:lnTo>
                <a:lnTo>
                  <a:pt x="83" y="76"/>
                </a:lnTo>
                <a:lnTo>
                  <a:pt x="85" y="89"/>
                </a:lnTo>
                <a:lnTo>
                  <a:pt x="86" y="103"/>
                </a:lnTo>
                <a:lnTo>
                  <a:pt x="88" y="118"/>
                </a:lnTo>
                <a:lnTo>
                  <a:pt x="89" y="135"/>
                </a:lnTo>
                <a:lnTo>
                  <a:pt x="93" y="151"/>
                </a:lnTo>
                <a:lnTo>
                  <a:pt x="94" y="169"/>
                </a:lnTo>
                <a:lnTo>
                  <a:pt x="97" y="189"/>
                </a:lnTo>
                <a:lnTo>
                  <a:pt x="99" y="209"/>
                </a:lnTo>
                <a:lnTo>
                  <a:pt x="102" y="230"/>
                </a:lnTo>
                <a:lnTo>
                  <a:pt x="65" y="230"/>
                </a:lnTo>
                <a:lnTo>
                  <a:pt x="61" y="207"/>
                </a:lnTo>
                <a:lnTo>
                  <a:pt x="56" y="186"/>
                </a:lnTo>
                <a:lnTo>
                  <a:pt x="52" y="166"/>
                </a:lnTo>
                <a:lnTo>
                  <a:pt x="47" y="148"/>
                </a:lnTo>
                <a:lnTo>
                  <a:pt x="43" y="131"/>
                </a:lnTo>
                <a:lnTo>
                  <a:pt x="38" y="115"/>
                </a:lnTo>
                <a:lnTo>
                  <a:pt x="35" y="101"/>
                </a:lnTo>
                <a:lnTo>
                  <a:pt x="31" y="88"/>
                </a:lnTo>
                <a:lnTo>
                  <a:pt x="27" y="77"/>
                </a:lnTo>
                <a:lnTo>
                  <a:pt x="24" y="67"/>
                </a:lnTo>
                <a:lnTo>
                  <a:pt x="21" y="56"/>
                </a:lnTo>
                <a:lnTo>
                  <a:pt x="18" y="48"/>
                </a:lnTo>
                <a:lnTo>
                  <a:pt x="15" y="42"/>
                </a:lnTo>
                <a:lnTo>
                  <a:pt x="12" y="36"/>
                </a:lnTo>
                <a:lnTo>
                  <a:pt x="9" y="32"/>
                </a:lnTo>
                <a:lnTo>
                  <a:pt x="6" y="29"/>
                </a:lnTo>
                <a:lnTo>
                  <a:pt x="6" y="29"/>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82" name="任意多边形: 形状 52"/>
          <p:cNvSpPr/>
          <p:nvPr/>
        </p:nvSpPr>
        <p:spPr bwMode="auto">
          <a:xfrm>
            <a:off x="2901763" y="3298239"/>
            <a:ext cx="246712" cy="416803"/>
          </a:xfrm>
          <a:custGeom>
            <a:avLst/>
            <a:gdLst>
              <a:gd name="connsiteX0" fmla="*/ 99820 w 246712"/>
              <a:gd name="connsiteY0" fmla="*/ 0 h 416803"/>
              <a:gd name="connsiteX1" fmla="*/ 103208 w 246712"/>
              <a:gd name="connsiteY1" fmla="*/ 1418 h 416803"/>
              <a:gd name="connsiteX2" fmla="*/ 117381 w 246712"/>
              <a:gd name="connsiteY2" fmla="*/ 6610 h 416803"/>
              <a:gd name="connsiteX3" fmla="*/ 133326 w 246712"/>
              <a:gd name="connsiteY3" fmla="*/ 15264 h 416803"/>
              <a:gd name="connsiteX4" fmla="*/ 147500 w 246712"/>
              <a:gd name="connsiteY4" fmla="*/ 20456 h 416803"/>
              <a:gd name="connsiteX5" fmla="*/ 165216 w 246712"/>
              <a:gd name="connsiteY5" fmla="*/ 27380 h 416803"/>
              <a:gd name="connsiteX6" fmla="*/ 181161 w 246712"/>
              <a:gd name="connsiteY6" fmla="*/ 37764 h 416803"/>
              <a:gd name="connsiteX7" fmla="*/ 195334 w 246712"/>
              <a:gd name="connsiteY7" fmla="*/ 48149 h 416803"/>
              <a:gd name="connsiteX8" fmla="*/ 207736 w 246712"/>
              <a:gd name="connsiteY8" fmla="*/ 58534 h 416803"/>
              <a:gd name="connsiteX9" fmla="*/ 218366 w 246712"/>
              <a:gd name="connsiteY9" fmla="*/ 68918 h 416803"/>
              <a:gd name="connsiteX10" fmla="*/ 227224 w 246712"/>
              <a:gd name="connsiteY10" fmla="*/ 77572 h 416803"/>
              <a:gd name="connsiteX11" fmla="*/ 234311 w 246712"/>
              <a:gd name="connsiteY11" fmla="*/ 86226 h 416803"/>
              <a:gd name="connsiteX12" fmla="*/ 241397 w 246712"/>
              <a:gd name="connsiteY12" fmla="*/ 93149 h 416803"/>
              <a:gd name="connsiteX13" fmla="*/ 243169 w 246712"/>
              <a:gd name="connsiteY13" fmla="*/ 96610 h 416803"/>
              <a:gd name="connsiteX14" fmla="*/ 246712 w 246712"/>
              <a:gd name="connsiteY14" fmla="*/ 101803 h 416803"/>
              <a:gd name="connsiteX15" fmla="*/ 246712 w 246712"/>
              <a:gd name="connsiteY15" fmla="*/ 103534 h 416803"/>
              <a:gd name="connsiteX16" fmla="*/ 243169 w 246712"/>
              <a:gd name="connsiteY16" fmla="*/ 108726 h 416803"/>
              <a:gd name="connsiteX17" fmla="*/ 241397 w 246712"/>
              <a:gd name="connsiteY17" fmla="*/ 112187 h 416803"/>
              <a:gd name="connsiteX18" fmla="*/ 237854 w 246712"/>
              <a:gd name="connsiteY18" fmla="*/ 117380 h 416803"/>
              <a:gd name="connsiteX19" fmla="*/ 234311 w 246712"/>
              <a:gd name="connsiteY19" fmla="*/ 122572 h 416803"/>
              <a:gd name="connsiteX20" fmla="*/ 228996 w 246712"/>
              <a:gd name="connsiteY20" fmla="*/ 127764 h 416803"/>
              <a:gd name="connsiteX21" fmla="*/ 221909 w 246712"/>
              <a:gd name="connsiteY21" fmla="*/ 134687 h 416803"/>
              <a:gd name="connsiteX22" fmla="*/ 213051 w 246712"/>
              <a:gd name="connsiteY22" fmla="*/ 139880 h 416803"/>
              <a:gd name="connsiteX23" fmla="*/ 207736 w 246712"/>
              <a:gd name="connsiteY23" fmla="*/ 143341 h 416803"/>
              <a:gd name="connsiteX24" fmla="*/ 202421 w 246712"/>
              <a:gd name="connsiteY24" fmla="*/ 150264 h 416803"/>
              <a:gd name="connsiteX25" fmla="*/ 197106 w 246712"/>
              <a:gd name="connsiteY25" fmla="*/ 158918 h 416803"/>
              <a:gd name="connsiteX26" fmla="*/ 191791 w 246712"/>
              <a:gd name="connsiteY26" fmla="*/ 165841 h 416803"/>
              <a:gd name="connsiteX27" fmla="*/ 184704 w 246712"/>
              <a:gd name="connsiteY27" fmla="*/ 176226 h 416803"/>
              <a:gd name="connsiteX28" fmla="*/ 175846 w 246712"/>
              <a:gd name="connsiteY28" fmla="*/ 190072 h 416803"/>
              <a:gd name="connsiteX29" fmla="*/ 168759 w 246712"/>
              <a:gd name="connsiteY29" fmla="*/ 205649 h 416803"/>
              <a:gd name="connsiteX30" fmla="*/ 159901 w 246712"/>
              <a:gd name="connsiteY30" fmla="*/ 221226 h 416803"/>
              <a:gd name="connsiteX31" fmla="*/ 152815 w 246712"/>
              <a:gd name="connsiteY31" fmla="*/ 240264 h 416803"/>
              <a:gd name="connsiteX32" fmla="*/ 142185 w 246712"/>
              <a:gd name="connsiteY32" fmla="*/ 261034 h 416803"/>
              <a:gd name="connsiteX33" fmla="*/ 133326 w 246712"/>
              <a:gd name="connsiteY33" fmla="*/ 281803 h 416803"/>
              <a:gd name="connsiteX34" fmla="*/ 122696 w 246712"/>
              <a:gd name="connsiteY34" fmla="*/ 304303 h 416803"/>
              <a:gd name="connsiteX35" fmla="*/ 112066 w 246712"/>
              <a:gd name="connsiteY35" fmla="*/ 331995 h 416803"/>
              <a:gd name="connsiteX36" fmla="*/ 101437 w 246712"/>
              <a:gd name="connsiteY36" fmla="*/ 357957 h 416803"/>
              <a:gd name="connsiteX37" fmla="*/ 90807 w 246712"/>
              <a:gd name="connsiteY37" fmla="*/ 385649 h 416803"/>
              <a:gd name="connsiteX38" fmla="*/ 80177 w 246712"/>
              <a:gd name="connsiteY38" fmla="*/ 416803 h 416803"/>
              <a:gd name="connsiteX39" fmla="*/ 16397 w 246712"/>
              <a:gd name="connsiteY39" fmla="*/ 416803 h 416803"/>
              <a:gd name="connsiteX40" fmla="*/ 18169 w 246712"/>
              <a:gd name="connsiteY40" fmla="*/ 396034 h 416803"/>
              <a:gd name="connsiteX41" fmla="*/ 21712 w 246712"/>
              <a:gd name="connsiteY41" fmla="*/ 373534 h 416803"/>
              <a:gd name="connsiteX42" fmla="*/ 23484 w 246712"/>
              <a:gd name="connsiteY42" fmla="*/ 352765 h 416803"/>
              <a:gd name="connsiteX43" fmla="*/ 27027 w 246712"/>
              <a:gd name="connsiteY43" fmla="*/ 328534 h 416803"/>
              <a:gd name="connsiteX44" fmla="*/ 32342 w 246712"/>
              <a:gd name="connsiteY44" fmla="*/ 304303 h 416803"/>
              <a:gd name="connsiteX45" fmla="*/ 34114 w 246712"/>
              <a:gd name="connsiteY45" fmla="*/ 278341 h 416803"/>
              <a:gd name="connsiteX46" fmla="*/ 37657 w 246712"/>
              <a:gd name="connsiteY46" fmla="*/ 252380 h 416803"/>
              <a:gd name="connsiteX47" fmla="*/ 39429 w 246712"/>
              <a:gd name="connsiteY47" fmla="*/ 226418 h 416803"/>
              <a:gd name="connsiteX48" fmla="*/ 39429 w 246712"/>
              <a:gd name="connsiteY48" fmla="*/ 214303 h 416803"/>
              <a:gd name="connsiteX49" fmla="*/ 42972 w 246712"/>
              <a:gd name="connsiteY49" fmla="*/ 203918 h 416803"/>
              <a:gd name="connsiteX50" fmla="*/ 42972 w 246712"/>
              <a:gd name="connsiteY50" fmla="*/ 190072 h 416803"/>
              <a:gd name="connsiteX51" fmla="*/ 42972 w 246712"/>
              <a:gd name="connsiteY51" fmla="*/ 179687 h 416803"/>
              <a:gd name="connsiteX52" fmla="*/ 44744 w 246712"/>
              <a:gd name="connsiteY52" fmla="*/ 169303 h 416803"/>
              <a:gd name="connsiteX53" fmla="*/ 44744 w 246712"/>
              <a:gd name="connsiteY53" fmla="*/ 160649 h 416803"/>
              <a:gd name="connsiteX54" fmla="*/ 44744 w 246712"/>
              <a:gd name="connsiteY54" fmla="*/ 150264 h 416803"/>
              <a:gd name="connsiteX55" fmla="*/ 44744 w 246712"/>
              <a:gd name="connsiteY55" fmla="*/ 143341 h 416803"/>
              <a:gd name="connsiteX56" fmla="*/ 44744 w 246712"/>
              <a:gd name="connsiteY56" fmla="*/ 138149 h 416803"/>
              <a:gd name="connsiteX57" fmla="*/ 44744 w 246712"/>
              <a:gd name="connsiteY57" fmla="*/ 129495 h 416803"/>
              <a:gd name="connsiteX58" fmla="*/ 44744 w 246712"/>
              <a:gd name="connsiteY58" fmla="*/ 124303 h 416803"/>
              <a:gd name="connsiteX59" fmla="*/ 42972 w 246712"/>
              <a:gd name="connsiteY59" fmla="*/ 119111 h 416803"/>
              <a:gd name="connsiteX60" fmla="*/ 42972 w 246712"/>
              <a:gd name="connsiteY60" fmla="*/ 117380 h 416803"/>
              <a:gd name="connsiteX61" fmla="*/ 42972 w 246712"/>
              <a:gd name="connsiteY61" fmla="*/ 113918 h 416803"/>
              <a:gd name="connsiteX62" fmla="*/ 39429 w 246712"/>
              <a:gd name="connsiteY62" fmla="*/ 112187 h 416803"/>
              <a:gd name="connsiteX63" fmla="*/ 39429 w 246712"/>
              <a:gd name="connsiteY63" fmla="*/ 108726 h 416803"/>
              <a:gd name="connsiteX64" fmla="*/ 32342 w 246712"/>
              <a:gd name="connsiteY64" fmla="*/ 106995 h 416803"/>
              <a:gd name="connsiteX65" fmla="*/ 27027 w 246712"/>
              <a:gd name="connsiteY65" fmla="*/ 103534 h 416803"/>
              <a:gd name="connsiteX66" fmla="*/ 9311 w 246712"/>
              <a:gd name="connsiteY66" fmla="*/ 96610 h 416803"/>
              <a:gd name="connsiteX67" fmla="*/ 0 w 246712"/>
              <a:gd name="connsiteY67" fmla="*/ 93578 h 416803"/>
              <a:gd name="connsiteX68" fmla="*/ 34318 w 246712"/>
              <a:gd name="connsiteY68" fmla="*/ 48376 h 416803"/>
              <a:gd name="connsiteX69" fmla="*/ 77230 w 246712"/>
              <a:gd name="connsiteY69" fmla="*/ 11194 h 416803"/>
              <a:gd name="connsiteX70" fmla="*/ 99820 w 246712"/>
              <a:gd name="connsiteY70" fmla="*/ 0 h 416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712" h="416803">
                <a:moveTo>
                  <a:pt x="99820" y="0"/>
                </a:moveTo>
                <a:lnTo>
                  <a:pt x="103208" y="1418"/>
                </a:lnTo>
                <a:lnTo>
                  <a:pt x="117381" y="6610"/>
                </a:lnTo>
                <a:lnTo>
                  <a:pt x="133326" y="15264"/>
                </a:lnTo>
                <a:lnTo>
                  <a:pt x="147500" y="20456"/>
                </a:lnTo>
                <a:lnTo>
                  <a:pt x="165216" y="27380"/>
                </a:lnTo>
                <a:lnTo>
                  <a:pt x="181161" y="37764"/>
                </a:lnTo>
                <a:lnTo>
                  <a:pt x="195334" y="48149"/>
                </a:lnTo>
                <a:lnTo>
                  <a:pt x="207736" y="58534"/>
                </a:lnTo>
                <a:lnTo>
                  <a:pt x="218366" y="68918"/>
                </a:lnTo>
                <a:lnTo>
                  <a:pt x="227224" y="77572"/>
                </a:lnTo>
                <a:lnTo>
                  <a:pt x="234311" y="86226"/>
                </a:lnTo>
                <a:lnTo>
                  <a:pt x="241397" y="93149"/>
                </a:lnTo>
                <a:lnTo>
                  <a:pt x="243169" y="96610"/>
                </a:lnTo>
                <a:lnTo>
                  <a:pt x="246712" y="101803"/>
                </a:lnTo>
                <a:lnTo>
                  <a:pt x="246712" y="103534"/>
                </a:lnTo>
                <a:lnTo>
                  <a:pt x="243169" y="108726"/>
                </a:lnTo>
                <a:lnTo>
                  <a:pt x="241397" y="112187"/>
                </a:lnTo>
                <a:lnTo>
                  <a:pt x="237854" y="117380"/>
                </a:lnTo>
                <a:lnTo>
                  <a:pt x="234311" y="122572"/>
                </a:lnTo>
                <a:lnTo>
                  <a:pt x="228996" y="127764"/>
                </a:lnTo>
                <a:lnTo>
                  <a:pt x="221909" y="134687"/>
                </a:lnTo>
                <a:lnTo>
                  <a:pt x="213051" y="139880"/>
                </a:lnTo>
                <a:lnTo>
                  <a:pt x="207736" y="143341"/>
                </a:lnTo>
                <a:lnTo>
                  <a:pt x="202421" y="150264"/>
                </a:lnTo>
                <a:lnTo>
                  <a:pt x="197106" y="158918"/>
                </a:lnTo>
                <a:lnTo>
                  <a:pt x="191791" y="165841"/>
                </a:lnTo>
                <a:lnTo>
                  <a:pt x="184704" y="176226"/>
                </a:lnTo>
                <a:lnTo>
                  <a:pt x="175846" y="190072"/>
                </a:lnTo>
                <a:lnTo>
                  <a:pt x="168759" y="205649"/>
                </a:lnTo>
                <a:lnTo>
                  <a:pt x="159901" y="221226"/>
                </a:lnTo>
                <a:lnTo>
                  <a:pt x="152815" y="240264"/>
                </a:lnTo>
                <a:lnTo>
                  <a:pt x="142185" y="261034"/>
                </a:lnTo>
                <a:lnTo>
                  <a:pt x="133326" y="281803"/>
                </a:lnTo>
                <a:lnTo>
                  <a:pt x="122696" y="304303"/>
                </a:lnTo>
                <a:lnTo>
                  <a:pt x="112066" y="331995"/>
                </a:lnTo>
                <a:lnTo>
                  <a:pt x="101437" y="357957"/>
                </a:lnTo>
                <a:lnTo>
                  <a:pt x="90807" y="385649"/>
                </a:lnTo>
                <a:lnTo>
                  <a:pt x="80177" y="416803"/>
                </a:lnTo>
                <a:lnTo>
                  <a:pt x="16397" y="416803"/>
                </a:lnTo>
                <a:lnTo>
                  <a:pt x="18169" y="396034"/>
                </a:lnTo>
                <a:lnTo>
                  <a:pt x="21712" y="373534"/>
                </a:lnTo>
                <a:lnTo>
                  <a:pt x="23484" y="352765"/>
                </a:lnTo>
                <a:lnTo>
                  <a:pt x="27027" y="328534"/>
                </a:lnTo>
                <a:lnTo>
                  <a:pt x="32342" y="304303"/>
                </a:lnTo>
                <a:lnTo>
                  <a:pt x="34114" y="278341"/>
                </a:lnTo>
                <a:lnTo>
                  <a:pt x="37657" y="252380"/>
                </a:lnTo>
                <a:lnTo>
                  <a:pt x="39429" y="226418"/>
                </a:lnTo>
                <a:lnTo>
                  <a:pt x="39429" y="214303"/>
                </a:lnTo>
                <a:lnTo>
                  <a:pt x="42972" y="203918"/>
                </a:lnTo>
                <a:lnTo>
                  <a:pt x="42972" y="190072"/>
                </a:lnTo>
                <a:lnTo>
                  <a:pt x="42972" y="179687"/>
                </a:lnTo>
                <a:lnTo>
                  <a:pt x="44744" y="169303"/>
                </a:lnTo>
                <a:lnTo>
                  <a:pt x="44744" y="160649"/>
                </a:lnTo>
                <a:lnTo>
                  <a:pt x="44744" y="150264"/>
                </a:lnTo>
                <a:lnTo>
                  <a:pt x="44744" y="143341"/>
                </a:lnTo>
                <a:lnTo>
                  <a:pt x="44744" y="138149"/>
                </a:lnTo>
                <a:lnTo>
                  <a:pt x="44744" y="129495"/>
                </a:lnTo>
                <a:lnTo>
                  <a:pt x="44744" y="124303"/>
                </a:lnTo>
                <a:lnTo>
                  <a:pt x="42972" y="119111"/>
                </a:lnTo>
                <a:lnTo>
                  <a:pt x="42972" y="117380"/>
                </a:lnTo>
                <a:lnTo>
                  <a:pt x="42972" y="113918"/>
                </a:lnTo>
                <a:lnTo>
                  <a:pt x="39429" y="112187"/>
                </a:lnTo>
                <a:lnTo>
                  <a:pt x="39429" y="108726"/>
                </a:lnTo>
                <a:lnTo>
                  <a:pt x="32342" y="106995"/>
                </a:lnTo>
                <a:lnTo>
                  <a:pt x="27027" y="103534"/>
                </a:lnTo>
                <a:lnTo>
                  <a:pt x="9311" y="96610"/>
                </a:lnTo>
                <a:lnTo>
                  <a:pt x="0" y="93578"/>
                </a:lnTo>
                <a:lnTo>
                  <a:pt x="34318" y="48376"/>
                </a:lnTo>
                <a:cubicBezTo>
                  <a:pt x="47758" y="33882"/>
                  <a:pt x="62118" y="21397"/>
                  <a:pt x="77230" y="11194"/>
                </a:cubicBezTo>
                <a:lnTo>
                  <a:pt x="99820" y="0"/>
                </a:lnTo>
                <a:close/>
              </a:path>
            </a:pathLst>
          </a:custGeom>
          <a:solidFill>
            <a:srgbClr val="FF0000"/>
          </a:solidFill>
          <a:ln w="14288">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83" name="任意多边形: 形状 55"/>
          <p:cNvSpPr/>
          <p:nvPr/>
        </p:nvSpPr>
        <p:spPr bwMode="auto">
          <a:xfrm>
            <a:off x="2283385" y="3284080"/>
            <a:ext cx="742478" cy="185193"/>
          </a:xfrm>
          <a:custGeom>
            <a:avLst/>
            <a:gdLst>
              <a:gd name="connsiteX0" fmla="*/ 690945 w 742478"/>
              <a:gd name="connsiteY0" fmla="*/ 0 h 185193"/>
              <a:gd name="connsiteX1" fmla="*/ 698032 w 742478"/>
              <a:gd name="connsiteY1" fmla="*/ 0 h 185193"/>
              <a:gd name="connsiteX2" fmla="*/ 703347 w 742478"/>
              <a:gd name="connsiteY2" fmla="*/ 3462 h 185193"/>
              <a:gd name="connsiteX3" fmla="*/ 713976 w 742478"/>
              <a:gd name="connsiteY3" fmla="*/ 5192 h 185193"/>
              <a:gd name="connsiteX4" fmla="*/ 722835 w 742478"/>
              <a:gd name="connsiteY4" fmla="*/ 8654 h 185193"/>
              <a:gd name="connsiteX5" fmla="*/ 733465 w 742478"/>
              <a:gd name="connsiteY5" fmla="*/ 10385 h 185193"/>
              <a:gd name="connsiteX6" fmla="*/ 742478 w 742478"/>
              <a:gd name="connsiteY6" fmla="*/ 14159 h 185193"/>
              <a:gd name="connsiteX7" fmla="*/ 719888 w 742478"/>
              <a:gd name="connsiteY7" fmla="*/ 25353 h 185193"/>
              <a:gd name="connsiteX8" fmla="*/ 676976 w 742478"/>
              <a:gd name="connsiteY8" fmla="*/ 62535 h 185193"/>
              <a:gd name="connsiteX9" fmla="*/ 642658 w 742478"/>
              <a:gd name="connsiteY9" fmla="*/ 107737 h 185193"/>
              <a:gd name="connsiteX10" fmla="*/ 636024 w 742478"/>
              <a:gd name="connsiteY10" fmla="*/ 105577 h 185193"/>
              <a:gd name="connsiteX11" fmla="*/ 618307 w 742478"/>
              <a:gd name="connsiteY11" fmla="*/ 100385 h 185193"/>
              <a:gd name="connsiteX12" fmla="*/ 604134 w 742478"/>
              <a:gd name="connsiteY12" fmla="*/ 100385 h 185193"/>
              <a:gd name="connsiteX13" fmla="*/ 591732 w 742478"/>
              <a:gd name="connsiteY13" fmla="*/ 100385 h 185193"/>
              <a:gd name="connsiteX14" fmla="*/ 572244 w 742478"/>
              <a:gd name="connsiteY14" fmla="*/ 102116 h 185193"/>
              <a:gd name="connsiteX15" fmla="*/ 554528 w 742478"/>
              <a:gd name="connsiteY15" fmla="*/ 105577 h 185193"/>
              <a:gd name="connsiteX16" fmla="*/ 531496 w 742478"/>
              <a:gd name="connsiteY16" fmla="*/ 107308 h 185193"/>
              <a:gd name="connsiteX17" fmla="*/ 504921 w 742478"/>
              <a:gd name="connsiteY17" fmla="*/ 110769 h 185193"/>
              <a:gd name="connsiteX18" fmla="*/ 481890 w 742478"/>
              <a:gd name="connsiteY18" fmla="*/ 112500 h 185193"/>
              <a:gd name="connsiteX19" fmla="*/ 451772 w 742478"/>
              <a:gd name="connsiteY19" fmla="*/ 115962 h 185193"/>
              <a:gd name="connsiteX20" fmla="*/ 435827 w 742478"/>
              <a:gd name="connsiteY20" fmla="*/ 117693 h 185193"/>
              <a:gd name="connsiteX21" fmla="*/ 419882 w 742478"/>
              <a:gd name="connsiteY21" fmla="*/ 117693 h 185193"/>
              <a:gd name="connsiteX22" fmla="*/ 400394 w 742478"/>
              <a:gd name="connsiteY22" fmla="*/ 121154 h 185193"/>
              <a:gd name="connsiteX23" fmla="*/ 379134 w 742478"/>
              <a:gd name="connsiteY23" fmla="*/ 122885 h 185193"/>
              <a:gd name="connsiteX24" fmla="*/ 356102 w 742478"/>
              <a:gd name="connsiteY24" fmla="*/ 126346 h 185193"/>
              <a:gd name="connsiteX25" fmla="*/ 331299 w 742478"/>
              <a:gd name="connsiteY25" fmla="*/ 131539 h 185193"/>
              <a:gd name="connsiteX26" fmla="*/ 306496 w 742478"/>
              <a:gd name="connsiteY26" fmla="*/ 133270 h 185193"/>
              <a:gd name="connsiteX27" fmla="*/ 279921 w 742478"/>
              <a:gd name="connsiteY27" fmla="*/ 138462 h 185193"/>
              <a:gd name="connsiteX28" fmla="*/ 251575 w 742478"/>
              <a:gd name="connsiteY28" fmla="*/ 143654 h 185193"/>
              <a:gd name="connsiteX29" fmla="*/ 219685 w 742478"/>
              <a:gd name="connsiteY29" fmla="*/ 148846 h 185193"/>
              <a:gd name="connsiteX30" fmla="*/ 186024 w 742478"/>
              <a:gd name="connsiteY30" fmla="*/ 154039 h 185193"/>
              <a:gd name="connsiteX31" fmla="*/ 152362 w 742478"/>
              <a:gd name="connsiteY31" fmla="*/ 159231 h 185193"/>
              <a:gd name="connsiteX32" fmla="*/ 116929 w 742478"/>
              <a:gd name="connsiteY32" fmla="*/ 164423 h 185193"/>
              <a:gd name="connsiteX33" fmla="*/ 79725 w 742478"/>
              <a:gd name="connsiteY33" fmla="*/ 173077 h 185193"/>
              <a:gd name="connsiteX34" fmla="*/ 38977 w 742478"/>
              <a:gd name="connsiteY34" fmla="*/ 178270 h 185193"/>
              <a:gd name="connsiteX35" fmla="*/ 0 w 742478"/>
              <a:gd name="connsiteY35" fmla="*/ 185193 h 185193"/>
              <a:gd name="connsiteX36" fmla="*/ 0 w 742478"/>
              <a:gd name="connsiteY36" fmla="*/ 115962 h 185193"/>
              <a:gd name="connsiteX37" fmla="*/ 10630 w 742478"/>
              <a:gd name="connsiteY37" fmla="*/ 115962 h 185193"/>
              <a:gd name="connsiteX38" fmla="*/ 23032 w 742478"/>
              <a:gd name="connsiteY38" fmla="*/ 115962 h 185193"/>
              <a:gd name="connsiteX39" fmla="*/ 38977 w 742478"/>
              <a:gd name="connsiteY39" fmla="*/ 112500 h 185193"/>
              <a:gd name="connsiteX40" fmla="*/ 54921 w 742478"/>
              <a:gd name="connsiteY40" fmla="*/ 112500 h 185193"/>
              <a:gd name="connsiteX41" fmla="*/ 70866 w 742478"/>
              <a:gd name="connsiteY41" fmla="*/ 110769 h 185193"/>
              <a:gd name="connsiteX42" fmla="*/ 90354 w 742478"/>
              <a:gd name="connsiteY42" fmla="*/ 110769 h 185193"/>
              <a:gd name="connsiteX43" fmla="*/ 111614 w 742478"/>
              <a:gd name="connsiteY43" fmla="*/ 107308 h 185193"/>
              <a:gd name="connsiteX44" fmla="*/ 132874 w 742478"/>
              <a:gd name="connsiteY44" fmla="*/ 105577 h 185193"/>
              <a:gd name="connsiteX45" fmla="*/ 157677 w 742478"/>
              <a:gd name="connsiteY45" fmla="*/ 102116 h 185193"/>
              <a:gd name="connsiteX46" fmla="*/ 184252 w 742478"/>
              <a:gd name="connsiteY46" fmla="*/ 100385 h 185193"/>
              <a:gd name="connsiteX47" fmla="*/ 210827 w 742478"/>
              <a:gd name="connsiteY47" fmla="*/ 95193 h 185193"/>
              <a:gd name="connsiteX48" fmla="*/ 237402 w 742478"/>
              <a:gd name="connsiteY48" fmla="*/ 91731 h 185193"/>
              <a:gd name="connsiteX49" fmla="*/ 267520 w 742478"/>
              <a:gd name="connsiteY49" fmla="*/ 88269 h 185193"/>
              <a:gd name="connsiteX50" fmla="*/ 299410 w 742478"/>
              <a:gd name="connsiteY50" fmla="*/ 83077 h 185193"/>
              <a:gd name="connsiteX51" fmla="*/ 331299 w 742478"/>
              <a:gd name="connsiteY51" fmla="*/ 77885 h 185193"/>
              <a:gd name="connsiteX52" fmla="*/ 363189 w 742478"/>
              <a:gd name="connsiteY52" fmla="*/ 76154 h 185193"/>
              <a:gd name="connsiteX53" fmla="*/ 398622 w 742478"/>
              <a:gd name="connsiteY53" fmla="*/ 70962 h 185193"/>
              <a:gd name="connsiteX54" fmla="*/ 430512 w 742478"/>
              <a:gd name="connsiteY54" fmla="*/ 65769 h 185193"/>
              <a:gd name="connsiteX55" fmla="*/ 460630 w 742478"/>
              <a:gd name="connsiteY55" fmla="*/ 62308 h 185193"/>
              <a:gd name="connsiteX56" fmla="*/ 487205 w 742478"/>
              <a:gd name="connsiteY56" fmla="*/ 57116 h 185193"/>
              <a:gd name="connsiteX57" fmla="*/ 510236 w 742478"/>
              <a:gd name="connsiteY57" fmla="*/ 51923 h 185193"/>
              <a:gd name="connsiteX58" fmla="*/ 535039 w 742478"/>
              <a:gd name="connsiteY58" fmla="*/ 50192 h 185193"/>
              <a:gd name="connsiteX59" fmla="*/ 559843 w 742478"/>
              <a:gd name="connsiteY59" fmla="*/ 45000 h 185193"/>
              <a:gd name="connsiteX60" fmla="*/ 577559 w 742478"/>
              <a:gd name="connsiteY60" fmla="*/ 39808 h 185193"/>
              <a:gd name="connsiteX61" fmla="*/ 597047 w 742478"/>
              <a:gd name="connsiteY61" fmla="*/ 36346 h 185193"/>
              <a:gd name="connsiteX62" fmla="*/ 612992 w 742478"/>
              <a:gd name="connsiteY62" fmla="*/ 31154 h 185193"/>
              <a:gd name="connsiteX63" fmla="*/ 625394 w 742478"/>
              <a:gd name="connsiteY63" fmla="*/ 29423 h 185193"/>
              <a:gd name="connsiteX64" fmla="*/ 636024 w 742478"/>
              <a:gd name="connsiteY64" fmla="*/ 25962 h 185193"/>
              <a:gd name="connsiteX65" fmla="*/ 646654 w 742478"/>
              <a:gd name="connsiteY65" fmla="*/ 20769 h 185193"/>
              <a:gd name="connsiteX66" fmla="*/ 655512 w 742478"/>
              <a:gd name="connsiteY66" fmla="*/ 19039 h 185193"/>
              <a:gd name="connsiteX67" fmla="*/ 660827 w 742478"/>
              <a:gd name="connsiteY67" fmla="*/ 15577 h 185193"/>
              <a:gd name="connsiteX68" fmla="*/ 666142 w 742478"/>
              <a:gd name="connsiteY68" fmla="*/ 13846 h 185193"/>
              <a:gd name="connsiteX69" fmla="*/ 669685 w 742478"/>
              <a:gd name="connsiteY69" fmla="*/ 8654 h 185193"/>
              <a:gd name="connsiteX70" fmla="*/ 675000 w 742478"/>
              <a:gd name="connsiteY70" fmla="*/ 5192 h 185193"/>
              <a:gd name="connsiteX71" fmla="*/ 676772 w 742478"/>
              <a:gd name="connsiteY71" fmla="*/ 3462 h 185193"/>
              <a:gd name="connsiteX72" fmla="*/ 685630 w 742478"/>
              <a:gd name="connsiteY72" fmla="*/ 3462 h 185193"/>
              <a:gd name="connsiteX73" fmla="*/ 690945 w 742478"/>
              <a:gd name="connsiteY73" fmla="*/ 0 h 18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742478" h="185193">
                <a:moveTo>
                  <a:pt x="690945" y="0"/>
                </a:moveTo>
                <a:lnTo>
                  <a:pt x="698032" y="0"/>
                </a:lnTo>
                <a:lnTo>
                  <a:pt x="703347" y="3462"/>
                </a:lnTo>
                <a:lnTo>
                  <a:pt x="713976" y="5192"/>
                </a:lnTo>
                <a:lnTo>
                  <a:pt x="722835" y="8654"/>
                </a:lnTo>
                <a:lnTo>
                  <a:pt x="733465" y="10385"/>
                </a:lnTo>
                <a:lnTo>
                  <a:pt x="742478" y="14159"/>
                </a:lnTo>
                <a:lnTo>
                  <a:pt x="719888" y="25353"/>
                </a:lnTo>
                <a:cubicBezTo>
                  <a:pt x="704776" y="35556"/>
                  <a:pt x="690416" y="48041"/>
                  <a:pt x="676976" y="62535"/>
                </a:cubicBezTo>
                <a:lnTo>
                  <a:pt x="642658" y="107737"/>
                </a:lnTo>
                <a:lnTo>
                  <a:pt x="636024" y="105577"/>
                </a:lnTo>
                <a:lnTo>
                  <a:pt x="618307" y="100385"/>
                </a:lnTo>
                <a:lnTo>
                  <a:pt x="604134" y="100385"/>
                </a:lnTo>
                <a:lnTo>
                  <a:pt x="591732" y="100385"/>
                </a:lnTo>
                <a:lnTo>
                  <a:pt x="572244" y="102116"/>
                </a:lnTo>
                <a:lnTo>
                  <a:pt x="554528" y="105577"/>
                </a:lnTo>
                <a:lnTo>
                  <a:pt x="531496" y="107308"/>
                </a:lnTo>
                <a:lnTo>
                  <a:pt x="504921" y="110769"/>
                </a:lnTo>
                <a:lnTo>
                  <a:pt x="481890" y="112500"/>
                </a:lnTo>
                <a:lnTo>
                  <a:pt x="451772" y="115962"/>
                </a:lnTo>
                <a:lnTo>
                  <a:pt x="435827" y="117693"/>
                </a:lnTo>
                <a:lnTo>
                  <a:pt x="419882" y="117693"/>
                </a:lnTo>
                <a:lnTo>
                  <a:pt x="400394" y="121154"/>
                </a:lnTo>
                <a:lnTo>
                  <a:pt x="379134" y="122885"/>
                </a:lnTo>
                <a:lnTo>
                  <a:pt x="356102" y="126346"/>
                </a:lnTo>
                <a:lnTo>
                  <a:pt x="331299" y="131539"/>
                </a:lnTo>
                <a:lnTo>
                  <a:pt x="306496" y="133270"/>
                </a:lnTo>
                <a:lnTo>
                  <a:pt x="279921" y="138462"/>
                </a:lnTo>
                <a:lnTo>
                  <a:pt x="251575" y="143654"/>
                </a:lnTo>
                <a:lnTo>
                  <a:pt x="219685" y="148846"/>
                </a:lnTo>
                <a:lnTo>
                  <a:pt x="186024" y="154039"/>
                </a:lnTo>
                <a:lnTo>
                  <a:pt x="152362" y="159231"/>
                </a:lnTo>
                <a:lnTo>
                  <a:pt x="116929" y="164423"/>
                </a:lnTo>
                <a:lnTo>
                  <a:pt x="79725" y="173077"/>
                </a:lnTo>
                <a:lnTo>
                  <a:pt x="38977" y="178270"/>
                </a:lnTo>
                <a:lnTo>
                  <a:pt x="0" y="185193"/>
                </a:lnTo>
                <a:lnTo>
                  <a:pt x="0" y="115962"/>
                </a:lnTo>
                <a:lnTo>
                  <a:pt x="10630" y="115962"/>
                </a:lnTo>
                <a:lnTo>
                  <a:pt x="23032" y="115962"/>
                </a:lnTo>
                <a:lnTo>
                  <a:pt x="38977" y="112500"/>
                </a:lnTo>
                <a:lnTo>
                  <a:pt x="54921" y="112500"/>
                </a:lnTo>
                <a:lnTo>
                  <a:pt x="70866" y="110769"/>
                </a:lnTo>
                <a:lnTo>
                  <a:pt x="90354" y="110769"/>
                </a:lnTo>
                <a:lnTo>
                  <a:pt x="111614" y="107308"/>
                </a:lnTo>
                <a:lnTo>
                  <a:pt x="132874" y="105577"/>
                </a:lnTo>
                <a:lnTo>
                  <a:pt x="157677" y="102116"/>
                </a:lnTo>
                <a:lnTo>
                  <a:pt x="184252" y="100385"/>
                </a:lnTo>
                <a:lnTo>
                  <a:pt x="210827" y="95193"/>
                </a:lnTo>
                <a:lnTo>
                  <a:pt x="237402" y="91731"/>
                </a:lnTo>
                <a:lnTo>
                  <a:pt x="267520" y="88269"/>
                </a:lnTo>
                <a:lnTo>
                  <a:pt x="299410" y="83077"/>
                </a:lnTo>
                <a:lnTo>
                  <a:pt x="331299" y="77885"/>
                </a:lnTo>
                <a:lnTo>
                  <a:pt x="363189" y="76154"/>
                </a:lnTo>
                <a:lnTo>
                  <a:pt x="398622" y="70962"/>
                </a:lnTo>
                <a:lnTo>
                  <a:pt x="430512" y="65769"/>
                </a:lnTo>
                <a:lnTo>
                  <a:pt x="460630" y="62308"/>
                </a:lnTo>
                <a:lnTo>
                  <a:pt x="487205" y="57116"/>
                </a:lnTo>
                <a:lnTo>
                  <a:pt x="510236" y="51923"/>
                </a:lnTo>
                <a:lnTo>
                  <a:pt x="535039" y="50192"/>
                </a:lnTo>
                <a:lnTo>
                  <a:pt x="559843" y="45000"/>
                </a:lnTo>
                <a:lnTo>
                  <a:pt x="577559" y="39808"/>
                </a:lnTo>
                <a:lnTo>
                  <a:pt x="597047" y="36346"/>
                </a:lnTo>
                <a:lnTo>
                  <a:pt x="612992" y="31154"/>
                </a:lnTo>
                <a:lnTo>
                  <a:pt x="625394" y="29423"/>
                </a:lnTo>
                <a:lnTo>
                  <a:pt x="636024" y="25962"/>
                </a:lnTo>
                <a:lnTo>
                  <a:pt x="646654" y="20769"/>
                </a:lnTo>
                <a:lnTo>
                  <a:pt x="655512" y="19039"/>
                </a:lnTo>
                <a:lnTo>
                  <a:pt x="660827" y="15577"/>
                </a:lnTo>
                <a:lnTo>
                  <a:pt x="666142" y="13846"/>
                </a:lnTo>
                <a:lnTo>
                  <a:pt x="669685" y="8654"/>
                </a:lnTo>
                <a:lnTo>
                  <a:pt x="675000" y="5192"/>
                </a:lnTo>
                <a:lnTo>
                  <a:pt x="676772" y="3462"/>
                </a:lnTo>
                <a:lnTo>
                  <a:pt x="685630" y="3462"/>
                </a:lnTo>
                <a:lnTo>
                  <a:pt x="690945" y="0"/>
                </a:lnTo>
                <a:close/>
              </a:path>
            </a:pathLst>
          </a:custGeom>
          <a:solidFill>
            <a:srgbClr val="FF0000"/>
          </a:solidFill>
          <a:ln w="14288">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84" name="Freeform 159"/>
          <p:cNvSpPr/>
          <p:nvPr/>
        </p:nvSpPr>
        <p:spPr bwMode="auto">
          <a:xfrm>
            <a:off x="1956152" y="3159464"/>
            <a:ext cx="742323" cy="1239231"/>
          </a:xfrm>
          <a:custGeom>
            <a:avLst/>
            <a:gdLst>
              <a:gd name="T0" fmla="*/ 334 w 419"/>
              <a:gd name="T1" fmla="*/ 479 h 716"/>
              <a:gd name="T2" fmla="*/ 298 w 419"/>
              <a:gd name="T3" fmla="*/ 536 h 716"/>
              <a:gd name="T4" fmla="*/ 273 w 419"/>
              <a:gd name="T5" fmla="*/ 566 h 716"/>
              <a:gd name="T6" fmla="*/ 248 w 419"/>
              <a:gd name="T7" fmla="*/ 592 h 716"/>
              <a:gd name="T8" fmla="*/ 198 w 419"/>
              <a:gd name="T9" fmla="*/ 630 h 716"/>
              <a:gd name="T10" fmla="*/ 139 w 419"/>
              <a:gd name="T11" fmla="*/ 666 h 716"/>
              <a:gd name="T12" fmla="*/ 81 w 419"/>
              <a:gd name="T13" fmla="*/ 696 h 716"/>
              <a:gd name="T14" fmla="*/ 54 w 419"/>
              <a:gd name="T15" fmla="*/ 705 h 716"/>
              <a:gd name="T16" fmla="*/ 32 w 419"/>
              <a:gd name="T17" fmla="*/ 711 h 716"/>
              <a:gd name="T18" fmla="*/ 16 w 419"/>
              <a:gd name="T19" fmla="*/ 714 h 716"/>
              <a:gd name="T20" fmla="*/ 6 w 419"/>
              <a:gd name="T21" fmla="*/ 716 h 716"/>
              <a:gd name="T22" fmla="*/ 1 w 419"/>
              <a:gd name="T23" fmla="*/ 714 h 716"/>
              <a:gd name="T24" fmla="*/ 0 w 419"/>
              <a:gd name="T25" fmla="*/ 711 h 716"/>
              <a:gd name="T26" fmla="*/ 1 w 419"/>
              <a:gd name="T27" fmla="*/ 705 h 716"/>
              <a:gd name="T28" fmla="*/ 7 w 419"/>
              <a:gd name="T29" fmla="*/ 701 h 716"/>
              <a:gd name="T30" fmla="*/ 16 w 419"/>
              <a:gd name="T31" fmla="*/ 695 h 716"/>
              <a:gd name="T32" fmla="*/ 30 w 419"/>
              <a:gd name="T33" fmla="*/ 687 h 716"/>
              <a:gd name="T34" fmla="*/ 51 w 419"/>
              <a:gd name="T35" fmla="*/ 677 h 716"/>
              <a:gd name="T36" fmla="*/ 89 w 419"/>
              <a:gd name="T37" fmla="*/ 652 h 716"/>
              <a:gd name="T38" fmla="*/ 136 w 419"/>
              <a:gd name="T39" fmla="*/ 618 h 716"/>
              <a:gd name="T40" fmla="*/ 187 w 419"/>
              <a:gd name="T41" fmla="*/ 578 h 716"/>
              <a:gd name="T42" fmla="*/ 231 w 419"/>
              <a:gd name="T43" fmla="*/ 531 h 716"/>
              <a:gd name="T44" fmla="*/ 269 w 419"/>
              <a:gd name="T45" fmla="*/ 477 h 716"/>
              <a:gd name="T46" fmla="*/ 299 w 419"/>
              <a:gd name="T47" fmla="*/ 418 h 716"/>
              <a:gd name="T48" fmla="*/ 322 w 419"/>
              <a:gd name="T49" fmla="*/ 356 h 716"/>
              <a:gd name="T50" fmla="*/ 337 w 419"/>
              <a:gd name="T51" fmla="*/ 290 h 716"/>
              <a:gd name="T52" fmla="*/ 346 w 419"/>
              <a:gd name="T53" fmla="*/ 223 h 716"/>
              <a:gd name="T54" fmla="*/ 349 w 419"/>
              <a:gd name="T55" fmla="*/ 157 h 716"/>
              <a:gd name="T56" fmla="*/ 349 w 419"/>
              <a:gd name="T57" fmla="*/ 113 h 716"/>
              <a:gd name="T58" fmla="*/ 349 w 419"/>
              <a:gd name="T59" fmla="*/ 84 h 716"/>
              <a:gd name="T60" fmla="*/ 346 w 419"/>
              <a:gd name="T61" fmla="*/ 62 h 716"/>
              <a:gd name="T62" fmla="*/ 343 w 419"/>
              <a:gd name="T63" fmla="*/ 43 h 716"/>
              <a:gd name="T64" fmla="*/ 340 w 419"/>
              <a:gd name="T65" fmla="*/ 30 h 716"/>
              <a:gd name="T66" fmla="*/ 332 w 419"/>
              <a:gd name="T67" fmla="*/ 21 h 716"/>
              <a:gd name="T68" fmla="*/ 326 w 419"/>
              <a:gd name="T69" fmla="*/ 12 h 716"/>
              <a:gd name="T70" fmla="*/ 329 w 419"/>
              <a:gd name="T71" fmla="*/ 3 h 716"/>
              <a:gd name="T72" fmla="*/ 340 w 419"/>
              <a:gd name="T73" fmla="*/ 0 h 716"/>
              <a:gd name="T74" fmla="*/ 358 w 419"/>
              <a:gd name="T75" fmla="*/ 3 h 716"/>
              <a:gd name="T76" fmla="*/ 381 w 419"/>
              <a:gd name="T77" fmla="*/ 10 h 716"/>
              <a:gd name="T78" fmla="*/ 402 w 419"/>
              <a:gd name="T79" fmla="*/ 24 h 716"/>
              <a:gd name="T80" fmla="*/ 412 w 419"/>
              <a:gd name="T81" fmla="*/ 36 h 716"/>
              <a:gd name="T82" fmla="*/ 419 w 419"/>
              <a:gd name="T83" fmla="*/ 45 h 716"/>
              <a:gd name="T84" fmla="*/ 419 w 419"/>
              <a:gd name="T85" fmla="*/ 57 h 716"/>
              <a:gd name="T86" fmla="*/ 419 w 419"/>
              <a:gd name="T87" fmla="*/ 75 h 716"/>
              <a:gd name="T88" fmla="*/ 417 w 419"/>
              <a:gd name="T89" fmla="*/ 104 h 716"/>
              <a:gd name="T90" fmla="*/ 416 w 419"/>
              <a:gd name="T91" fmla="*/ 140 h 716"/>
              <a:gd name="T92" fmla="*/ 412 w 419"/>
              <a:gd name="T93" fmla="*/ 184 h 716"/>
              <a:gd name="T94" fmla="*/ 402 w 419"/>
              <a:gd name="T95" fmla="*/ 279 h 716"/>
              <a:gd name="T96" fmla="*/ 379 w 419"/>
              <a:gd name="T97" fmla="*/ 368 h 716"/>
              <a:gd name="T98" fmla="*/ 360 w 419"/>
              <a:gd name="T99" fmla="*/ 426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9" h="716">
                <a:moveTo>
                  <a:pt x="360" y="426"/>
                </a:moveTo>
                <a:lnTo>
                  <a:pt x="347" y="453"/>
                </a:lnTo>
                <a:lnTo>
                  <a:pt x="334" y="479"/>
                </a:lnTo>
                <a:lnTo>
                  <a:pt x="320" y="503"/>
                </a:lnTo>
                <a:lnTo>
                  <a:pt x="305" y="525"/>
                </a:lnTo>
                <a:lnTo>
                  <a:pt x="298" y="536"/>
                </a:lnTo>
                <a:lnTo>
                  <a:pt x="290" y="547"/>
                </a:lnTo>
                <a:lnTo>
                  <a:pt x="281" y="556"/>
                </a:lnTo>
                <a:lnTo>
                  <a:pt x="273" y="566"/>
                </a:lnTo>
                <a:lnTo>
                  <a:pt x="264" y="575"/>
                </a:lnTo>
                <a:lnTo>
                  <a:pt x="255" y="583"/>
                </a:lnTo>
                <a:lnTo>
                  <a:pt x="248" y="592"/>
                </a:lnTo>
                <a:lnTo>
                  <a:pt x="239" y="599"/>
                </a:lnTo>
                <a:lnTo>
                  <a:pt x="217" y="615"/>
                </a:lnTo>
                <a:lnTo>
                  <a:pt x="198" y="630"/>
                </a:lnTo>
                <a:lnTo>
                  <a:pt x="178" y="642"/>
                </a:lnTo>
                <a:lnTo>
                  <a:pt x="159" y="655"/>
                </a:lnTo>
                <a:lnTo>
                  <a:pt x="139" y="666"/>
                </a:lnTo>
                <a:lnTo>
                  <a:pt x="119" y="677"/>
                </a:lnTo>
                <a:lnTo>
                  <a:pt x="100" y="687"/>
                </a:lnTo>
                <a:lnTo>
                  <a:pt x="81" y="696"/>
                </a:lnTo>
                <a:lnTo>
                  <a:pt x="72" y="699"/>
                </a:lnTo>
                <a:lnTo>
                  <a:pt x="62" y="702"/>
                </a:lnTo>
                <a:lnTo>
                  <a:pt x="54" y="705"/>
                </a:lnTo>
                <a:lnTo>
                  <a:pt x="47" y="707"/>
                </a:lnTo>
                <a:lnTo>
                  <a:pt x="39" y="710"/>
                </a:lnTo>
                <a:lnTo>
                  <a:pt x="32" y="711"/>
                </a:lnTo>
                <a:lnTo>
                  <a:pt x="27" y="713"/>
                </a:lnTo>
                <a:lnTo>
                  <a:pt x="21" y="714"/>
                </a:lnTo>
                <a:lnTo>
                  <a:pt x="16" y="714"/>
                </a:lnTo>
                <a:lnTo>
                  <a:pt x="12" y="716"/>
                </a:lnTo>
                <a:lnTo>
                  <a:pt x="9" y="716"/>
                </a:lnTo>
                <a:lnTo>
                  <a:pt x="6" y="716"/>
                </a:lnTo>
                <a:lnTo>
                  <a:pt x="3" y="716"/>
                </a:lnTo>
                <a:lnTo>
                  <a:pt x="1" y="716"/>
                </a:lnTo>
                <a:lnTo>
                  <a:pt x="1" y="714"/>
                </a:lnTo>
                <a:lnTo>
                  <a:pt x="1" y="714"/>
                </a:lnTo>
                <a:lnTo>
                  <a:pt x="0" y="713"/>
                </a:lnTo>
                <a:lnTo>
                  <a:pt x="0" y="711"/>
                </a:lnTo>
                <a:lnTo>
                  <a:pt x="0" y="710"/>
                </a:lnTo>
                <a:lnTo>
                  <a:pt x="1" y="707"/>
                </a:lnTo>
                <a:lnTo>
                  <a:pt x="1" y="705"/>
                </a:lnTo>
                <a:lnTo>
                  <a:pt x="3" y="704"/>
                </a:lnTo>
                <a:lnTo>
                  <a:pt x="6" y="702"/>
                </a:lnTo>
                <a:lnTo>
                  <a:pt x="7" y="701"/>
                </a:lnTo>
                <a:lnTo>
                  <a:pt x="10" y="698"/>
                </a:lnTo>
                <a:lnTo>
                  <a:pt x="13" y="696"/>
                </a:lnTo>
                <a:lnTo>
                  <a:pt x="16" y="695"/>
                </a:lnTo>
                <a:lnTo>
                  <a:pt x="21" y="692"/>
                </a:lnTo>
                <a:lnTo>
                  <a:pt x="25" y="690"/>
                </a:lnTo>
                <a:lnTo>
                  <a:pt x="30" y="687"/>
                </a:lnTo>
                <a:lnTo>
                  <a:pt x="36" y="684"/>
                </a:lnTo>
                <a:lnTo>
                  <a:pt x="41" y="683"/>
                </a:lnTo>
                <a:lnTo>
                  <a:pt x="51" y="677"/>
                </a:lnTo>
                <a:lnTo>
                  <a:pt x="63" y="669"/>
                </a:lnTo>
                <a:lnTo>
                  <a:pt x="75" y="661"/>
                </a:lnTo>
                <a:lnTo>
                  <a:pt x="89" y="652"/>
                </a:lnTo>
                <a:lnTo>
                  <a:pt x="103" y="642"/>
                </a:lnTo>
                <a:lnTo>
                  <a:pt x="119" y="630"/>
                </a:lnTo>
                <a:lnTo>
                  <a:pt x="136" y="618"/>
                </a:lnTo>
                <a:lnTo>
                  <a:pt x="152" y="604"/>
                </a:lnTo>
                <a:lnTo>
                  <a:pt x="171" y="592"/>
                </a:lnTo>
                <a:lnTo>
                  <a:pt x="187" y="578"/>
                </a:lnTo>
                <a:lnTo>
                  <a:pt x="204" y="563"/>
                </a:lnTo>
                <a:lnTo>
                  <a:pt x="217" y="548"/>
                </a:lnTo>
                <a:lnTo>
                  <a:pt x="231" y="531"/>
                </a:lnTo>
                <a:lnTo>
                  <a:pt x="245" y="513"/>
                </a:lnTo>
                <a:lnTo>
                  <a:pt x="257" y="495"/>
                </a:lnTo>
                <a:lnTo>
                  <a:pt x="269" y="477"/>
                </a:lnTo>
                <a:lnTo>
                  <a:pt x="281" y="457"/>
                </a:lnTo>
                <a:lnTo>
                  <a:pt x="290" y="438"/>
                </a:lnTo>
                <a:lnTo>
                  <a:pt x="299" y="418"/>
                </a:lnTo>
                <a:lnTo>
                  <a:pt x="307" y="397"/>
                </a:lnTo>
                <a:lnTo>
                  <a:pt x="314" y="377"/>
                </a:lnTo>
                <a:lnTo>
                  <a:pt x="322" y="356"/>
                </a:lnTo>
                <a:lnTo>
                  <a:pt x="326" y="334"/>
                </a:lnTo>
                <a:lnTo>
                  <a:pt x="332" y="312"/>
                </a:lnTo>
                <a:lnTo>
                  <a:pt x="337" y="290"/>
                </a:lnTo>
                <a:lnTo>
                  <a:pt x="340" y="267"/>
                </a:lnTo>
                <a:lnTo>
                  <a:pt x="343" y="246"/>
                </a:lnTo>
                <a:lnTo>
                  <a:pt x="346" y="223"/>
                </a:lnTo>
                <a:lnTo>
                  <a:pt x="347" y="201"/>
                </a:lnTo>
                <a:lnTo>
                  <a:pt x="349" y="178"/>
                </a:lnTo>
                <a:lnTo>
                  <a:pt x="349" y="157"/>
                </a:lnTo>
                <a:lnTo>
                  <a:pt x="351" y="134"/>
                </a:lnTo>
                <a:lnTo>
                  <a:pt x="351" y="123"/>
                </a:lnTo>
                <a:lnTo>
                  <a:pt x="349" y="113"/>
                </a:lnTo>
                <a:lnTo>
                  <a:pt x="349" y="102"/>
                </a:lnTo>
                <a:lnTo>
                  <a:pt x="349" y="93"/>
                </a:lnTo>
                <a:lnTo>
                  <a:pt x="349" y="84"/>
                </a:lnTo>
                <a:lnTo>
                  <a:pt x="347" y="77"/>
                </a:lnTo>
                <a:lnTo>
                  <a:pt x="347" y="69"/>
                </a:lnTo>
                <a:lnTo>
                  <a:pt x="346" y="62"/>
                </a:lnTo>
                <a:lnTo>
                  <a:pt x="346" y="55"/>
                </a:lnTo>
                <a:lnTo>
                  <a:pt x="344" y="49"/>
                </a:lnTo>
                <a:lnTo>
                  <a:pt x="343" y="43"/>
                </a:lnTo>
                <a:lnTo>
                  <a:pt x="343" y="39"/>
                </a:lnTo>
                <a:lnTo>
                  <a:pt x="341" y="34"/>
                </a:lnTo>
                <a:lnTo>
                  <a:pt x="340" y="30"/>
                </a:lnTo>
                <a:lnTo>
                  <a:pt x="338" y="27"/>
                </a:lnTo>
                <a:lnTo>
                  <a:pt x="337" y="24"/>
                </a:lnTo>
                <a:lnTo>
                  <a:pt x="332" y="21"/>
                </a:lnTo>
                <a:lnTo>
                  <a:pt x="329" y="18"/>
                </a:lnTo>
                <a:lnTo>
                  <a:pt x="326" y="15"/>
                </a:lnTo>
                <a:lnTo>
                  <a:pt x="326" y="12"/>
                </a:lnTo>
                <a:lnTo>
                  <a:pt x="326" y="9"/>
                </a:lnTo>
                <a:lnTo>
                  <a:pt x="326" y="6"/>
                </a:lnTo>
                <a:lnTo>
                  <a:pt x="329" y="3"/>
                </a:lnTo>
                <a:lnTo>
                  <a:pt x="332" y="1"/>
                </a:lnTo>
                <a:lnTo>
                  <a:pt x="335" y="0"/>
                </a:lnTo>
                <a:lnTo>
                  <a:pt x="340" y="0"/>
                </a:lnTo>
                <a:lnTo>
                  <a:pt x="346" y="0"/>
                </a:lnTo>
                <a:lnTo>
                  <a:pt x="352" y="1"/>
                </a:lnTo>
                <a:lnTo>
                  <a:pt x="358" y="3"/>
                </a:lnTo>
                <a:lnTo>
                  <a:pt x="366" y="4"/>
                </a:lnTo>
                <a:lnTo>
                  <a:pt x="373" y="7"/>
                </a:lnTo>
                <a:lnTo>
                  <a:pt x="381" y="10"/>
                </a:lnTo>
                <a:lnTo>
                  <a:pt x="390" y="15"/>
                </a:lnTo>
                <a:lnTo>
                  <a:pt x="396" y="19"/>
                </a:lnTo>
                <a:lnTo>
                  <a:pt x="402" y="24"/>
                </a:lnTo>
                <a:lnTo>
                  <a:pt x="406" y="28"/>
                </a:lnTo>
                <a:lnTo>
                  <a:pt x="409" y="31"/>
                </a:lnTo>
                <a:lnTo>
                  <a:pt x="412" y="36"/>
                </a:lnTo>
                <a:lnTo>
                  <a:pt x="416" y="39"/>
                </a:lnTo>
                <a:lnTo>
                  <a:pt x="417" y="42"/>
                </a:lnTo>
                <a:lnTo>
                  <a:pt x="419" y="45"/>
                </a:lnTo>
                <a:lnTo>
                  <a:pt x="419" y="48"/>
                </a:lnTo>
                <a:lnTo>
                  <a:pt x="419" y="51"/>
                </a:lnTo>
                <a:lnTo>
                  <a:pt x="419" y="57"/>
                </a:lnTo>
                <a:lnTo>
                  <a:pt x="419" y="62"/>
                </a:lnTo>
                <a:lnTo>
                  <a:pt x="419" y="69"/>
                </a:lnTo>
                <a:lnTo>
                  <a:pt x="419" y="75"/>
                </a:lnTo>
                <a:lnTo>
                  <a:pt x="419" y="84"/>
                </a:lnTo>
                <a:lnTo>
                  <a:pt x="417" y="93"/>
                </a:lnTo>
                <a:lnTo>
                  <a:pt x="417" y="104"/>
                </a:lnTo>
                <a:lnTo>
                  <a:pt x="417" y="114"/>
                </a:lnTo>
                <a:lnTo>
                  <a:pt x="416" y="127"/>
                </a:lnTo>
                <a:lnTo>
                  <a:pt x="416" y="140"/>
                </a:lnTo>
                <a:lnTo>
                  <a:pt x="414" y="154"/>
                </a:lnTo>
                <a:lnTo>
                  <a:pt x="414" y="169"/>
                </a:lnTo>
                <a:lnTo>
                  <a:pt x="412" y="184"/>
                </a:lnTo>
                <a:lnTo>
                  <a:pt x="411" y="216"/>
                </a:lnTo>
                <a:lnTo>
                  <a:pt x="406" y="247"/>
                </a:lnTo>
                <a:lnTo>
                  <a:pt x="402" y="279"/>
                </a:lnTo>
                <a:lnTo>
                  <a:pt x="396" y="308"/>
                </a:lnTo>
                <a:lnTo>
                  <a:pt x="388" y="338"/>
                </a:lnTo>
                <a:lnTo>
                  <a:pt x="379" y="368"/>
                </a:lnTo>
                <a:lnTo>
                  <a:pt x="370" y="397"/>
                </a:lnTo>
                <a:lnTo>
                  <a:pt x="360" y="426"/>
                </a:lnTo>
                <a:lnTo>
                  <a:pt x="360" y="426"/>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85" name="Freeform 160"/>
          <p:cNvSpPr/>
          <p:nvPr/>
        </p:nvSpPr>
        <p:spPr bwMode="auto">
          <a:xfrm>
            <a:off x="2569144" y="3739271"/>
            <a:ext cx="983268" cy="680193"/>
          </a:xfrm>
          <a:custGeom>
            <a:avLst/>
            <a:gdLst>
              <a:gd name="T0" fmla="*/ 437 w 555"/>
              <a:gd name="T1" fmla="*/ 314 h 393"/>
              <a:gd name="T2" fmla="*/ 466 w 555"/>
              <a:gd name="T3" fmla="*/ 323 h 393"/>
              <a:gd name="T4" fmla="*/ 491 w 555"/>
              <a:gd name="T5" fmla="*/ 329 h 393"/>
              <a:gd name="T6" fmla="*/ 512 w 555"/>
              <a:gd name="T7" fmla="*/ 336 h 393"/>
              <a:gd name="T8" fmla="*/ 529 w 555"/>
              <a:gd name="T9" fmla="*/ 342 h 393"/>
              <a:gd name="T10" fmla="*/ 541 w 555"/>
              <a:gd name="T11" fmla="*/ 346 h 393"/>
              <a:gd name="T12" fmla="*/ 550 w 555"/>
              <a:gd name="T13" fmla="*/ 351 h 393"/>
              <a:gd name="T14" fmla="*/ 553 w 555"/>
              <a:gd name="T15" fmla="*/ 355 h 393"/>
              <a:gd name="T16" fmla="*/ 555 w 555"/>
              <a:gd name="T17" fmla="*/ 357 h 393"/>
              <a:gd name="T18" fmla="*/ 553 w 555"/>
              <a:gd name="T19" fmla="*/ 360 h 393"/>
              <a:gd name="T20" fmla="*/ 549 w 555"/>
              <a:gd name="T21" fmla="*/ 361 h 393"/>
              <a:gd name="T22" fmla="*/ 544 w 555"/>
              <a:gd name="T23" fmla="*/ 364 h 393"/>
              <a:gd name="T24" fmla="*/ 535 w 555"/>
              <a:gd name="T25" fmla="*/ 369 h 393"/>
              <a:gd name="T26" fmla="*/ 517 w 555"/>
              <a:gd name="T27" fmla="*/ 373 h 393"/>
              <a:gd name="T28" fmla="*/ 398 w 555"/>
              <a:gd name="T29" fmla="*/ 388 h 393"/>
              <a:gd name="T30" fmla="*/ 373 w 555"/>
              <a:gd name="T31" fmla="*/ 391 h 393"/>
              <a:gd name="T32" fmla="*/ 354 w 555"/>
              <a:gd name="T33" fmla="*/ 393 h 393"/>
              <a:gd name="T34" fmla="*/ 339 w 555"/>
              <a:gd name="T35" fmla="*/ 393 h 393"/>
              <a:gd name="T36" fmla="*/ 327 w 555"/>
              <a:gd name="T37" fmla="*/ 393 h 393"/>
              <a:gd name="T38" fmla="*/ 316 w 555"/>
              <a:gd name="T39" fmla="*/ 390 h 393"/>
              <a:gd name="T40" fmla="*/ 304 w 555"/>
              <a:gd name="T41" fmla="*/ 385 h 393"/>
              <a:gd name="T42" fmla="*/ 292 w 555"/>
              <a:gd name="T43" fmla="*/ 379 h 393"/>
              <a:gd name="T44" fmla="*/ 281 w 555"/>
              <a:gd name="T45" fmla="*/ 370 h 393"/>
              <a:gd name="T46" fmla="*/ 269 w 555"/>
              <a:gd name="T47" fmla="*/ 358 h 393"/>
              <a:gd name="T48" fmla="*/ 252 w 555"/>
              <a:gd name="T49" fmla="*/ 342 h 393"/>
              <a:gd name="T50" fmla="*/ 237 w 555"/>
              <a:gd name="T51" fmla="*/ 326 h 393"/>
              <a:gd name="T52" fmla="*/ 227 w 555"/>
              <a:gd name="T53" fmla="*/ 314 h 393"/>
              <a:gd name="T54" fmla="*/ 216 w 555"/>
              <a:gd name="T55" fmla="*/ 299 h 393"/>
              <a:gd name="T56" fmla="*/ 204 w 555"/>
              <a:gd name="T57" fmla="*/ 284 h 393"/>
              <a:gd name="T58" fmla="*/ 187 w 555"/>
              <a:gd name="T59" fmla="*/ 266 h 393"/>
              <a:gd name="T60" fmla="*/ 169 w 555"/>
              <a:gd name="T61" fmla="*/ 243 h 393"/>
              <a:gd name="T62" fmla="*/ 145 w 555"/>
              <a:gd name="T63" fmla="*/ 215 h 393"/>
              <a:gd name="T64" fmla="*/ 119 w 555"/>
              <a:gd name="T65" fmla="*/ 183 h 393"/>
              <a:gd name="T66" fmla="*/ 89 w 555"/>
              <a:gd name="T67" fmla="*/ 145 h 393"/>
              <a:gd name="T68" fmla="*/ 56 w 555"/>
              <a:gd name="T69" fmla="*/ 101 h 393"/>
              <a:gd name="T70" fmla="*/ 20 w 555"/>
              <a:gd name="T71" fmla="*/ 53 h 393"/>
              <a:gd name="T72" fmla="*/ 9 w 555"/>
              <a:gd name="T73" fmla="*/ 14 h 393"/>
              <a:gd name="T74" fmla="*/ 21 w 555"/>
              <a:gd name="T75" fmla="*/ 6 h 393"/>
              <a:gd name="T76" fmla="*/ 33 w 555"/>
              <a:gd name="T77" fmla="*/ 20 h 393"/>
              <a:gd name="T78" fmla="*/ 47 w 555"/>
              <a:gd name="T79" fmla="*/ 35 h 393"/>
              <a:gd name="T80" fmla="*/ 62 w 555"/>
              <a:gd name="T81" fmla="*/ 53 h 393"/>
              <a:gd name="T82" fmla="*/ 82 w 555"/>
              <a:gd name="T83" fmla="*/ 73 h 393"/>
              <a:gd name="T84" fmla="*/ 103 w 555"/>
              <a:gd name="T85" fmla="*/ 94 h 393"/>
              <a:gd name="T86" fmla="*/ 128 w 555"/>
              <a:gd name="T87" fmla="*/ 119 h 393"/>
              <a:gd name="T88" fmla="*/ 154 w 555"/>
              <a:gd name="T89" fmla="*/ 145 h 393"/>
              <a:gd name="T90" fmla="*/ 184 w 555"/>
              <a:gd name="T91" fmla="*/ 174 h 393"/>
              <a:gd name="T92" fmla="*/ 215 w 555"/>
              <a:gd name="T93" fmla="*/ 201 h 393"/>
              <a:gd name="T94" fmla="*/ 246 w 555"/>
              <a:gd name="T95" fmla="*/ 225 h 393"/>
              <a:gd name="T96" fmla="*/ 277 w 555"/>
              <a:gd name="T97" fmla="*/ 246 h 393"/>
              <a:gd name="T98" fmla="*/ 308 w 555"/>
              <a:gd name="T99" fmla="*/ 264 h 393"/>
              <a:gd name="T100" fmla="*/ 340 w 555"/>
              <a:gd name="T101" fmla="*/ 281 h 393"/>
              <a:gd name="T102" fmla="*/ 372 w 555"/>
              <a:gd name="T103" fmla="*/ 295 h 393"/>
              <a:gd name="T104" fmla="*/ 404 w 555"/>
              <a:gd name="T105" fmla="*/ 307 h 393"/>
              <a:gd name="T106" fmla="*/ 420 w 555"/>
              <a:gd name="T107"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5" h="393">
                <a:moveTo>
                  <a:pt x="420" y="311"/>
                </a:moveTo>
                <a:lnTo>
                  <a:pt x="437" y="314"/>
                </a:lnTo>
                <a:lnTo>
                  <a:pt x="452" y="319"/>
                </a:lnTo>
                <a:lnTo>
                  <a:pt x="466" y="323"/>
                </a:lnTo>
                <a:lnTo>
                  <a:pt x="479" y="326"/>
                </a:lnTo>
                <a:lnTo>
                  <a:pt x="491" y="329"/>
                </a:lnTo>
                <a:lnTo>
                  <a:pt x="502" y="332"/>
                </a:lnTo>
                <a:lnTo>
                  <a:pt x="512" y="336"/>
                </a:lnTo>
                <a:lnTo>
                  <a:pt x="522" y="339"/>
                </a:lnTo>
                <a:lnTo>
                  <a:pt x="529" y="342"/>
                </a:lnTo>
                <a:lnTo>
                  <a:pt x="535" y="345"/>
                </a:lnTo>
                <a:lnTo>
                  <a:pt x="541" y="346"/>
                </a:lnTo>
                <a:lnTo>
                  <a:pt x="546" y="349"/>
                </a:lnTo>
                <a:lnTo>
                  <a:pt x="550" y="351"/>
                </a:lnTo>
                <a:lnTo>
                  <a:pt x="552" y="352"/>
                </a:lnTo>
                <a:lnTo>
                  <a:pt x="553" y="355"/>
                </a:lnTo>
                <a:lnTo>
                  <a:pt x="555" y="357"/>
                </a:lnTo>
                <a:lnTo>
                  <a:pt x="555" y="357"/>
                </a:lnTo>
                <a:lnTo>
                  <a:pt x="553" y="358"/>
                </a:lnTo>
                <a:lnTo>
                  <a:pt x="553" y="360"/>
                </a:lnTo>
                <a:lnTo>
                  <a:pt x="552" y="361"/>
                </a:lnTo>
                <a:lnTo>
                  <a:pt x="549" y="361"/>
                </a:lnTo>
                <a:lnTo>
                  <a:pt x="547" y="363"/>
                </a:lnTo>
                <a:lnTo>
                  <a:pt x="544" y="364"/>
                </a:lnTo>
                <a:lnTo>
                  <a:pt x="541" y="366"/>
                </a:lnTo>
                <a:lnTo>
                  <a:pt x="535" y="369"/>
                </a:lnTo>
                <a:lnTo>
                  <a:pt x="526" y="370"/>
                </a:lnTo>
                <a:lnTo>
                  <a:pt x="517" y="373"/>
                </a:lnTo>
                <a:lnTo>
                  <a:pt x="505" y="375"/>
                </a:lnTo>
                <a:lnTo>
                  <a:pt x="398" y="388"/>
                </a:lnTo>
                <a:lnTo>
                  <a:pt x="385" y="390"/>
                </a:lnTo>
                <a:lnTo>
                  <a:pt x="373" y="391"/>
                </a:lnTo>
                <a:lnTo>
                  <a:pt x="363" y="391"/>
                </a:lnTo>
                <a:lnTo>
                  <a:pt x="354" y="393"/>
                </a:lnTo>
                <a:lnTo>
                  <a:pt x="345" y="393"/>
                </a:lnTo>
                <a:lnTo>
                  <a:pt x="339" y="393"/>
                </a:lnTo>
                <a:lnTo>
                  <a:pt x="331" y="393"/>
                </a:lnTo>
                <a:lnTo>
                  <a:pt x="327" y="393"/>
                </a:lnTo>
                <a:lnTo>
                  <a:pt x="320" y="391"/>
                </a:lnTo>
                <a:lnTo>
                  <a:pt x="316" y="390"/>
                </a:lnTo>
                <a:lnTo>
                  <a:pt x="310" y="387"/>
                </a:lnTo>
                <a:lnTo>
                  <a:pt x="304" y="385"/>
                </a:lnTo>
                <a:lnTo>
                  <a:pt x="298" y="382"/>
                </a:lnTo>
                <a:lnTo>
                  <a:pt x="292" y="379"/>
                </a:lnTo>
                <a:lnTo>
                  <a:pt x="287" y="375"/>
                </a:lnTo>
                <a:lnTo>
                  <a:pt x="281" y="370"/>
                </a:lnTo>
                <a:lnTo>
                  <a:pt x="275" y="364"/>
                </a:lnTo>
                <a:lnTo>
                  <a:pt x="269" y="358"/>
                </a:lnTo>
                <a:lnTo>
                  <a:pt x="262" y="351"/>
                </a:lnTo>
                <a:lnTo>
                  <a:pt x="252" y="342"/>
                </a:lnTo>
                <a:lnTo>
                  <a:pt x="243" y="331"/>
                </a:lnTo>
                <a:lnTo>
                  <a:pt x="237" y="326"/>
                </a:lnTo>
                <a:lnTo>
                  <a:pt x="233" y="320"/>
                </a:lnTo>
                <a:lnTo>
                  <a:pt x="227" y="314"/>
                </a:lnTo>
                <a:lnTo>
                  <a:pt x="221" y="307"/>
                </a:lnTo>
                <a:lnTo>
                  <a:pt x="216" y="299"/>
                </a:lnTo>
                <a:lnTo>
                  <a:pt x="210" y="292"/>
                </a:lnTo>
                <a:lnTo>
                  <a:pt x="204" y="284"/>
                </a:lnTo>
                <a:lnTo>
                  <a:pt x="197" y="277"/>
                </a:lnTo>
                <a:lnTo>
                  <a:pt x="187" y="266"/>
                </a:lnTo>
                <a:lnTo>
                  <a:pt x="178" y="255"/>
                </a:lnTo>
                <a:lnTo>
                  <a:pt x="169" y="243"/>
                </a:lnTo>
                <a:lnTo>
                  <a:pt x="157" y="230"/>
                </a:lnTo>
                <a:lnTo>
                  <a:pt x="145" y="215"/>
                </a:lnTo>
                <a:lnTo>
                  <a:pt x="133" y="200"/>
                </a:lnTo>
                <a:lnTo>
                  <a:pt x="119" y="183"/>
                </a:lnTo>
                <a:lnTo>
                  <a:pt x="104" y="165"/>
                </a:lnTo>
                <a:lnTo>
                  <a:pt x="89" y="145"/>
                </a:lnTo>
                <a:lnTo>
                  <a:pt x="73" y="124"/>
                </a:lnTo>
                <a:lnTo>
                  <a:pt x="56" y="101"/>
                </a:lnTo>
                <a:lnTo>
                  <a:pt x="38" y="79"/>
                </a:lnTo>
                <a:lnTo>
                  <a:pt x="20" y="53"/>
                </a:lnTo>
                <a:lnTo>
                  <a:pt x="0" y="27"/>
                </a:lnTo>
                <a:lnTo>
                  <a:pt x="9" y="14"/>
                </a:lnTo>
                <a:lnTo>
                  <a:pt x="18" y="0"/>
                </a:lnTo>
                <a:lnTo>
                  <a:pt x="21" y="6"/>
                </a:lnTo>
                <a:lnTo>
                  <a:pt x="27" y="12"/>
                </a:lnTo>
                <a:lnTo>
                  <a:pt x="33" y="20"/>
                </a:lnTo>
                <a:lnTo>
                  <a:pt x="39" y="27"/>
                </a:lnTo>
                <a:lnTo>
                  <a:pt x="47" y="35"/>
                </a:lnTo>
                <a:lnTo>
                  <a:pt x="54" y="44"/>
                </a:lnTo>
                <a:lnTo>
                  <a:pt x="62" y="53"/>
                </a:lnTo>
                <a:lnTo>
                  <a:pt x="73" y="62"/>
                </a:lnTo>
                <a:lnTo>
                  <a:pt x="82" y="73"/>
                </a:lnTo>
                <a:lnTo>
                  <a:pt x="92" y="83"/>
                </a:lnTo>
                <a:lnTo>
                  <a:pt x="103" y="94"/>
                </a:lnTo>
                <a:lnTo>
                  <a:pt x="115" y="106"/>
                </a:lnTo>
                <a:lnTo>
                  <a:pt x="128" y="119"/>
                </a:lnTo>
                <a:lnTo>
                  <a:pt x="141" y="132"/>
                </a:lnTo>
                <a:lnTo>
                  <a:pt x="154" y="145"/>
                </a:lnTo>
                <a:lnTo>
                  <a:pt x="169" y="160"/>
                </a:lnTo>
                <a:lnTo>
                  <a:pt x="184" y="174"/>
                </a:lnTo>
                <a:lnTo>
                  <a:pt x="200" y="187"/>
                </a:lnTo>
                <a:lnTo>
                  <a:pt x="215" y="201"/>
                </a:lnTo>
                <a:lnTo>
                  <a:pt x="230" y="213"/>
                </a:lnTo>
                <a:lnTo>
                  <a:pt x="246" y="225"/>
                </a:lnTo>
                <a:lnTo>
                  <a:pt x="262" y="236"/>
                </a:lnTo>
                <a:lnTo>
                  <a:pt x="277" y="246"/>
                </a:lnTo>
                <a:lnTo>
                  <a:pt x="293" y="255"/>
                </a:lnTo>
                <a:lnTo>
                  <a:pt x="308" y="264"/>
                </a:lnTo>
                <a:lnTo>
                  <a:pt x="325" y="274"/>
                </a:lnTo>
                <a:lnTo>
                  <a:pt x="340" y="281"/>
                </a:lnTo>
                <a:lnTo>
                  <a:pt x="357" y="289"/>
                </a:lnTo>
                <a:lnTo>
                  <a:pt x="372" y="295"/>
                </a:lnTo>
                <a:lnTo>
                  <a:pt x="389" y="301"/>
                </a:lnTo>
                <a:lnTo>
                  <a:pt x="404" y="307"/>
                </a:lnTo>
                <a:lnTo>
                  <a:pt x="420" y="311"/>
                </a:lnTo>
                <a:lnTo>
                  <a:pt x="420" y="311"/>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86" name="Freeform 161"/>
          <p:cNvSpPr/>
          <p:nvPr/>
        </p:nvSpPr>
        <p:spPr bwMode="auto">
          <a:xfrm>
            <a:off x="1799723" y="3637156"/>
            <a:ext cx="1800000" cy="244039"/>
          </a:xfrm>
          <a:custGeom>
            <a:avLst/>
            <a:gdLst>
              <a:gd name="T0" fmla="*/ 794 w 1016"/>
              <a:gd name="T1" fmla="*/ 73 h 141"/>
              <a:gd name="T2" fmla="*/ 735 w 1016"/>
              <a:gd name="T3" fmla="*/ 74 h 141"/>
              <a:gd name="T4" fmla="*/ 682 w 1016"/>
              <a:gd name="T5" fmla="*/ 76 h 141"/>
              <a:gd name="T6" fmla="*/ 634 w 1016"/>
              <a:gd name="T7" fmla="*/ 77 h 141"/>
              <a:gd name="T8" fmla="*/ 590 w 1016"/>
              <a:gd name="T9" fmla="*/ 80 h 141"/>
              <a:gd name="T10" fmla="*/ 551 w 1016"/>
              <a:gd name="T11" fmla="*/ 83 h 141"/>
              <a:gd name="T12" fmla="*/ 508 w 1016"/>
              <a:gd name="T13" fmla="*/ 86 h 141"/>
              <a:gd name="T14" fmla="*/ 459 w 1016"/>
              <a:gd name="T15" fmla="*/ 92 h 141"/>
              <a:gd name="T16" fmla="*/ 404 w 1016"/>
              <a:gd name="T17" fmla="*/ 98 h 141"/>
              <a:gd name="T18" fmla="*/ 344 w 1016"/>
              <a:gd name="T19" fmla="*/ 106 h 141"/>
              <a:gd name="T20" fmla="*/ 277 w 1016"/>
              <a:gd name="T21" fmla="*/ 113 h 141"/>
              <a:gd name="T22" fmla="*/ 215 w 1016"/>
              <a:gd name="T23" fmla="*/ 123 h 141"/>
              <a:gd name="T24" fmla="*/ 165 w 1016"/>
              <a:gd name="T25" fmla="*/ 130 h 141"/>
              <a:gd name="T26" fmla="*/ 126 w 1016"/>
              <a:gd name="T27" fmla="*/ 136 h 141"/>
              <a:gd name="T28" fmla="*/ 100 w 1016"/>
              <a:gd name="T29" fmla="*/ 139 h 141"/>
              <a:gd name="T30" fmla="*/ 87 w 1016"/>
              <a:gd name="T31" fmla="*/ 141 h 141"/>
              <a:gd name="T32" fmla="*/ 76 w 1016"/>
              <a:gd name="T33" fmla="*/ 141 h 141"/>
              <a:gd name="T34" fmla="*/ 58 w 1016"/>
              <a:gd name="T35" fmla="*/ 135 h 141"/>
              <a:gd name="T36" fmla="*/ 35 w 1016"/>
              <a:gd name="T37" fmla="*/ 123 h 141"/>
              <a:gd name="T38" fmla="*/ 14 w 1016"/>
              <a:gd name="T39" fmla="*/ 109 h 141"/>
              <a:gd name="T40" fmla="*/ 2 w 1016"/>
              <a:gd name="T41" fmla="*/ 100 h 141"/>
              <a:gd name="T42" fmla="*/ 0 w 1016"/>
              <a:gd name="T43" fmla="*/ 95 h 141"/>
              <a:gd name="T44" fmla="*/ 10 w 1016"/>
              <a:gd name="T45" fmla="*/ 92 h 141"/>
              <a:gd name="T46" fmla="*/ 31 w 1016"/>
              <a:gd name="T47" fmla="*/ 89 h 141"/>
              <a:gd name="T48" fmla="*/ 62 w 1016"/>
              <a:gd name="T49" fmla="*/ 86 h 141"/>
              <a:gd name="T50" fmla="*/ 106 w 1016"/>
              <a:gd name="T51" fmla="*/ 82 h 141"/>
              <a:gd name="T52" fmla="*/ 161 w 1016"/>
              <a:gd name="T53" fmla="*/ 77 h 141"/>
              <a:gd name="T54" fmla="*/ 220 w 1016"/>
              <a:gd name="T55" fmla="*/ 74 h 141"/>
              <a:gd name="T56" fmla="*/ 273 w 1016"/>
              <a:gd name="T57" fmla="*/ 71 h 141"/>
              <a:gd name="T58" fmla="*/ 323 w 1016"/>
              <a:gd name="T59" fmla="*/ 67 h 141"/>
              <a:gd name="T60" fmla="*/ 366 w 1016"/>
              <a:gd name="T61" fmla="*/ 61 h 141"/>
              <a:gd name="T62" fmla="*/ 407 w 1016"/>
              <a:gd name="T63" fmla="*/ 56 h 141"/>
              <a:gd name="T64" fmla="*/ 445 w 1016"/>
              <a:gd name="T65" fmla="*/ 51 h 141"/>
              <a:gd name="T66" fmla="*/ 487 w 1016"/>
              <a:gd name="T67" fmla="*/ 47 h 141"/>
              <a:gd name="T68" fmla="*/ 534 w 1016"/>
              <a:gd name="T69" fmla="*/ 42 h 141"/>
              <a:gd name="T70" fmla="*/ 589 w 1016"/>
              <a:gd name="T71" fmla="*/ 35 h 141"/>
              <a:gd name="T72" fmla="*/ 648 w 1016"/>
              <a:gd name="T73" fmla="*/ 27 h 141"/>
              <a:gd name="T74" fmla="*/ 711 w 1016"/>
              <a:gd name="T75" fmla="*/ 20 h 141"/>
              <a:gd name="T76" fmla="*/ 768 w 1016"/>
              <a:gd name="T77" fmla="*/ 12 h 141"/>
              <a:gd name="T78" fmla="*/ 817 w 1016"/>
              <a:gd name="T79" fmla="*/ 8 h 141"/>
              <a:gd name="T80" fmla="*/ 855 w 1016"/>
              <a:gd name="T81" fmla="*/ 3 h 141"/>
              <a:gd name="T82" fmla="*/ 885 w 1016"/>
              <a:gd name="T83" fmla="*/ 0 h 141"/>
              <a:gd name="T84" fmla="*/ 905 w 1016"/>
              <a:gd name="T85" fmla="*/ 0 h 141"/>
              <a:gd name="T86" fmla="*/ 935 w 1016"/>
              <a:gd name="T87" fmla="*/ 3 h 141"/>
              <a:gd name="T88" fmla="*/ 964 w 1016"/>
              <a:gd name="T89" fmla="*/ 14 h 141"/>
              <a:gd name="T90" fmla="*/ 988 w 1016"/>
              <a:gd name="T91" fmla="*/ 29 h 141"/>
              <a:gd name="T92" fmla="*/ 1006 w 1016"/>
              <a:gd name="T93" fmla="*/ 45 h 141"/>
              <a:gd name="T94" fmla="*/ 1015 w 1016"/>
              <a:gd name="T95" fmla="*/ 56 h 141"/>
              <a:gd name="T96" fmla="*/ 1013 w 1016"/>
              <a:gd name="T97" fmla="*/ 61 h 141"/>
              <a:gd name="T98" fmla="*/ 998 w 1016"/>
              <a:gd name="T99" fmla="*/ 64 h 141"/>
              <a:gd name="T100" fmla="*/ 971 w 1016"/>
              <a:gd name="T101" fmla="*/ 65 h 141"/>
              <a:gd name="T102" fmla="*/ 932 w 1016"/>
              <a:gd name="T103" fmla="*/ 68 h 141"/>
              <a:gd name="T104" fmla="*/ 879 w 1016"/>
              <a:gd name="T105" fmla="*/ 71 h 141"/>
              <a:gd name="T106" fmla="*/ 837 w 1016"/>
              <a:gd name="T107" fmla="*/ 7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6" h="141">
                <a:moveTo>
                  <a:pt x="837" y="73"/>
                </a:moveTo>
                <a:lnTo>
                  <a:pt x="815" y="73"/>
                </a:lnTo>
                <a:lnTo>
                  <a:pt x="794" y="73"/>
                </a:lnTo>
                <a:lnTo>
                  <a:pt x="775" y="73"/>
                </a:lnTo>
                <a:lnTo>
                  <a:pt x="755" y="74"/>
                </a:lnTo>
                <a:lnTo>
                  <a:pt x="735" y="74"/>
                </a:lnTo>
                <a:lnTo>
                  <a:pt x="717" y="74"/>
                </a:lnTo>
                <a:lnTo>
                  <a:pt x="699" y="74"/>
                </a:lnTo>
                <a:lnTo>
                  <a:pt x="682" y="76"/>
                </a:lnTo>
                <a:lnTo>
                  <a:pt x="666" y="76"/>
                </a:lnTo>
                <a:lnTo>
                  <a:pt x="649" y="77"/>
                </a:lnTo>
                <a:lnTo>
                  <a:pt x="634" y="77"/>
                </a:lnTo>
                <a:lnTo>
                  <a:pt x="619" y="79"/>
                </a:lnTo>
                <a:lnTo>
                  <a:pt x="604" y="79"/>
                </a:lnTo>
                <a:lnTo>
                  <a:pt x="590" y="80"/>
                </a:lnTo>
                <a:lnTo>
                  <a:pt x="576" y="80"/>
                </a:lnTo>
                <a:lnTo>
                  <a:pt x="564" y="82"/>
                </a:lnTo>
                <a:lnTo>
                  <a:pt x="551" y="83"/>
                </a:lnTo>
                <a:lnTo>
                  <a:pt x="537" y="83"/>
                </a:lnTo>
                <a:lnTo>
                  <a:pt x="524" y="85"/>
                </a:lnTo>
                <a:lnTo>
                  <a:pt x="508" y="86"/>
                </a:lnTo>
                <a:lnTo>
                  <a:pt x="492" y="88"/>
                </a:lnTo>
                <a:lnTo>
                  <a:pt x="475" y="91"/>
                </a:lnTo>
                <a:lnTo>
                  <a:pt x="459" y="92"/>
                </a:lnTo>
                <a:lnTo>
                  <a:pt x="440" y="94"/>
                </a:lnTo>
                <a:lnTo>
                  <a:pt x="422" y="97"/>
                </a:lnTo>
                <a:lnTo>
                  <a:pt x="404" y="98"/>
                </a:lnTo>
                <a:lnTo>
                  <a:pt x="384" y="101"/>
                </a:lnTo>
                <a:lnTo>
                  <a:pt x="363" y="103"/>
                </a:lnTo>
                <a:lnTo>
                  <a:pt x="344" y="106"/>
                </a:lnTo>
                <a:lnTo>
                  <a:pt x="321" y="109"/>
                </a:lnTo>
                <a:lnTo>
                  <a:pt x="300" y="110"/>
                </a:lnTo>
                <a:lnTo>
                  <a:pt x="277" y="113"/>
                </a:lnTo>
                <a:lnTo>
                  <a:pt x="256" y="116"/>
                </a:lnTo>
                <a:lnTo>
                  <a:pt x="235" y="119"/>
                </a:lnTo>
                <a:lnTo>
                  <a:pt x="215" y="123"/>
                </a:lnTo>
                <a:lnTo>
                  <a:pt x="197" y="126"/>
                </a:lnTo>
                <a:lnTo>
                  <a:pt x="180" y="129"/>
                </a:lnTo>
                <a:lnTo>
                  <a:pt x="165" y="130"/>
                </a:lnTo>
                <a:lnTo>
                  <a:pt x="150" y="133"/>
                </a:lnTo>
                <a:lnTo>
                  <a:pt x="138" y="135"/>
                </a:lnTo>
                <a:lnTo>
                  <a:pt x="126" y="136"/>
                </a:lnTo>
                <a:lnTo>
                  <a:pt x="115" y="138"/>
                </a:lnTo>
                <a:lnTo>
                  <a:pt x="108" y="139"/>
                </a:lnTo>
                <a:lnTo>
                  <a:pt x="100" y="139"/>
                </a:lnTo>
                <a:lnTo>
                  <a:pt x="94" y="141"/>
                </a:lnTo>
                <a:lnTo>
                  <a:pt x="90" y="141"/>
                </a:lnTo>
                <a:lnTo>
                  <a:pt x="87" y="141"/>
                </a:lnTo>
                <a:lnTo>
                  <a:pt x="85" y="141"/>
                </a:lnTo>
                <a:lnTo>
                  <a:pt x="81" y="141"/>
                </a:lnTo>
                <a:lnTo>
                  <a:pt x="76" y="141"/>
                </a:lnTo>
                <a:lnTo>
                  <a:pt x="72" y="139"/>
                </a:lnTo>
                <a:lnTo>
                  <a:pt x="65" y="138"/>
                </a:lnTo>
                <a:lnTo>
                  <a:pt x="58" y="135"/>
                </a:lnTo>
                <a:lnTo>
                  <a:pt x="52" y="132"/>
                </a:lnTo>
                <a:lnTo>
                  <a:pt x="44" y="127"/>
                </a:lnTo>
                <a:lnTo>
                  <a:pt x="35" y="123"/>
                </a:lnTo>
                <a:lnTo>
                  <a:pt x="28" y="118"/>
                </a:lnTo>
                <a:lnTo>
                  <a:pt x="20" y="113"/>
                </a:lnTo>
                <a:lnTo>
                  <a:pt x="14" y="109"/>
                </a:lnTo>
                <a:lnTo>
                  <a:pt x="10" y="106"/>
                </a:lnTo>
                <a:lnTo>
                  <a:pt x="5" y="103"/>
                </a:lnTo>
                <a:lnTo>
                  <a:pt x="2" y="100"/>
                </a:lnTo>
                <a:lnTo>
                  <a:pt x="0" y="97"/>
                </a:lnTo>
                <a:lnTo>
                  <a:pt x="0" y="95"/>
                </a:lnTo>
                <a:lnTo>
                  <a:pt x="0" y="95"/>
                </a:lnTo>
                <a:lnTo>
                  <a:pt x="2" y="94"/>
                </a:lnTo>
                <a:lnTo>
                  <a:pt x="5" y="92"/>
                </a:lnTo>
                <a:lnTo>
                  <a:pt x="10" y="92"/>
                </a:lnTo>
                <a:lnTo>
                  <a:pt x="16" y="91"/>
                </a:lnTo>
                <a:lnTo>
                  <a:pt x="23" y="91"/>
                </a:lnTo>
                <a:lnTo>
                  <a:pt x="31" y="89"/>
                </a:lnTo>
                <a:lnTo>
                  <a:pt x="40" y="88"/>
                </a:lnTo>
                <a:lnTo>
                  <a:pt x="50" y="88"/>
                </a:lnTo>
                <a:lnTo>
                  <a:pt x="62" y="86"/>
                </a:lnTo>
                <a:lnTo>
                  <a:pt x="76" y="85"/>
                </a:lnTo>
                <a:lnTo>
                  <a:pt x="91" y="83"/>
                </a:lnTo>
                <a:lnTo>
                  <a:pt x="106" y="82"/>
                </a:lnTo>
                <a:lnTo>
                  <a:pt x="123" y="80"/>
                </a:lnTo>
                <a:lnTo>
                  <a:pt x="141" y="79"/>
                </a:lnTo>
                <a:lnTo>
                  <a:pt x="161" y="77"/>
                </a:lnTo>
                <a:lnTo>
                  <a:pt x="180" y="76"/>
                </a:lnTo>
                <a:lnTo>
                  <a:pt x="200" y="76"/>
                </a:lnTo>
                <a:lnTo>
                  <a:pt x="220" y="74"/>
                </a:lnTo>
                <a:lnTo>
                  <a:pt x="238" y="73"/>
                </a:lnTo>
                <a:lnTo>
                  <a:pt x="256" y="71"/>
                </a:lnTo>
                <a:lnTo>
                  <a:pt x="273" y="71"/>
                </a:lnTo>
                <a:lnTo>
                  <a:pt x="289" y="70"/>
                </a:lnTo>
                <a:lnTo>
                  <a:pt x="306" y="68"/>
                </a:lnTo>
                <a:lnTo>
                  <a:pt x="323" y="67"/>
                </a:lnTo>
                <a:lnTo>
                  <a:pt x="338" y="65"/>
                </a:lnTo>
                <a:lnTo>
                  <a:pt x="353" y="64"/>
                </a:lnTo>
                <a:lnTo>
                  <a:pt x="366" y="61"/>
                </a:lnTo>
                <a:lnTo>
                  <a:pt x="381" y="59"/>
                </a:lnTo>
                <a:lnTo>
                  <a:pt x="395" y="58"/>
                </a:lnTo>
                <a:lnTo>
                  <a:pt x="407" y="56"/>
                </a:lnTo>
                <a:lnTo>
                  <a:pt x="421" y="55"/>
                </a:lnTo>
                <a:lnTo>
                  <a:pt x="433" y="53"/>
                </a:lnTo>
                <a:lnTo>
                  <a:pt x="445" y="51"/>
                </a:lnTo>
                <a:lnTo>
                  <a:pt x="459" y="51"/>
                </a:lnTo>
                <a:lnTo>
                  <a:pt x="472" y="50"/>
                </a:lnTo>
                <a:lnTo>
                  <a:pt x="487" y="47"/>
                </a:lnTo>
                <a:lnTo>
                  <a:pt x="502" y="45"/>
                </a:lnTo>
                <a:lnTo>
                  <a:pt x="519" y="44"/>
                </a:lnTo>
                <a:lnTo>
                  <a:pt x="534" y="42"/>
                </a:lnTo>
                <a:lnTo>
                  <a:pt x="552" y="39"/>
                </a:lnTo>
                <a:lnTo>
                  <a:pt x="569" y="38"/>
                </a:lnTo>
                <a:lnTo>
                  <a:pt x="589" y="35"/>
                </a:lnTo>
                <a:lnTo>
                  <a:pt x="607" y="33"/>
                </a:lnTo>
                <a:lnTo>
                  <a:pt x="626" y="30"/>
                </a:lnTo>
                <a:lnTo>
                  <a:pt x="648" y="27"/>
                </a:lnTo>
                <a:lnTo>
                  <a:pt x="667" y="24"/>
                </a:lnTo>
                <a:lnTo>
                  <a:pt x="690" y="23"/>
                </a:lnTo>
                <a:lnTo>
                  <a:pt x="711" y="20"/>
                </a:lnTo>
                <a:lnTo>
                  <a:pt x="731" y="17"/>
                </a:lnTo>
                <a:lnTo>
                  <a:pt x="750" y="15"/>
                </a:lnTo>
                <a:lnTo>
                  <a:pt x="768" y="12"/>
                </a:lnTo>
                <a:lnTo>
                  <a:pt x="785" y="11"/>
                </a:lnTo>
                <a:lnTo>
                  <a:pt x="802" y="9"/>
                </a:lnTo>
                <a:lnTo>
                  <a:pt x="817" y="8"/>
                </a:lnTo>
                <a:lnTo>
                  <a:pt x="830" y="6"/>
                </a:lnTo>
                <a:lnTo>
                  <a:pt x="843" y="5"/>
                </a:lnTo>
                <a:lnTo>
                  <a:pt x="855" y="3"/>
                </a:lnTo>
                <a:lnTo>
                  <a:pt x="865" y="2"/>
                </a:lnTo>
                <a:lnTo>
                  <a:pt x="876" y="2"/>
                </a:lnTo>
                <a:lnTo>
                  <a:pt x="885" y="0"/>
                </a:lnTo>
                <a:lnTo>
                  <a:pt x="892" y="0"/>
                </a:lnTo>
                <a:lnTo>
                  <a:pt x="898" y="0"/>
                </a:lnTo>
                <a:lnTo>
                  <a:pt x="905" y="0"/>
                </a:lnTo>
                <a:lnTo>
                  <a:pt x="914" y="0"/>
                </a:lnTo>
                <a:lnTo>
                  <a:pt x="924" y="2"/>
                </a:lnTo>
                <a:lnTo>
                  <a:pt x="935" y="3"/>
                </a:lnTo>
                <a:lnTo>
                  <a:pt x="944" y="6"/>
                </a:lnTo>
                <a:lnTo>
                  <a:pt x="953" y="9"/>
                </a:lnTo>
                <a:lnTo>
                  <a:pt x="964" y="14"/>
                </a:lnTo>
                <a:lnTo>
                  <a:pt x="971" y="17"/>
                </a:lnTo>
                <a:lnTo>
                  <a:pt x="980" y="23"/>
                </a:lnTo>
                <a:lnTo>
                  <a:pt x="988" y="29"/>
                </a:lnTo>
                <a:lnTo>
                  <a:pt x="995" y="35"/>
                </a:lnTo>
                <a:lnTo>
                  <a:pt x="1001" y="41"/>
                </a:lnTo>
                <a:lnTo>
                  <a:pt x="1006" y="45"/>
                </a:lnTo>
                <a:lnTo>
                  <a:pt x="1010" y="50"/>
                </a:lnTo>
                <a:lnTo>
                  <a:pt x="1013" y="55"/>
                </a:lnTo>
                <a:lnTo>
                  <a:pt x="1015" y="56"/>
                </a:lnTo>
                <a:lnTo>
                  <a:pt x="1016" y="59"/>
                </a:lnTo>
                <a:lnTo>
                  <a:pt x="1015" y="59"/>
                </a:lnTo>
                <a:lnTo>
                  <a:pt x="1013" y="61"/>
                </a:lnTo>
                <a:lnTo>
                  <a:pt x="1010" y="62"/>
                </a:lnTo>
                <a:lnTo>
                  <a:pt x="1004" y="62"/>
                </a:lnTo>
                <a:lnTo>
                  <a:pt x="998" y="64"/>
                </a:lnTo>
                <a:lnTo>
                  <a:pt x="991" y="64"/>
                </a:lnTo>
                <a:lnTo>
                  <a:pt x="982" y="65"/>
                </a:lnTo>
                <a:lnTo>
                  <a:pt x="971" y="65"/>
                </a:lnTo>
                <a:lnTo>
                  <a:pt x="960" y="67"/>
                </a:lnTo>
                <a:lnTo>
                  <a:pt x="947" y="68"/>
                </a:lnTo>
                <a:lnTo>
                  <a:pt x="932" y="68"/>
                </a:lnTo>
                <a:lnTo>
                  <a:pt x="917" y="70"/>
                </a:lnTo>
                <a:lnTo>
                  <a:pt x="898" y="70"/>
                </a:lnTo>
                <a:lnTo>
                  <a:pt x="879" y="71"/>
                </a:lnTo>
                <a:lnTo>
                  <a:pt x="859" y="71"/>
                </a:lnTo>
                <a:lnTo>
                  <a:pt x="837" y="73"/>
                </a:lnTo>
                <a:lnTo>
                  <a:pt x="837" y="73"/>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up)">
                                      <p:cBhvr>
                                        <p:cTn id="16" dur="500"/>
                                        <p:tgtEl>
                                          <p:spTgt spid="23"/>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up)">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up)">
                                      <p:cBhvr>
                                        <p:cTn id="29" dur="500"/>
                                        <p:tgtEl>
                                          <p:spTgt spid="3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wipe(left)">
                                      <p:cBhvr>
                                        <p:cTn id="34" dur="500"/>
                                        <p:tgtEl>
                                          <p:spTgt spid="8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78"/>
                                        </p:tgtEl>
                                        <p:attrNameLst>
                                          <p:attrName>style.visibility</p:attrName>
                                        </p:attrNameLst>
                                      </p:cBhvr>
                                      <p:to>
                                        <p:strVal val="visible"/>
                                      </p:to>
                                    </p:set>
                                    <p:animEffect transition="in" filter="wipe(up)">
                                      <p:cBhvr>
                                        <p:cTn id="39" dur="500"/>
                                        <p:tgtEl>
                                          <p:spTgt spid="7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wipe(up)">
                                      <p:cBhvr>
                                        <p:cTn id="44" dur="500"/>
                                        <p:tgtEl>
                                          <p:spTgt spid="7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wipe(up)">
                                      <p:cBhvr>
                                        <p:cTn id="49" dur="500"/>
                                        <p:tgtEl>
                                          <p:spTgt spid="8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83"/>
                                        </p:tgtEl>
                                        <p:attrNameLst>
                                          <p:attrName>style.visibility</p:attrName>
                                        </p:attrNameLst>
                                      </p:cBhvr>
                                      <p:to>
                                        <p:strVal val="visible"/>
                                      </p:to>
                                    </p:set>
                                    <p:animEffect transition="in" filter="wipe(left)">
                                      <p:cBhvr>
                                        <p:cTn id="54" dur="500"/>
                                        <p:tgtEl>
                                          <p:spTgt spid="83"/>
                                        </p:tgtEl>
                                      </p:cBhvr>
                                    </p:animEffect>
                                  </p:childTnLst>
                                </p:cTn>
                              </p:par>
                            </p:childTnLst>
                          </p:cTn>
                        </p:par>
                        <p:par>
                          <p:cTn id="55" fill="hold">
                            <p:stCondLst>
                              <p:cond delay="500"/>
                            </p:stCondLst>
                            <p:childTnLst>
                              <p:par>
                                <p:cTn id="56" presetID="22" presetClass="entr" presetSubtype="1" fill="hold" grpId="0" nodeType="afterEffect">
                                  <p:stCondLst>
                                    <p:cond delay="0"/>
                                  </p:stCondLst>
                                  <p:childTnLst>
                                    <p:set>
                                      <p:cBhvr>
                                        <p:cTn id="57" dur="1" fill="hold">
                                          <p:stCondLst>
                                            <p:cond delay="0"/>
                                          </p:stCondLst>
                                        </p:cTn>
                                        <p:tgtEl>
                                          <p:spTgt spid="82"/>
                                        </p:tgtEl>
                                        <p:attrNameLst>
                                          <p:attrName>style.visibility</p:attrName>
                                        </p:attrNameLst>
                                      </p:cBhvr>
                                      <p:to>
                                        <p:strVal val="visible"/>
                                      </p:to>
                                    </p:set>
                                    <p:animEffect transition="in" filter="wipe(up)">
                                      <p:cBhvr>
                                        <p:cTn id="58" dur="500"/>
                                        <p:tgtEl>
                                          <p:spTgt spid="8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wipe(left)">
                                      <p:cBhvr>
                                        <p:cTn id="63" dur="500"/>
                                        <p:tgtEl>
                                          <p:spTgt spid="8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84"/>
                                        </p:tgtEl>
                                        <p:attrNameLst>
                                          <p:attrName>style.visibility</p:attrName>
                                        </p:attrNameLst>
                                      </p:cBhvr>
                                      <p:to>
                                        <p:strVal val="visible"/>
                                      </p:to>
                                    </p:set>
                                    <p:animEffect transition="in" filter="wipe(up)">
                                      <p:cBhvr>
                                        <p:cTn id="68" dur="500"/>
                                        <p:tgtEl>
                                          <p:spTgt spid="84"/>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85"/>
                                        </p:tgtEl>
                                        <p:attrNameLst>
                                          <p:attrName>style.visibility</p:attrName>
                                        </p:attrNameLst>
                                      </p:cBhvr>
                                      <p:to>
                                        <p:strVal val="visible"/>
                                      </p:to>
                                    </p:set>
                                    <p:animEffect transition="in" filter="wipe(up)">
                                      <p:cBhvr>
                                        <p:cTn id="73"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8" grpId="0" animBg="1"/>
      <p:bldP spid="29" grpId="0" animBg="1"/>
      <p:bldP spid="30" grpId="0" animBg="1"/>
      <p:bldP spid="78" grpId="0" animBg="1"/>
      <p:bldP spid="79" grpId="0" animBg="1"/>
      <p:bldP spid="80" grpId="0" animBg="1"/>
      <p:bldP spid="81" grpId="0" animBg="1"/>
      <p:bldP spid="82" grpId="0" animBg="1"/>
      <p:bldP spid="83" grpId="0" animBg="1"/>
      <p:bldP spid="84" grpId="0" animBg="1"/>
      <p:bldP spid="85" grpId="0" animBg="1"/>
      <p:bldP spid="8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63" name="组合 62"/>
          <p:cNvGrpSpPr/>
          <p:nvPr/>
        </p:nvGrpSpPr>
        <p:grpSpPr>
          <a:xfrm>
            <a:off x="1424348" y="2470483"/>
            <a:ext cx="2318547" cy="2326669"/>
            <a:chOff x="5534807" y="1672548"/>
            <a:chExt cx="2318547" cy="2326669"/>
          </a:xfrm>
        </p:grpSpPr>
        <p:sp>
          <p:nvSpPr>
            <p:cNvPr id="64" name="矩形 63"/>
            <p:cNvSpPr>
              <a:spLocks noChangeAspect="1"/>
            </p:cNvSpPr>
            <p:nvPr/>
          </p:nvSpPr>
          <p:spPr>
            <a:xfrm>
              <a:off x="5534807" y="1672548"/>
              <a:ext cx="2304000" cy="2304000"/>
            </a:xfrm>
            <a:prstGeom prst="rect">
              <a:avLst/>
            </a:prstGeom>
            <a:solidFill>
              <a:srgbClr val="FFFFFF"/>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p:cNvCxnSpPr/>
            <p:nvPr/>
          </p:nvCxnSpPr>
          <p:spPr>
            <a:xfrm>
              <a:off x="5549354" y="2824548"/>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5400000">
              <a:off x="5508232" y="2847217"/>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grpSp>
      <p:pic>
        <p:nvPicPr>
          <p:cNvPr id="24"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25"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27"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12" name="对角圆角矩形 11"/>
          <p:cNvSpPr/>
          <p:nvPr/>
        </p:nvSpPr>
        <p:spPr>
          <a:xfrm>
            <a:off x="1142975" y="166992"/>
            <a:ext cx="2852961"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书写提示</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7" name="文本框 8"/>
          <p:cNvSpPr txBox="1">
            <a:spLocks noChangeArrowheads="1"/>
          </p:cNvSpPr>
          <p:nvPr/>
        </p:nvSpPr>
        <p:spPr bwMode="auto">
          <a:xfrm>
            <a:off x="1403648" y="1340447"/>
            <a:ext cx="2360614"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6600" dirty="0" err="1">
                <a:solidFill>
                  <a:srgbClr val="FF0000"/>
                </a:solidFill>
                <a:latin typeface="汉语拼音" panose="020B0604020202020204" pitchFamily="34" charset="0"/>
                <a:ea typeface="GB Pinyinok-B" panose="02010601030101010101" pitchFamily="2" charset="-122"/>
                <a:cs typeface="汉语拼音" panose="020B0604020202020204" pitchFamily="34" charset="0"/>
              </a:rPr>
              <a:t>róu</a:t>
            </a:r>
            <a:endParaRPr lang="en-US" altLang="zh-CN" sz="6600" dirty="0">
              <a:solidFill>
                <a:srgbClr val="FF0000"/>
              </a:solidFill>
              <a:latin typeface="汉语拼音" panose="020B0604020202020204" pitchFamily="34" charset="0"/>
              <a:ea typeface="GB Pinyinok-B" panose="02010601030101010101" pitchFamily="2" charset="-122"/>
              <a:cs typeface="汉语拼音" panose="020B0604020202020204" pitchFamily="34" charset="0"/>
            </a:endParaRPr>
          </a:p>
        </p:txBody>
      </p:sp>
      <p:grpSp>
        <p:nvGrpSpPr>
          <p:cNvPr id="41" name="组合 40"/>
          <p:cNvGrpSpPr/>
          <p:nvPr/>
        </p:nvGrpSpPr>
        <p:grpSpPr>
          <a:xfrm>
            <a:off x="1652826" y="2708925"/>
            <a:ext cx="1800000" cy="1800000"/>
            <a:chOff x="10307871" y="331438"/>
            <a:chExt cx="1182688" cy="1285875"/>
          </a:xfrm>
        </p:grpSpPr>
        <p:sp>
          <p:nvSpPr>
            <p:cNvPr id="42" name="Freeform 78"/>
            <p:cNvSpPr/>
            <p:nvPr/>
          </p:nvSpPr>
          <p:spPr bwMode="auto">
            <a:xfrm>
              <a:off x="10307871" y="998188"/>
              <a:ext cx="1122363" cy="188913"/>
            </a:xfrm>
            <a:custGeom>
              <a:avLst/>
              <a:gdLst>
                <a:gd name="T0" fmla="*/ 52 w 707"/>
                <a:gd name="T1" fmla="*/ 78 h 119"/>
                <a:gd name="T2" fmla="*/ 66 w 707"/>
                <a:gd name="T3" fmla="*/ 76 h 119"/>
                <a:gd name="T4" fmla="*/ 83 w 707"/>
                <a:gd name="T5" fmla="*/ 74 h 119"/>
                <a:gd name="T6" fmla="*/ 102 w 707"/>
                <a:gd name="T7" fmla="*/ 72 h 119"/>
                <a:gd name="T8" fmla="*/ 125 w 707"/>
                <a:gd name="T9" fmla="*/ 68 h 119"/>
                <a:gd name="T10" fmla="*/ 152 w 707"/>
                <a:gd name="T11" fmla="*/ 65 h 119"/>
                <a:gd name="T12" fmla="*/ 185 w 707"/>
                <a:gd name="T13" fmla="*/ 61 h 119"/>
                <a:gd name="T14" fmla="*/ 222 w 707"/>
                <a:gd name="T15" fmla="*/ 57 h 119"/>
                <a:gd name="T16" fmla="*/ 266 w 707"/>
                <a:gd name="T17" fmla="*/ 50 h 119"/>
                <a:gd name="T18" fmla="*/ 316 w 707"/>
                <a:gd name="T19" fmla="*/ 43 h 119"/>
                <a:gd name="T20" fmla="*/ 368 w 707"/>
                <a:gd name="T21" fmla="*/ 36 h 119"/>
                <a:gd name="T22" fmla="*/ 415 w 707"/>
                <a:gd name="T23" fmla="*/ 31 h 119"/>
                <a:gd name="T24" fmla="*/ 456 w 707"/>
                <a:gd name="T25" fmla="*/ 25 h 119"/>
                <a:gd name="T26" fmla="*/ 491 w 707"/>
                <a:gd name="T27" fmla="*/ 19 h 119"/>
                <a:gd name="T28" fmla="*/ 522 w 707"/>
                <a:gd name="T29" fmla="*/ 14 h 119"/>
                <a:gd name="T30" fmla="*/ 546 w 707"/>
                <a:gd name="T31" fmla="*/ 9 h 119"/>
                <a:gd name="T32" fmla="*/ 567 w 707"/>
                <a:gd name="T33" fmla="*/ 6 h 119"/>
                <a:gd name="T34" fmla="*/ 591 w 707"/>
                <a:gd name="T35" fmla="*/ 2 h 119"/>
                <a:gd name="T36" fmla="*/ 617 w 707"/>
                <a:gd name="T37" fmla="*/ 0 h 119"/>
                <a:gd name="T38" fmla="*/ 634 w 707"/>
                <a:gd name="T39" fmla="*/ 0 h 119"/>
                <a:gd name="T40" fmla="*/ 661 w 707"/>
                <a:gd name="T41" fmla="*/ 6 h 119"/>
                <a:gd name="T42" fmla="*/ 679 w 707"/>
                <a:gd name="T43" fmla="*/ 12 h 119"/>
                <a:gd name="T44" fmla="*/ 693 w 707"/>
                <a:gd name="T45" fmla="*/ 21 h 119"/>
                <a:gd name="T46" fmla="*/ 705 w 707"/>
                <a:gd name="T47" fmla="*/ 31 h 119"/>
                <a:gd name="T48" fmla="*/ 707 w 707"/>
                <a:gd name="T49" fmla="*/ 40 h 119"/>
                <a:gd name="T50" fmla="*/ 703 w 707"/>
                <a:gd name="T51" fmla="*/ 46 h 119"/>
                <a:gd name="T52" fmla="*/ 697 w 707"/>
                <a:gd name="T53" fmla="*/ 47 h 119"/>
                <a:gd name="T54" fmla="*/ 687 w 707"/>
                <a:gd name="T55" fmla="*/ 48 h 119"/>
                <a:gd name="T56" fmla="*/ 673 w 707"/>
                <a:gd name="T57" fmla="*/ 48 h 119"/>
                <a:gd name="T58" fmla="*/ 654 w 707"/>
                <a:gd name="T59" fmla="*/ 48 h 119"/>
                <a:gd name="T60" fmla="*/ 629 w 707"/>
                <a:gd name="T61" fmla="*/ 49 h 119"/>
                <a:gd name="T62" fmla="*/ 600 w 707"/>
                <a:gd name="T63" fmla="*/ 49 h 119"/>
                <a:gd name="T64" fmla="*/ 567 w 707"/>
                <a:gd name="T65" fmla="*/ 51 h 119"/>
                <a:gd name="T66" fmla="*/ 493 w 707"/>
                <a:gd name="T67" fmla="*/ 56 h 119"/>
                <a:gd name="T68" fmla="*/ 427 w 707"/>
                <a:gd name="T69" fmla="*/ 61 h 119"/>
                <a:gd name="T70" fmla="*/ 379 w 707"/>
                <a:gd name="T71" fmla="*/ 66 h 119"/>
                <a:gd name="T72" fmla="*/ 347 w 707"/>
                <a:gd name="T73" fmla="*/ 70 h 119"/>
                <a:gd name="T74" fmla="*/ 312 w 707"/>
                <a:gd name="T75" fmla="*/ 75 h 119"/>
                <a:gd name="T76" fmla="*/ 273 w 707"/>
                <a:gd name="T77" fmla="*/ 81 h 119"/>
                <a:gd name="T78" fmla="*/ 231 w 707"/>
                <a:gd name="T79" fmla="*/ 87 h 119"/>
                <a:gd name="T80" fmla="*/ 186 w 707"/>
                <a:gd name="T81" fmla="*/ 95 h 119"/>
                <a:gd name="T82" fmla="*/ 143 w 707"/>
                <a:gd name="T83" fmla="*/ 103 h 119"/>
                <a:gd name="T84" fmla="*/ 108 w 707"/>
                <a:gd name="T85" fmla="*/ 110 h 119"/>
                <a:gd name="T86" fmla="*/ 80 w 707"/>
                <a:gd name="T87" fmla="*/ 115 h 119"/>
                <a:gd name="T88" fmla="*/ 61 w 707"/>
                <a:gd name="T89" fmla="*/ 117 h 119"/>
                <a:gd name="T90" fmla="*/ 50 w 707"/>
                <a:gd name="T91" fmla="*/ 118 h 119"/>
                <a:gd name="T92" fmla="*/ 40 w 707"/>
                <a:gd name="T93" fmla="*/ 117 h 119"/>
                <a:gd name="T94" fmla="*/ 27 w 707"/>
                <a:gd name="T95" fmla="*/ 111 h 119"/>
                <a:gd name="T96" fmla="*/ 14 w 707"/>
                <a:gd name="T97" fmla="*/ 102 h 119"/>
                <a:gd name="T98" fmla="*/ 3 w 707"/>
                <a:gd name="T99" fmla="*/ 92 h 119"/>
                <a:gd name="T100" fmla="*/ 0 w 707"/>
                <a:gd name="T101" fmla="*/ 84 h 119"/>
                <a:gd name="T102" fmla="*/ 7 w 707"/>
                <a:gd name="T103" fmla="*/ 82 h 119"/>
                <a:gd name="T104" fmla="*/ 17 w 707"/>
                <a:gd name="T105" fmla="*/ 82 h 119"/>
                <a:gd name="T106" fmla="*/ 32 w 707"/>
                <a:gd name="T107" fmla="*/ 8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7" h="119">
                  <a:moveTo>
                    <a:pt x="37" y="82"/>
                  </a:moveTo>
                  <a:lnTo>
                    <a:pt x="44" y="80"/>
                  </a:lnTo>
                  <a:lnTo>
                    <a:pt x="52" y="78"/>
                  </a:lnTo>
                  <a:lnTo>
                    <a:pt x="57" y="78"/>
                  </a:lnTo>
                  <a:lnTo>
                    <a:pt x="61" y="77"/>
                  </a:lnTo>
                  <a:lnTo>
                    <a:pt x="66" y="76"/>
                  </a:lnTo>
                  <a:lnTo>
                    <a:pt x="71" y="76"/>
                  </a:lnTo>
                  <a:lnTo>
                    <a:pt x="77" y="75"/>
                  </a:lnTo>
                  <a:lnTo>
                    <a:pt x="83" y="74"/>
                  </a:lnTo>
                  <a:lnTo>
                    <a:pt x="88" y="73"/>
                  </a:lnTo>
                  <a:lnTo>
                    <a:pt x="95" y="73"/>
                  </a:lnTo>
                  <a:lnTo>
                    <a:pt x="102" y="72"/>
                  </a:lnTo>
                  <a:lnTo>
                    <a:pt x="109" y="70"/>
                  </a:lnTo>
                  <a:lnTo>
                    <a:pt x="117" y="69"/>
                  </a:lnTo>
                  <a:lnTo>
                    <a:pt x="125" y="68"/>
                  </a:lnTo>
                  <a:lnTo>
                    <a:pt x="134" y="67"/>
                  </a:lnTo>
                  <a:lnTo>
                    <a:pt x="143" y="66"/>
                  </a:lnTo>
                  <a:lnTo>
                    <a:pt x="152" y="65"/>
                  </a:lnTo>
                  <a:lnTo>
                    <a:pt x="162" y="64"/>
                  </a:lnTo>
                  <a:lnTo>
                    <a:pt x="173" y="63"/>
                  </a:lnTo>
                  <a:lnTo>
                    <a:pt x="185" y="61"/>
                  </a:lnTo>
                  <a:lnTo>
                    <a:pt x="196" y="60"/>
                  </a:lnTo>
                  <a:lnTo>
                    <a:pt x="209" y="58"/>
                  </a:lnTo>
                  <a:lnTo>
                    <a:pt x="222" y="57"/>
                  </a:lnTo>
                  <a:lnTo>
                    <a:pt x="236" y="55"/>
                  </a:lnTo>
                  <a:lnTo>
                    <a:pt x="251" y="52"/>
                  </a:lnTo>
                  <a:lnTo>
                    <a:pt x="266" y="50"/>
                  </a:lnTo>
                  <a:lnTo>
                    <a:pt x="282" y="48"/>
                  </a:lnTo>
                  <a:lnTo>
                    <a:pt x="298" y="46"/>
                  </a:lnTo>
                  <a:lnTo>
                    <a:pt x="316" y="43"/>
                  </a:lnTo>
                  <a:lnTo>
                    <a:pt x="334" y="41"/>
                  </a:lnTo>
                  <a:lnTo>
                    <a:pt x="351" y="39"/>
                  </a:lnTo>
                  <a:lnTo>
                    <a:pt x="368" y="36"/>
                  </a:lnTo>
                  <a:lnTo>
                    <a:pt x="384" y="35"/>
                  </a:lnTo>
                  <a:lnTo>
                    <a:pt x="400" y="33"/>
                  </a:lnTo>
                  <a:lnTo>
                    <a:pt x="415" y="31"/>
                  </a:lnTo>
                  <a:lnTo>
                    <a:pt x="429" y="30"/>
                  </a:lnTo>
                  <a:lnTo>
                    <a:pt x="442" y="27"/>
                  </a:lnTo>
                  <a:lnTo>
                    <a:pt x="456" y="25"/>
                  </a:lnTo>
                  <a:lnTo>
                    <a:pt x="468" y="24"/>
                  </a:lnTo>
                  <a:lnTo>
                    <a:pt x="480" y="22"/>
                  </a:lnTo>
                  <a:lnTo>
                    <a:pt x="491" y="19"/>
                  </a:lnTo>
                  <a:lnTo>
                    <a:pt x="502" y="18"/>
                  </a:lnTo>
                  <a:lnTo>
                    <a:pt x="512" y="16"/>
                  </a:lnTo>
                  <a:lnTo>
                    <a:pt x="522" y="14"/>
                  </a:lnTo>
                  <a:lnTo>
                    <a:pt x="531" y="12"/>
                  </a:lnTo>
                  <a:lnTo>
                    <a:pt x="540" y="10"/>
                  </a:lnTo>
                  <a:lnTo>
                    <a:pt x="546" y="9"/>
                  </a:lnTo>
                  <a:lnTo>
                    <a:pt x="554" y="8"/>
                  </a:lnTo>
                  <a:lnTo>
                    <a:pt x="561" y="7"/>
                  </a:lnTo>
                  <a:lnTo>
                    <a:pt x="567" y="6"/>
                  </a:lnTo>
                  <a:lnTo>
                    <a:pt x="574" y="5"/>
                  </a:lnTo>
                  <a:lnTo>
                    <a:pt x="579" y="4"/>
                  </a:lnTo>
                  <a:lnTo>
                    <a:pt x="591" y="2"/>
                  </a:lnTo>
                  <a:lnTo>
                    <a:pt x="600" y="1"/>
                  </a:lnTo>
                  <a:lnTo>
                    <a:pt x="609" y="0"/>
                  </a:lnTo>
                  <a:lnTo>
                    <a:pt x="617" y="0"/>
                  </a:lnTo>
                  <a:lnTo>
                    <a:pt x="624" y="0"/>
                  </a:lnTo>
                  <a:lnTo>
                    <a:pt x="629" y="0"/>
                  </a:lnTo>
                  <a:lnTo>
                    <a:pt x="634" y="0"/>
                  </a:lnTo>
                  <a:lnTo>
                    <a:pt x="644" y="2"/>
                  </a:lnTo>
                  <a:lnTo>
                    <a:pt x="655" y="5"/>
                  </a:lnTo>
                  <a:lnTo>
                    <a:pt x="661" y="6"/>
                  </a:lnTo>
                  <a:lnTo>
                    <a:pt x="668" y="7"/>
                  </a:lnTo>
                  <a:lnTo>
                    <a:pt x="673" y="9"/>
                  </a:lnTo>
                  <a:lnTo>
                    <a:pt x="679" y="12"/>
                  </a:lnTo>
                  <a:lnTo>
                    <a:pt x="684" y="15"/>
                  </a:lnTo>
                  <a:lnTo>
                    <a:pt x="688" y="17"/>
                  </a:lnTo>
                  <a:lnTo>
                    <a:pt x="693" y="21"/>
                  </a:lnTo>
                  <a:lnTo>
                    <a:pt x="697" y="24"/>
                  </a:lnTo>
                  <a:lnTo>
                    <a:pt x="701" y="27"/>
                  </a:lnTo>
                  <a:lnTo>
                    <a:pt x="705" y="31"/>
                  </a:lnTo>
                  <a:lnTo>
                    <a:pt x="706" y="34"/>
                  </a:lnTo>
                  <a:lnTo>
                    <a:pt x="707" y="38"/>
                  </a:lnTo>
                  <a:lnTo>
                    <a:pt x="707" y="40"/>
                  </a:lnTo>
                  <a:lnTo>
                    <a:pt x="706" y="43"/>
                  </a:lnTo>
                  <a:lnTo>
                    <a:pt x="704" y="44"/>
                  </a:lnTo>
                  <a:lnTo>
                    <a:pt x="703" y="46"/>
                  </a:lnTo>
                  <a:lnTo>
                    <a:pt x="701" y="47"/>
                  </a:lnTo>
                  <a:lnTo>
                    <a:pt x="700" y="47"/>
                  </a:lnTo>
                  <a:lnTo>
                    <a:pt x="697" y="47"/>
                  </a:lnTo>
                  <a:lnTo>
                    <a:pt x="694" y="48"/>
                  </a:lnTo>
                  <a:lnTo>
                    <a:pt x="692" y="48"/>
                  </a:lnTo>
                  <a:lnTo>
                    <a:pt x="687" y="48"/>
                  </a:lnTo>
                  <a:lnTo>
                    <a:pt x="684" y="48"/>
                  </a:lnTo>
                  <a:lnTo>
                    <a:pt x="679" y="48"/>
                  </a:lnTo>
                  <a:lnTo>
                    <a:pt x="673" y="48"/>
                  </a:lnTo>
                  <a:lnTo>
                    <a:pt x="668" y="48"/>
                  </a:lnTo>
                  <a:lnTo>
                    <a:pt x="661" y="48"/>
                  </a:lnTo>
                  <a:lnTo>
                    <a:pt x="654" y="48"/>
                  </a:lnTo>
                  <a:lnTo>
                    <a:pt x="646" y="48"/>
                  </a:lnTo>
                  <a:lnTo>
                    <a:pt x="638" y="48"/>
                  </a:lnTo>
                  <a:lnTo>
                    <a:pt x="629" y="49"/>
                  </a:lnTo>
                  <a:lnTo>
                    <a:pt x="620" y="49"/>
                  </a:lnTo>
                  <a:lnTo>
                    <a:pt x="610" y="49"/>
                  </a:lnTo>
                  <a:lnTo>
                    <a:pt x="600" y="49"/>
                  </a:lnTo>
                  <a:lnTo>
                    <a:pt x="590" y="50"/>
                  </a:lnTo>
                  <a:lnTo>
                    <a:pt x="578" y="50"/>
                  </a:lnTo>
                  <a:lnTo>
                    <a:pt x="567" y="51"/>
                  </a:lnTo>
                  <a:lnTo>
                    <a:pt x="541" y="52"/>
                  </a:lnTo>
                  <a:lnTo>
                    <a:pt x="517" y="53"/>
                  </a:lnTo>
                  <a:lnTo>
                    <a:pt x="493" y="56"/>
                  </a:lnTo>
                  <a:lnTo>
                    <a:pt x="471" y="58"/>
                  </a:lnTo>
                  <a:lnTo>
                    <a:pt x="449" y="59"/>
                  </a:lnTo>
                  <a:lnTo>
                    <a:pt x="427" y="61"/>
                  </a:lnTo>
                  <a:lnTo>
                    <a:pt x="407" y="63"/>
                  </a:lnTo>
                  <a:lnTo>
                    <a:pt x="388" y="65"/>
                  </a:lnTo>
                  <a:lnTo>
                    <a:pt x="379" y="66"/>
                  </a:lnTo>
                  <a:lnTo>
                    <a:pt x="368" y="67"/>
                  </a:lnTo>
                  <a:lnTo>
                    <a:pt x="357" y="68"/>
                  </a:lnTo>
                  <a:lnTo>
                    <a:pt x="347" y="70"/>
                  </a:lnTo>
                  <a:lnTo>
                    <a:pt x="336" y="72"/>
                  </a:lnTo>
                  <a:lnTo>
                    <a:pt x="324" y="74"/>
                  </a:lnTo>
                  <a:lnTo>
                    <a:pt x="312" y="75"/>
                  </a:lnTo>
                  <a:lnTo>
                    <a:pt x="299" y="77"/>
                  </a:lnTo>
                  <a:lnTo>
                    <a:pt x="287" y="78"/>
                  </a:lnTo>
                  <a:lnTo>
                    <a:pt x="273" y="81"/>
                  </a:lnTo>
                  <a:lnTo>
                    <a:pt x="260" y="83"/>
                  </a:lnTo>
                  <a:lnTo>
                    <a:pt x="246" y="85"/>
                  </a:lnTo>
                  <a:lnTo>
                    <a:pt x="231" y="87"/>
                  </a:lnTo>
                  <a:lnTo>
                    <a:pt x="217" y="90"/>
                  </a:lnTo>
                  <a:lnTo>
                    <a:pt x="202" y="92"/>
                  </a:lnTo>
                  <a:lnTo>
                    <a:pt x="186" y="95"/>
                  </a:lnTo>
                  <a:lnTo>
                    <a:pt x="170" y="98"/>
                  </a:lnTo>
                  <a:lnTo>
                    <a:pt x="156" y="101"/>
                  </a:lnTo>
                  <a:lnTo>
                    <a:pt x="143" y="103"/>
                  </a:lnTo>
                  <a:lnTo>
                    <a:pt x="130" y="106"/>
                  </a:lnTo>
                  <a:lnTo>
                    <a:pt x="118" y="108"/>
                  </a:lnTo>
                  <a:lnTo>
                    <a:pt x="108" y="110"/>
                  </a:lnTo>
                  <a:lnTo>
                    <a:pt x="97" y="111"/>
                  </a:lnTo>
                  <a:lnTo>
                    <a:pt x="88" y="114"/>
                  </a:lnTo>
                  <a:lnTo>
                    <a:pt x="80" y="115"/>
                  </a:lnTo>
                  <a:lnTo>
                    <a:pt x="74" y="116"/>
                  </a:lnTo>
                  <a:lnTo>
                    <a:pt x="67" y="117"/>
                  </a:lnTo>
                  <a:lnTo>
                    <a:pt x="61" y="117"/>
                  </a:lnTo>
                  <a:lnTo>
                    <a:pt x="57" y="118"/>
                  </a:lnTo>
                  <a:lnTo>
                    <a:pt x="53" y="118"/>
                  </a:lnTo>
                  <a:lnTo>
                    <a:pt x="50" y="118"/>
                  </a:lnTo>
                  <a:lnTo>
                    <a:pt x="48" y="119"/>
                  </a:lnTo>
                  <a:lnTo>
                    <a:pt x="43" y="118"/>
                  </a:lnTo>
                  <a:lnTo>
                    <a:pt x="40" y="117"/>
                  </a:lnTo>
                  <a:lnTo>
                    <a:pt x="36" y="116"/>
                  </a:lnTo>
                  <a:lnTo>
                    <a:pt x="32" y="114"/>
                  </a:lnTo>
                  <a:lnTo>
                    <a:pt x="27" y="111"/>
                  </a:lnTo>
                  <a:lnTo>
                    <a:pt x="24" y="109"/>
                  </a:lnTo>
                  <a:lnTo>
                    <a:pt x="18" y="106"/>
                  </a:lnTo>
                  <a:lnTo>
                    <a:pt x="14" y="102"/>
                  </a:lnTo>
                  <a:lnTo>
                    <a:pt x="9" y="98"/>
                  </a:lnTo>
                  <a:lnTo>
                    <a:pt x="6" y="94"/>
                  </a:lnTo>
                  <a:lnTo>
                    <a:pt x="3" y="92"/>
                  </a:lnTo>
                  <a:lnTo>
                    <a:pt x="1" y="89"/>
                  </a:lnTo>
                  <a:lnTo>
                    <a:pt x="0" y="86"/>
                  </a:lnTo>
                  <a:lnTo>
                    <a:pt x="0" y="84"/>
                  </a:lnTo>
                  <a:lnTo>
                    <a:pt x="1" y="83"/>
                  </a:lnTo>
                  <a:lnTo>
                    <a:pt x="3" y="82"/>
                  </a:lnTo>
                  <a:lnTo>
                    <a:pt x="7" y="82"/>
                  </a:lnTo>
                  <a:lnTo>
                    <a:pt x="9" y="82"/>
                  </a:lnTo>
                  <a:lnTo>
                    <a:pt x="12" y="82"/>
                  </a:lnTo>
                  <a:lnTo>
                    <a:pt x="17" y="82"/>
                  </a:lnTo>
                  <a:lnTo>
                    <a:pt x="22" y="82"/>
                  </a:lnTo>
                  <a:lnTo>
                    <a:pt x="26" y="82"/>
                  </a:lnTo>
                  <a:lnTo>
                    <a:pt x="32" y="82"/>
                  </a:lnTo>
                  <a:lnTo>
                    <a:pt x="37" y="82"/>
                  </a:lnTo>
                  <a:lnTo>
                    <a:pt x="37" y="82"/>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43" name="Freeform 79"/>
            <p:cNvSpPr/>
            <p:nvPr/>
          </p:nvSpPr>
          <p:spPr bwMode="auto">
            <a:xfrm>
              <a:off x="10823809" y="999775"/>
              <a:ext cx="93663" cy="617538"/>
            </a:xfrm>
            <a:custGeom>
              <a:avLst/>
              <a:gdLst>
                <a:gd name="T0" fmla="*/ 14 w 59"/>
                <a:gd name="T1" fmla="*/ 353 h 389"/>
                <a:gd name="T2" fmla="*/ 11 w 59"/>
                <a:gd name="T3" fmla="*/ 338 h 389"/>
                <a:gd name="T4" fmla="*/ 9 w 59"/>
                <a:gd name="T5" fmla="*/ 328 h 389"/>
                <a:gd name="T6" fmla="*/ 7 w 59"/>
                <a:gd name="T7" fmla="*/ 321 h 389"/>
                <a:gd name="T8" fmla="*/ 7 w 59"/>
                <a:gd name="T9" fmla="*/ 310 h 389"/>
                <a:gd name="T10" fmla="*/ 8 w 59"/>
                <a:gd name="T11" fmla="*/ 294 h 389"/>
                <a:gd name="T12" fmla="*/ 9 w 59"/>
                <a:gd name="T13" fmla="*/ 272 h 389"/>
                <a:gd name="T14" fmla="*/ 12 w 59"/>
                <a:gd name="T15" fmla="*/ 246 h 389"/>
                <a:gd name="T16" fmla="*/ 14 w 59"/>
                <a:gd name="T17" fmla="*/ 217 h 389"/>
                <a:gd name="T18" fmla="*/ 15 w 59"/>
                <a:gd name="T19" fmla="*/ 191 h 389"/>
                <a:gd name="T20" fmla="*/ 16 w 59"/>
                <a:gd name="T21" fmla="*/ 167 h 389"/>
                <a:gd name="T22" fmla="*/ 17 w 59"/>
                <a:gd name="T23" fmla="*/ 148 h 389"/>
                <a:gd name="T24" fmla="*/ 19 w 59"/>
                <a:gd name="T25" fmla="*/ 131 h 389"/>
                <a:gd name="T26" fmla="*/ 17 w 59"/>
                <a:gd name="T27" fmla="*/ 114 h 389"/>
                <a:gd name="T28" fmla="*/ 14 w 59"/>
                <a:gd name="T29" fmla="*/ 88 h 389"/>
                <a:gd name="T30" fmla="*/ 8 w 59"/>
                <a:gd name="T31" fmla="*/ 60 h 389"/>
                <a:gd name="T32" fmla="*/ 2 w 59"/>
                <a:gd name="T33" fmla="*/ 32 h 389"/>
                <a:gd name="T34" fmla="*/ 0 w 59"/>
                <a:gd name="T35" fmla="*/ 14 h 389"/>
                <a:gd name="T36" fmla="*/ 0 w 59"/>
                <a:gd name="T37" fmla="*/ 7 h 389"/>
                <a:gd name="T38" fmla="*/ 2 w 59"/>
                <a:gd name="T39" fmla="*/ 3 h 389"/>
                <a:gd name="T40" fmla="*/ 6 w 59"/>
                <a:gd name="T41" fmla="*/ 0 h 389"/>
                <a:gd name="T42" fmla="*/ 16 w 59"/>
                <a:gd name="T43" fmla="*/ 0 h 389"/>
                <a:gd name="T44" fmla="*/ 32 w 59"/>
                <a:gd name="T45" fmla="*/ 6 h 389"/>
                <a:gd name="T46" fmla="*/ 48 w 59"/>
                <a:gd name="T47" fmla="*/ 16 h 389"/>
                <a:gd name="T48" fmla="*/ 57 w 59"/>
                <a:gd name="T49" fmla="*/ 23 h 389"/>
                <a:gd name="T50" fmla="*/ 59 w 59"/>
                <a:gd name="T51" fmla="*/ 28 h 389"/>
                <a:gd name="T52" fmla="*/ 59 w 59"/>
                <a:gd name="T53" fmla="*/ 35 h 389"/>
                <a:gd name="T54" fmla="*/ 57 w 59"/>
                <a:gd name="T55" fmla="*/ 48 h 389"/>
                <a:gd name="T56" fmla="*/ 55 w 59"/>
                <a:gd name="T57" fmla="*/ 59 h 389"/>
                <a:gd name="T58" fmla="*/ 53 w 59"/>
                <a:gd name="T59" fmla="*/ 73 h 389"/>
                <a:gd name="T60" fmla="*/ 51 w 59"/>
                <a:gd name="T61" fmla="*/ 91 h 389"/>
                <a:gd name="T62" fmla="*/ 50 w 59"/>
                <a:gd name="T63" fmla="*/ 114 h 389"/>
                <a:gd name="T64" fmla="*/ 49 w 59"/>
                <a:gd name="T65" fmla="*/ 141 h 389"/>
                <a:gd name="T66" fmla="*/ 49 w 59"/>
                <a:gd name="T67" fmla="*/ 173 h 389"/>
                <a:gd name="T68" fmla="*/ 49 w 59"/>
                <a:gd name="T69" fmla="*/ 203 h 389"/>
                <a:gd name="T70" fmla="*/ 49 w 59"/>
                <a:gd name="T71" fmla="*/ 229 h 389"/>
                <a:gd name="T72" fmla="*/ 50 w 59"/>
                <a:gd name="T73" fmla="*/ 251 h 389"/>
                <a:gd name="T74" fmla="*/ 51 w 59"/>
                <a:gd name="T75" fmla="*/ 268 h 389"/>
                <a:gd name="T76" fmla="*/ 53 w 59"/>
                <a:gd name="T77" fmla="*/ 280 h 389"/>
                <a:gd name="T78" fmla="*/ 54 w 59"/>
                <a:gd name="T79" fmla="*/ 302 h 389"/>
                <a:gd name="T80" fmla="*/ 51 w 59"/>
                <a:gd name="T81" fmla="*/ 328 h 389"/>
                <a:gd name="T82" fmla="*/ 48 w 59"/>
                <a:gd name="T83" fmla="*/ 353 h 389"/>
                <a:gd name="T84" fmla="*/ 46 w 59"/>
                <a:gd name="T85" fmla="*/ 365 h 389"/>
                <a:gd name="T86" fmla="*/ 43 w 59"/>
                <a:gd name="T87" fmla="*/ 376 h 389"/>
                <a:gd name="T88" fmla="*/ 41 w 59"/>
                <a:gd name="T89" fmla="*/ 382 h 389"/>
                <a:gd name="T90" fmla="*/ 38 w 59"/>
                <a:gd name="T91" fmla="*/ 387 h 389"/>
                <a:gd name="T92" fmla="*/ 36 w 59"/>
                <a:gd name="T93" fmla="*/ 389 h 389"/>
                <a:gd name="T94" fmla="*/ 31 w 59"/>
                <a:gd name="T95" fmla="*/ 386 h 389"/>
                <a:gd name="T96" fmla="*/ 24 w 59"/>
                <a:gd name="T97" fmla="*/ 376 h 389"/>
                <a:gd name="T98" fmla="*/ 19 w 59"/>
                <a:gd name="T99" fmla="*/ 365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9" h="389">
                  <a:moveTo>
                    <a:pt x="19" y="365"/>
                  </a:moveTo>
                  <a:lnTo>
                    <a:pt x="16" y="359"/>
                  </a:lnTo>
                  <a:lnTo>
                    <a:pt x="14" y="353"/>
                  </a:lnTo>
                  <a:lnTo>
                    <a:pt x="13" y="347"/>
                  </a:lnTo>
                  <a:lnTo>
                    <a:pt x="12" y="343"/>
                  </a:lnTo>
                  <a:lnTo>
                    <a:pt x="11" y="338"/>
                  </a:lnTo>
                  <a:lnTo>
                    <a:pt x="9" y="334"/>
                  </a:lnTo>
                  <a:lnTo>
                    <a:pt x="9" y="330"/>
                  </a:lnTo>
                  <a:lnTo>
                    <a:pt x="9" y="328"/>
                  </a:lnTo>
                  <a:lnTo>
                    <a:pt x="8" y="326"/>
                  </a:lnTo>
                  <a:lnTo>
                    <a:pt x="8" y="325"/>
                  </a:lnTo>
                  <a:lnTo>
                    <a:pt x="7" y="321"/>
                  </a:lnTo>
                  <a:lnTo>
                    <a:pt x="7" y="318"/>
                  </a:lnTo>
                  <a:lnTo>
                    <a:pt x="7" y="314"/>
                  </a:lnTo>
                  <a:lnTo>
                    <a:pt x="7" y="310"/>
                  </a:lnTo>
                  <a:lnTo>
                    <a:pt x="8" y="305"/>
                  </a:lnTo>
                  <a:lnTo>
                    <a:pt x="8" y="300"/>
                  </a:lnTo>
                  <a:lnTo>
                    <a:pt x="8" y="294"/>
                  </a:lnTo>
                  <a:lnTo>
                    <a:pt x="8" y="287"/>
                  </a:lnTo>
                  <a:lnTo>
                    <a:pt x="9" y="280"/>
                  </a:lnTo>
                  <a:lnTo>
                    <a:pt x="9" y="272"/>
                  </a:lnTo>
                  <a:lnTo>
                    <a:pt x="11" y="264"/>
                  </a:lnTo>
                  <a:lnTo>
                    <a:pt x="11" y="255"/>
                  </a:lnTo>
                  <a:lnTo>
                    <a:pt x="12" y="246"/>
                  </a:lnTo>
                  <a:lnTo>
                    <a:pt x="13" y="236"/>
                  </a:lnTo>
                  <a:lnTo>
                    <a:pt x="13" y="226"/>
                  </a:lnTo>
                  <a:lnTo>
                    <a:pt x="14" y="217"/>
                  </a:lnTo>
                  <a:lnTo>
                    <a:pt x="14" y="208"/>
                  </a:lnTo>
                  <a:lnTo>
                    <a:pt x="15" y="199"/>
                  </a:lnTo>
                  <a:lnTo>
                    <a:pt x="15" y="191"/>
                  </a:lnTo>
                  <a:lnTo>
                    <a:pt x="16" y="182"/>
                  </a:lnTo>
                  <a:lnTo>
                    <a:pt x="16" y="175"/>
                  </a:lnTo>
                  <a:lnTo>
                    <a:pt x="16" y="167"/>
                  </a:lnTo>
                  <a:lnTo>
                    <a:pt x="17" y="160"/>
                  </a:lnTo>
                  <a:lnTo>
                    <a:pt x="17" y="153"/>
                  </a:lnTo>
                  <a:lnTo>
                    <a:pt x="17" y="148"/>
                  </a:lnTo>
                  <a:lnTo>
                    <a:pt x="19" y="141"/>
                  </a:lnTo>
                  <a:lnTo>
                    <a:pt x="19" y="136"/>
                  </a:lnTo>
                  <a:lnTo>
                    <a:pt x="19" y="131"/>
                  </a:lnTo>
                  <a:lnTo>
                    <a:pt x="19" y="126"/>
                  </a:lnTo>
                  <a:lnTo>
                    <a:pt x="19" y="122"/>
                  </a:lnTo>
                  <a:lnTo>
                    <a:pt x="17" y="114"/>
                  </a:lnTo>
                  <a:lnTo>
                    <a:pt x="16" y="105"/>
                  </a:lnTo>
                  <a:lnTo>
                    <a:pt x="15" y="97"/>
                  </a:lnTo>
                  <a:lnTo>
                    <a:pt x="14" y="88"/>
                  </a:lnTo>
                  <a:lnTo>
                    <a:pt x="12" y="79"/>
                  </a:lnTo>
                  <a:lnTo>
                    <a:pt x="9" y="69"/>
                  </a:lnTo>
                  <a:lnTo>
                    <a:pt x="8" y="60"/>
                  </a:lnTo>
                  <a:lnTo>
                    <a:pt x="6" y="50"/>
                  </a:lnTo>
                  <a:lnTo>
                    <a:pt x="4" y="40"/>
                  </a:lnTo>
                  <a:lnTo>
                    <a:pt x="2" y="32"/>
                  </a:lnTo>
                  <a:lnTo>
                    <a:pt x="0" y="24"/>
                  </a:lnTo>
                  <a:lnTo>
                    <a:pt x="0" y="17"/>
                  </a:lnTo>
                  <a:lnTo>
                    <a:pt x="0" y="14"/>
                  </a:lnTo>
                  <a:lnTo>
                    <a:pt x="0" y="12"/>
                  </a:lnTo>
                  <a:lnTo>
                    <a:pt x="0" y="9"/>
                  </a:lnTo>
                  <a:lnTo>
                    <a:pt x="0" y="7"/>
                  </a:lnTo>
                  <a:lnTo>
                    <a:pt x="0" y="6"/>
                  </a:lnTo>
                  <a:lnTo>
                    <a:pt x="2" y="4"/>
                  </a:lnTo>
                  <a:lnTo>
                    <a:pt x="2" y="3"/>
                  </a:lnTo>
                  <a:lnTo>
                    <a:pt x="3" y="3"/>
                  </a:lnTo>
                  <a:lnTo>
                    <a:pt x="4" y="1"/>
                  </a:lnTo>
                  <a:lnTo>
                    <a:pt x="6" y="0"/>
                  </a:lnTo>
                  <a:lnTo>
                    <a:pt x="8" y="0"/>
                  </a:lnTo>
                  <a:lnTo>
                    <a:pt x="12" y="0"/>
                  </a:lnTo>
                  <a:lnTo>
                    <a:pt x="16" y="0"/>
                  </a:lnTo>
                  <a:lnTo>
                    <a:pt x="21" y="1"/>
                  </a:lnTo>
                  <a:lnTo>
                    <a:pt x="26" y="4"/>
                  </a:lnTo>
                  <a:lnTo>
                    <a:pt x="32" y="6"/>
                  </a:lnTo>
                  <a:lnTo>
                    <a:pt x="39" y="9"/>
                  </a:lnTo>
                  <a:lnTo>
                    <a:pt x="43" y="13"/>
                  </a:lnTo>
                  <a:lnTo>
                    <a:pt x="48" y="16"/>
                  </a:lnTo>
                  <a:lnTo>
                    <a:pt x="53" y="18"/>
                  </a:lnTo>
                  <a:lnTo>
                    <a:pt x="55" y="21"/>
                  </a:lnTo>
                  <a:lnTo>
                    <a:pt x="57" y="23"/>
                  </a:lnTo>
                  <a:lnTo>
                    <a:pt x="59" y="25"/>
                  </a:lnTo>
                  <a:lnTo>
                    <a:pt x="59" y="26"/>
                  </a:lnTo>
                  <a:lnTo>
                    <a:pt x="59" y="28"/>
                  </a:lnTo>
                  <a:lnTo>
                    <a:pt x="59" y="30"/>
                  </a:lnTo>
                  <a:lnTo>
                    <a:pt x="59" y="33"/>
                  </a:lnTo>
                  <a:lnTo>
                    <a:pt x="59" y="35"/>
                  </a:lnTo>
                  <a:lnTo>
                    <a:pt x="58" y="40"/>
                  </a:lnTo>
                  <a:lnTo>
                    <a:pt x="58" y="43"/>
                  </a:lnTo>
                  <a:lnTo>
                    <a:pt x="57" y="48"/>
                  </a:lnTo>
                  <a:lnTo>
                    <a:pt x="56" y="54"/>
                  </a:lnTo>
                  <a:lnTo>
                    <a:pt x="56" y="56"/>
                  </a:lnTo>
                  <a:lnTo>
                    <a:pt x="55" y="59"/>
                  </a:lnTo>
                  <a:lnTo>
                    <a:pt x="54" y="64"/>
                  </a:lnTo>
                  <a:lnTo>
                    <a:pt x="54" y="68"/>
                  </a:lnTo>
                  <a:lnTo>
                    <a:pt x="53" y="73"/>
                  </a:lnTo>
                  <a:lnTo>
                    <a:pt x="53" y="79"/>
                  </a:lnTo>
                  <a:lnTo>
                    <a:pt x="51" y="84"/>
                  </a:lnTo>
                  <a:lnTo>
                    <a:pt x="51" y="91"/>
                  </a:lnTo>
                  <a:lnTo>
                    <a:pt x="51" y="98"/>
                  </a:lnTo>
                  <a:lnTo>
                    <a:pt x="50" y="106"/>
                  </a:lnTo>
                  <a:lnTo>
                    <a:pt x="50" y="114"/>
                  </a:lnTo>
                  <a:lnTo>
                    <a:pt x="50" y="123"/>
                  </a:lnTo>
                  <a:lnTo>
                    <a:pt x="49" y="132"/>
                  </a:lnTo>
                  <a:lnTo>
                    <a:pt x="49" y="141"/>
                  </a:lnTo>
                  <a:lnTo>
                    <a:pt x="49" y="151"/>
                  </a:lnTo>
                  <a:lnTo>
                    <a:pt x="49" y="161"/>
                  </a:lnTo>
                  <a:lnTo>
                    <a:pt x="49" y="173"/>
                  </a:lnTo>
                  <a:lnTo>
                    <a:pt x="49" y="184"/>
                  </a:lnTo>
                  <a:lnTo>
                    <a:pt x="49" y="194"/>
                  </a:lnTo>
                  <a:lnTo>
                    <a:pt x="49" y="203"/>
                  </a:lnTo>
                  <a:lnTo>
                    <a:pt x="49" y="212"/>
                  </a:lnTo>
                  <a:lnTo>
                    <a:pt x="49" y="221"/>
                  </a:lnTo>
                  <a:lnTo>
                    <a:pt x="49" y="229"/>
                  </a:lnTo>
                  <a:lnTo>
                    <a:pt x="49" y="237"/>
                  </a:lnTo>
                  <a:lnTo>
                    <a:pt x="50" y="245"/>
                  </a:lnTo>
                  <a:lnTo>
                    <a:pt x="50" y="251"/>
                  </a:lnTo>
                  <a:lnTo>
                    <a:pt x="50" y="258"/>
                  </a:lnTo>
                  <a:lnTo>
                    <a:pt x="50" y="263"/>
                  </a:lnTo>
                  <a:lnTo>
                    <a:pt x="51" y="268"/>
                  </a:lnTo>
                  <a:lnTo>
                    <a:pt x="51" y="272"/>
                  </a:lnTo>
                  <a:lnTo>
                    <a:pt x="53" y="277"/>
                  </a:lnTo>
                  <a:lnTo>
                    <a:pt x="53" y="280"/>
                  </a:lnTo>
                  <a:lnTo>
                    <a:pt x="54" y="287"/>
                  </a:lnTo>
                  <a:lnTo>
                    <a:pt x="54" y="294"/>
                  </a:lnTo>
                  <a:lnTo>
                    <a:pt x="54" y="302"/>
                  </a:lnTo>
                  <a:lnTo>
                    <a:pt x="54" y="310"/>
                  </a:lnTo>
                  <a:lnTo>
                    <a:pt x="53" y="319"/>
                  </a:lnTo>
                  <a:lnTo>
                    <a:pt x="51" y="328"/>
                  </a:lnTo>
                  <a:lnTo>
                    <a:pt x="50" y="338"/>
                  </a:lnTo>
                  <a:lnTo>
                    <a:pt x="49" y="348"/>
                  </a:lnTo>
                  <a:lnTo>
                    <a:pt x="48" y="353"/>
                  </a:lnTo>
                  <a:lnTo>
                    <a:pt x="48" y="357"/>
                  </a:lnTo>
                  <a:lnTo>
                    <a:pt x="47" y="362"/>
                  </a:lnTo>
                  <a:lnTo>
                    <a:pt x="46" y="365"/>
                  </a:lnTo>
                  <a:lnTo>
                    <a:pt x="46" y="370"/>
                  </a:lnTo>
                  <a:lnTo>
                    <a:pt x="45" y="372"/>
                  </a:lnTo>
                  <a:lnTo>
                    <a:pt x="43" y="376"/>
                  </a:lnTo>
                  <a:lnTo>
                    <a:pt x="42" y="379"/>
                  </a:lnTo>
                  <a:lnTo>
                    <a:pt x="41" y="381"/>
                  </a:lnTo>
                  <a:lnTo>
                    <a:pt x="41" y="382"/>
                  </a:lnTo>
                  <a:lnTo>
                    <a:pt x="40" y="385"/>
                  </a:lnTo>
                  <a:lnTo>
                    <a:pt x="39" y="386"/>
                  </a:lnTo>
                  <a:lnTo>
                    <a:pt x="38" y="387"/>
                  </a:lnTo>
                  <a:lnTo>
                    <a:pt x="38" y="388"/>
                  </a:lnTo>
                  <a:lnTo>
                    <a:pt x="37" y="388"/>
                  </a:lnTo>
                  <a:lnTo>
                    <a:pt x="36" y="389"/>
                  </a:lnTo>
                  <a:lnTo>
                    <a:pt x="34" y="388"/>
                  </a:lnTo>
                  <a:lnTo>
                    <a:pt x="33" y="387"/>
                  </a:lnTo>
                  <a:lnTo>
                    <a:pt x="31" y="386"/>
                  </a:lnTo>
                  <a:lnTo>
                    <a:pt x="29" y="383"/>
                  </a:lnTo>
                  <a:lnTo>
                    <a:pt x="26" y="380"/>
                  </a:lnTo>
                  <a:lnTo>
                    <a:pt x="24" y="376"/>
                  </a:lnTo>
                  <a:lnTo>
                    <a:pt x="22" y="371"/>
                  </a:lnTo>
                  <a:lnTo>
                    <a:pt x="19" y="365"/>
                  </a:lnTo>
                  <a:lnTo>
                    <a:pt x="19" y="365"/>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44" name="Freeform 80"/>
            <p:cNvSpPr/>
            <p:nvPr/>
          </p:nvSpPr>
          <p:spPr bwMode="auto">
            <a:xfrm>
              <a:off x="10384071" y="1085500"/>
              <a:ext cx="490538" cy="412750"/>
            </a:xfrm>
            <a:custGeom>
              <a:avLst/>
              <a:gdLst>
                <a:gd name="T0" fmla="*/ 56 w 309"/>
                <a:gd name="T1" fmla="*/ 237 h 260"/>
                <a:gd name="T2" fmla="*/ 43 w 309"/>
                <a:gd name="T3" fmla="*/ 243 h 260"/>
                <a:gd name="T4" fmla="*/ 31 w 309"/>
                <a:gd name="T5" fmla="*/ 249 h 260"/>
                <a:gd name="T6" fmla="*/ 22 w 309"/>
                <a:gd name="T7" fmla="*/ 254 h 260"/>
                <a:gd name="T8" fmla="*/ 14 w 309"/>
                <a:gd name="T9" fmla="*/ 257 h 260"/>
                <a:gd name="T10" fmla="*/ 8 w 309"/>
                <a:gd name="T11" fmla="*/ 259 h 260"/>
                <a:gd name="T12" fmla="*/ 3 w 309"/>
                <a:gd name="T13" fmla="*/ 260 h 260"/>
                <a:gd name="T14" fmla="*/ 1 w 309"/>
                <a:gd name="T15" fmla="*/ 260 h 260"/>
                <a:gd name="T16" fmla="*/ 0 w 309"/>
                <a:gd name="T17" fmla="*/ 259 h 260"/>
                <a:gd name="T18" fmla="*/ 1 w 309"/>
                <a:gd name="T19" fmla="*/ 257 h 260"/>
                <a:gd name="T20" fmla="*/ 5 w 309"/>
                <a:gd name="T21" fmla="*/ 252 h 260"/>
                <a:gd name="T22" fmla="*/ 12 w 309"/>
                <a:gd name="T23" fmla="*/ 246 h 260"/>
                <a:gd name="T24" fmla="*/ 21 w 309"/>
                <a:gd name="T25" fmla="*/ 239 h 260"/>
                <a:gd name="T26" fmla="*/ 34 w 309"/>
                <a:gd name="T27" fmla="*/ 230 h 260"/>
                <a:gd name="T28" fmla="*/ 48 w 309"/>
                <a:gd name="T29" fmla="*/ 218 h 260"/>
                <a:gd name="T30" fmla="*/ 64 w 309"/>
                <a:gd name="T31" fmla="*/ 206 h 260"/>
                <a:gd name="T32" fmla="*/ 84 w 309"/>
                <a:gd name="T33" fmla="*/ 192 h 260"/>
                <a:gd name="T34" fmla="*/ 104 w 309"/>
                <a:gd name="T35" fmla="*/ 176 h 260"/>
                <a:gd name="T36" fmla="*/ 125 w 309"/>
                <a:gd name="T37" fmla="*/ 157 h 260"/>
                <a:gd name="T38" fmla="*/ 148 w 309"/>
                <a:gd name="T39" fmla="*/ 136 h 260"/>
                <a:gd name="T40" fmla="*/ 172 w 309"/>
                <a:gd name="T41" fmla="*/ 111 h 260"/>
                <a:gd name="T42" fmla="*/ 197 w 309"/>
                <a:gd name="T43" fmla="*/ 82 h 260"/>
                <a:gd name="T44" fmla="*/ 224 w 309"/>
                <a:gd name="T45" fmla="*/ 52 h 260"/>
                <a:gd name="T46" fmla="*/ 251 w 309"/>
                <a:gd name="T47" fmla="*/ 18 h 260"/>
                <a:gd name="T48" fmla="*/ 288 w 309"/>
                <a:gd name="T49" fmla="*/ 0 h 260"/>
                <a:gd name="T50" fmla="*/ 301 w 309"/>
                <a:gd name="T51" fmla="*/ 12 h 260"/>
                <a:gd name="T52" fmla="*/ 283 w 309"/>
                <a:gd name="T53" fmla="*/ 38 h 260"/>
                <a:gd name="T54" fmla="*/ 266 w 309"/>
                <a:gd name="T55" fmla="*/ 61 h 260"/>
                <a:gd name="T56" fmla="*/ 250 w 309"/>
                <a:gd name="T57" fmla="*/ 82 h 260"/>
                <a:gd name="T58" fmla="*/ 233 w 309"/>
                <a:gd name="T59" fmla="*/ 102 h 260"/>
                <a:gd name="T60" fmla="*/ 218 w 309"/>
                <a:gd name="T61" fmla="*/ 120 h 260"/>
                <a:gd name="T62" fmla="*/ 203 w 309"/>
                <a:gd name="T63" fmla="*/ 136 h 260"/>
                <a:gd name="T64" fmla="*/ 188 w 309"/>
                <a:gd name="T65" fmla="*/ 149 h 260"/>
                <a:gd name="T66" fmla="*/ 167 w 309"/>
                <a:gd name="T67" fmla="*/ 166 h 260"/>
                <a:gd name="T68" fmla="*/ 139 w 309"/>
                <a:gd name="T69" fmla="*/ 188 h 260"/>
                <a:gd name="T70" fmla="*/ 108 w 309"/>
                <a:gd name="T71" fmla="*/ 207 h 260"/>
                <a:gd name="T72" fmla="*/ 79 w 309"/>
                <a:gd name="T73" fmla="*/ 225 h 260"/>
                <a:gd name="T74" fmla="*/ 63 w 309"/>
                <a:gd name="T75" fmla="*/ 23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60">
                  <a:moveTo>
                    <a:pt x="63" y="233"/>
                  </a:moveTo>
                  <a:lnTo>
                    <a:pt x="56" y="237"/>
                  </a:lnTo>
                  <a:lnTo>
                    <a:pt x="49" y="240"/>
                  </a:lnTo>
                  <a:lnTo>
                    <a:pt x="43" y="243"/>
                  </a:lnTo>
                  <a:lnTo>
                    <a:pt x="37" y="247"/>
                  </a:lnTo>
                  <a:lnTo>
                    <a:pt x="31" y="249"/>
                  </a:lnTo>
                  <a:lnTo>
                    <a:pt x="27" y="251"/>
                  </a:lnTo>
                  <a:lnTo>
                    <a:pt x="22" y="254"/>
                  </a:lnTo>
                  <a:lnTo>
                    <a:pt x="18" y="256"/>
                  </a:lnTo>
                  <a:lnTo>
                    <a:pt x="14" y="257"/>
                  </a:lnTo>
                  <a:lnTo>
                    <a:pt x="11" y="258"/>
                  </a:lnTo>
                  <a:lnTo>
                    <a:pt x="8" y="259"/>
                  </a:lnTo>
                  <a:lnTo>
                    <a:pt x="5" y="260"/>
                  </a:lnTo>
                  <a:lnTo>
                    <a:pt x="3" y="260"/>
                  </a:lnTo>
                  <a:lnTo>
                    <a:pt x="2" y="260"/>
                  </a:lnTo>
                  <a:lnTo>
                    <a:pt x="1" y="260"/>
                  </a:lnTo>
                  <a:lnTo>
                    <a:pt x="0" y="260"/>
                  </a:lnTo>
                  <a:lnTo>
                    <a:pt x="0" y="259"/>
                  </a:lnTo>
                  <a:lnTo>
                    <a:pt x="0" y="258"/>
                  </a:lnTo>
                  <a:lnTo>
                    <a:pt x="1" y="257"/>
                  </a:lnTo>
                  <a:lnTo>
                    <a:pt x="3" y="255"/>
                  </a:lnTo>
                  <a:lnTo>
                    <a:pt x="5" y="252"/>
                  </a:lnTo>
                  <a:lnTo>
                    <a:pt x="9" y="249"/>
                  </a:lnTo>
                  <a:lnTo>
                    <a:pt x="12" y="246"/>
                  </a:lnTo>
                  <a:lnTo>
                    <a:pt x="17" y="242"/>
                  </a:lnTo>
                  <a:lnTo>
                    <a:pt x="21" y="239"/>
                  </a:lnTo>
                  <a:lnTo>
                    <a:pt x="27" y="234"/>
                  </a:lnTo>
                  <a:lnTo>
                    <a:pt x="34" y="230"/>
                  </a:lnTo>
                  <a:lnTo>
                    <a:pt x="40" y="224"/>
                  </a:lnTo>
                  <a:lnTo>
                    <a:pt x="48" y="218"/>
                  </a:lnTo>
                  <a:lnTo>
                    <a:pt x="56" y="213"/>
                  </a:lnTo>
                  <a:lnTo>
                    <a:pt x="64" y="206"/>
                  </a:lnTo>
                  <a:lnTo>
                    <a:pt x="73" y="199"/>
                  </a:lnTo>
                  <a:lnTo>
                    <a:pt x="84" y="192"/>
                  </a:lnTo>
                  <a:lnTo>
                    <a:pt x="93" y="184"/>
                  </a:lnTo>
                  <a:lnTo>
                    <a:pt x="104" y="176"/>
                  </a:lnTo>
                  <a:lnTo>
                    <a:pt x="114" y="167"/>
                  </a:lnTo>
                  <a:lnTo>
                    <a:pt x="125" y="157"/>
                  </a:lnTo>
                  <a:lnTo>
                    <a:pt x="137" y="147"/>
                  </a:lnTo>
                  <a:lnTo>
                    <a:pt x="148" y="136"/>
                  </a:lnTo>
                  <a:lnTo>
                    <a:pt x="159" y="123"/>
                  </a:lnTo>
                  <a:lnTo>
                    <a:pt x="172" y="111"/>
                  </a:lnTo>
                  <a:lnTo>
                    <a:pt x="184" y="97"/>
                  </a:lnTo>
                  <a:lnTo>
                    <a:pt x="197" y="82"/>
                  </a:lnTo>
                  <a:lnTo>
                    <a:pt x="210" y="68"/>
                  </a:lnTo>
                  <a:lnTo>
                    <a:pt x="224" y="52"/>
                  </a:lnTo>
                  <a:lnTo>
                    <a:pt x="238" y="35"/>
                  </a:lnTo>
                  <a:lnTo>
                    <a:pt x="251" y="18"/>
                  </a:lnTo>
                  <a:lnTo>
                    <a:pt x="266" y="0"/>
                  </a:lnTo>
                  <a:lnTo>
                    <a:pt x="288" y="0"/>
                  </a:lnTo>
                  <a:lnTo>
                    <a:pt x="309" y="0"/>
                  </a:lnTo>
                  <a:lnTo>
                    <a:pt x="301" y="12"/>
                  </a:lnTo>
                  <a:lnTo>
                    <a:pt x="292" y="26"/>
                  </a:lnTo>
                  <a:lnTo>
                    <a:pt x="283" y="38"/>
                  </a:lnTo>
                  <a:lnTo>
                    <a:pt x="275" y="49"/>
                  </a:lnTo>
                  <a:lnTo>
                    <a:pt x="266" y="61"/>
                  </a:lnTo>
                  <a:lnTo>
                    <a:pt x="258" y="72"/>
                  </a:lnTo>
                  <a:lnTo>
                    <a:pt x="250" y="82"/>
                  </a:lnTo>
                  <a:lnTo>
                    <a:pt x="242" y="93"/>
                  </a:lnTo>
                  <a:lnTo>
                    <a:pt x="233" y="102"/>
                  </a:lnTo>
                  <a:lnTo>
                    <a:pt x="225" y="111"/>
                  </a:lnTo>
                  <a:lnTo>
                    <a:pt x="218" y="120"/>
                  </a:lnTo>
                  <a:lnTo>
                    <a:pt x="210" y="128"/>
                  </a:lnTo>
                  <a:lnTo>
                    <a:pt x="203" y="136"/>
                  </a:lnTo>
                  <a:lnTo>
                    <a:pt x="196" y="142"/>
                  </a:lnTo>
                  <a:lnTo>
                    <a:pt x="188" y="149"/>
                  </a:lnTo>
                  <a:lnTo>
                    <a:pt x="181" y="155"/>
                  </a:lnTo>
                  <a:lnTo>
                    <a:pt x="167" y="166"/>
                  </a:lnTo>
                  <a:lnTo>
                    <a:pt x="153" y="178"/>
                  </a:lnTo>
                  <a:lnTo>
                    <a:pt x="139" y="188"/>
                  </a:lnTo>
                  <a:lnTo>
                    <a:pt x="124" y="198"/>
                  </a:lnTo>
                  <a:lnTo>
                    <a:pt x="108" y="207"/>
                  </a:lnTo>
                  <a:lnTo>
                    <a:pt x="94" y="216"/>
                  </a:lnTo>
                  <a:lnTo>
                    <a:pt x="79" y="225"/>
                  </a:lnTo>
                  <a:lnTo>
                    <a:pt x="63" y="233"/>
                  </a:lnTo>
                  <a:lnTo>
                    <a:pt x="63" y="233"/>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45" name="Freeform 81"/>
            <p:cNvSpPr/>
            <p:nvPr/>
          </p:nvSpPr>
          <p:spPr bwMode="auto">
            <a:xfrm>
              <a:off x="10869846" y="1101375"/>
              <a:ext cx="620713" cy="365125"/>
            </a:xfrm>
            <a:custGeom>
              <a:avLst/>
              <a:gdLst>
                <a:gd name="T0" fmla="*/ 244 w 391"/>
                <a:gd name="T1" fmla="*/ 229 h 230"/>
                <a:gd name="T2" fmla="*/ 225 w 391"/>
                <a:gd name="T3" fmla="*/ 227 h 230"/>
                <a:gd name="T4" fmla="*/ 211 w 391"/>
                <a:gd name="T5" fmla="*/ 221 h 230"/>
                <a:gd name="T6" fmla="*/ 197 w 391"/>
                <a:gd name="T7" fmla="*/ 212 h 230"/>
                <a:gd name="T8" fmla="*/ 190 w 391"/>
                <a:gd name="T9" fmla="*/ 204 h 230"/>
                <a:gd name="T10" fmla="*/ 186 w 391"/>
                <a:gd name="T11" fmla="*/ 200 h 230"/>
                <a:gd name="T12" fmla="*/ 178 w 391"/>
                <a:gd name="T13" fmla="*/ 191 h 230"/>
                <a:gd name="T14" fmla="*/ 162 w 391"/>
                <a:gd name="T15" fmla="*/ 177 h 230"/>
                <a:gd name="T16" fmla="*/ 143 w 391"/>
                <a:gd name="T17" fmla="*/ 159 h 230"/>
                <a:gd name="T18" fmla="*/ 119 w 391"/>
                <a:gd name="T19" fmla="*/ 136 h 230"/>
                <a:gd name="T20" fmla="*/ 90 w 391"/>
                <a:gd name="T21" fmla="*/ 107 h 230"/>
                <a:gd name="T22" fmla="*/ 58 w 391"/>
                <a:gd name="T23" fmla="*/ 76 h 230"/>
                <a:gd name="T24" fmla="*/ 39 w 391"/>
                <a:gd name="T25" fmla="*/ 59 h 230"/>
                <a:gd name="T26" fmla="*/ 20 w 391"/>
                <a:gd name="T27" fmla="*/ 39 h 230"/>
                <a:gd name="T28" fmla="*/ 0 w 391"/>
                <a:gd name="T29" fmla="*/ 20 h 230"/>
                <a:gd name="T30" fmla="*/ 16 w 391"/>
                <a:gd name="T31" fmla="*/ 1 h 230"/>
                <a:gd name="T32" fmla="*/ 21 w 391"/>
                <a:gd name="T33" fmla="*/ 7 h 230"/>
                <a:gd name="T34" fmla="*/ 29 w 391"/>
                <a:gd name="T35" fmla="*/ 13 h 230"/>
                <a:gd name="T36" fmla="*/ 38 w 391"/>
                <a:gd name="T37" fmla="*/ 21 h 230"/>
                <a:gd name="T38" fmla="*/ 50 w 391"/>
                <a:gd name="T39" fmla="*/ 32 h 230"/>
                <a:gd name="T40" fmla="*/ 63 w 391"/>
                <a:gd name="T41" fmla="*/ 42 h 230"/>
                <a:gd name="T42" fmla="*/ 78 w 391"/>
                <a:gd name="T43" fmla="*/ 54 h 230"/>
                <a:gd name="T44" fmla="*/ 95 w 391"/>
                <a:gd name="T45" fmla="*/ 67 h 230"/>
                <a:gd name="T46" fmla="*/ 123 w 391"/>
                <a:gd name="T47" fmla="*/ 88 h 230"/>
                <a:gd name="T48" fmla="*/ 158 w 391"/>
                <a:gd name="T49" fmla="*/ 112 h 230"/>
                <a:gd name="T50" fmla="*/ 192 w 391"/>
                <a:gd name="T51" fmla="*/ 132 h 230"/>
                <a:gd name="T52" fmla="*/ 224 w 391"/>
                <a:gd name="T53" fmla="*/ 148 h 230"/>
                <a:gd name="T54" fmla="*/ 254 w 391"/>
                <a:gd name="T55" fmla="*/ 161 h 230"/>
                <a:gd name="T56" fmla="*/ 283 w 391"/>
                <a:gd name="T57" fmla="*/ 172 h 230"/>
                <a:gd name="T58" fmla="*/ 310 w 391"/>
                <a:gd name="T59" fmla="*/ 180 h 230"/>
                <a:gd name="T60" fmla="*/ 335 w 391"/>
                <a:gd name="T61" fmla="*/ 187 h 230"/>
                <a:gd name="T62" fmla="*/ 352 w 391"/>
                <a:gd name="T63" fmla="*/ 190 h 230"/>
                <a:gd name="T64" fmla="*/ 363 w 391"/>
                <a:gd name="T65" fmla="*/ 193 h 230"/>
                <a:gd name="T66" fmla="*/ 370 w 391"/>
                <a:gd name="T67" fmla="*/ 196 h 230"/>
                <a:gd name="T68" fmla="*/ 377 w 391"/>
                <a:gd name="T69" fmla="*/ 198 h 230"/>
                <a:gd name="T70" fmla="*/ 383 w 391"/>
                <a:gd name="T71" fmla="*/ 200 h 230"/>
                <a:gd name="T72" fmla="*/ 386 w 391"/>
                <a:gd name="T73" fmla="*/ 202 h 230"/>
                <a:gd name="T74" fmla="*/ 390 w 391"/>
                <a:gd name="T75" fmla="*/ 204 h 230"/>
                <a:gd name="T76" fmla="*/ 391 w 391"/>
                <a:gd name="T77" fmla="*/ 205 h 230"/>
                <a:gd name="T78" fmla="*/ 391 w 391"/>
                <a:gd name="T79" fmla="*/ 206 h 230"/>
                <a:gd name="T80" fmla="*/ 389 w 391"/>
                <a:gd name="T81" fmla="*/ 208 h 230"/>
                <a:gd name="T82" fmla="*/ 386 w 391"/>
                <a:gd name="T83" fmla="*/ 210 h 230"/>
                <a:gd name="T84" fmla="*/ 382 w 391"/>
                <a:gd name="T85" fmla="*/ 212 h 230"/>
                <a:gd name="T86" fmla="*/ 376 w 391"/>
                <a:gd name="T87" fmla="*/ 214 h 230"/>
                <a:gd name="T88" fmla="*/ 368 w 391"/>
                <a:gd name="T89" fmla="*/ 215 h 230"/>
                <a:gd name="T90" fmla="*/ 359 w 391"/>
                <a:gd name="T91" fmla="*/ 217 h 230"/>
                <a:gd name="T92" fmla="*/ 349 w 391"/>
                <a:gd name="T93" fmla="*/ 219 h 230"/>
                <a:gd name="T94" fmla="*/ 298 w 391"/>
                <a:gd name="T95" fmla="*/ 224 h 230"/>
                <a:gd name="T96" fmla="*/ 253 w 391"/>
                <a:gd name="T97" fmla="*/ 23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1" h="230">
                  <a:moveTo>
                    <a:pt x="253" y="230"/>
                  </a:moveTo>
                  <a:lnTo>
                    <a:pt x="244" y="229"/>
                  </a:lnTo>
                  <a:lnTo>
                    <a:pt x="234" y="229"/>
                  </a:lnTo>
                  <a:lnTo>
                    <a:pt x="225" y="227"/>
                  </a:lnTo>
                  <a:lnTo>
                    <a:pt x="217" y="224"/>
                  </a:lnTo>
                  <a:lnTo>
                    <a:pt x="211" y="221"/>
                  </a:lnTo>
                  <a:lnTo>
                    <a:pt x="204" y="216"/>
                  </a:lnTo>
                  <a:lnTo>
                    <a:pt x="197" y="212"/>
                  </a:lnTo>
                  <a:lnTo>
                    <a:pt x="192" y="206"/>
                  </a:lnTo>
                  <a:lnTo>
                    <a:pt x="190" y="204"/>
                  </a:lnTo>
                  <a:lnTo>
                    <a:pt x="189" y="203"/>
                  </a:lnTo>
                  <a:lnTo>
                    <a:pt x="186" y="200"/>
                  </a:lnTo>
                  <a:lnTo>
                    <a:pt x="183" y="197"/>
                  </a:lnTo>
                  <a:lnTo>
                    <a:pt x="178" y="191"/>
                  </a:lnTo>
                  <a:lnTo>
                    <a:pt x="171" y="185"/>
                  </a:lnTo>
                  <a:lnTo>
                    <a:pt x="162" y="177"/>
                  </a:lnTo>
                  <a:lnTo>
                    <a:pt x="153" y="169"/>
                  </a:lnTo>
                  <a:lnTo>
                    <a:pt x="143" y="159"/>
                  </a:lnTo>
                  <a:lnTo>
                    <a:pt x="131" y="147"/>
                  </a:lnTo>
                  <a:lnTo>
                    <a:pt x="119" y="136"/>
                  </a:lnTo>
                  <a:lnTo>
                    <a:pt x="105" y="122"/>
                  </a:lnTo>
                  <a:lnTo>
                    <a:pt x="90" y="107"/>
                  </a:lnTo>
                  <a:lnTo>
                    <a:pt x="75" y="93"/>
                  </a:lnTo>
                  <a:lnTo>
                    <a:pt x="58" y="76"/>
                  </a:lnTo>
                  <a:lnTo>
                    <a:pt x="48" y="68"/>
                  </a:lnTo>
                  <a:lnTo>
                    <a:pt x="39" y="59"/>
                  </a:lnTo>
                  <a:lnTo>
                    <a:pt x="30" y="50"/>
                  </a:lnTo>
                  <a:lnTo>
                    <a:pt x="20" y="39"/>
                  </a:lnTo>
                  <a:lnTo>
                    <a:pt x="10" y="29"/>
                  </a:lnTo>
                  <a:lnTo>
                    <a:pt x="0" y="20"/>
                  </a:lnTo>
                  <a:lnTo>
                    <a:pt x="13" y="0"/>
                  </a:lnTo>
                  <a:lnTo>
                    <a:pt x="16" y="1"/>
                  </a:lnTo>
                  <a:lnTo>
                    <a:pt x="18" y="4"/>
                  </a:lnTo>
                  <a:lnTo>
                    <a:pt x="21" y="7"/>
                  </a:lnTo>
                  <a:lnTo>
                    <a:pt x="25" y="10"/>
                  </a:lnTo>
                  <a:lnTo>
                    <a:pt x="29" y="13"/>
                  </a:lnTo>
                  <a:lnTo>
                    <a:pt x="34" y="18"/>
                  </a:lnTo>
                  <a:lnTo>
                    <a:pt x="38" y="21"/>
                  </a:lnTo>
                  <a:lnTo>
                    <a:pt x="44" y="26"/>
                  </a:lnTo>
                  <a:lnTo>
                    <a:pt x="50" y="32"/>
                  </a:lnTo>
                  <a:lnTo>
                    <a:pt x="56" y="36"/>
                  </a:lnTo>
                  <a:lnTo>
                    <a:pt x="63" y="42"/>
                  </a:lnTo>
                  <a:lnTo>
                    <a:pt x="71" y="47"/>
                  </a:lnTo>
                  <a:lnTo>
                    <a:pt x="78" y="54"/>
                  </a:lnTo>
                  <a:lnTo>
                    <a:pt x="87" y="60"/>
                  </a:lnTo>
                  <a:lnTo>
                    <a:pt x="95" y="67"/>
                  </a:lnTo>
                  <a:lnTo>
                    <a:pt x="105" y="75"/>
                  </a:lnTo>
                  <a:lnTo>
                    <a:pt x="123" y="88"/>
                  </a:lnTo>
                  <a:lnTo>
                    <a:pt x="141" y="101"/>
                  </a:lnTo>
                  <a:lnTo>
                    <a:pt x="158" y="112"/>
                  </a:lnTo>
                  <a:lnTo>
                    <a:pt x="175" y="122"/>
                  </a:lnTo>
                  <a:lnTo>
                    <a:pt x="192" y="132"/>
                  </a:lnTo>
                  <a:lnTo>
                    <a:pt x="208" y="140"/>
                  </a:lnTo>
                  <a:lnTo>
                    <a:pt x="224" y="148"/>
                  </a:lnTo>
                  <a:lnTo>
                    <a:pt x="239" y="155"/>
                  </a:lnTo>
                  <a:lnTo>
                    <a:pt x="254" y="161"/>
                  </a:lnTo>
                  <a:lnTo>
                    <a:pt x="268" y="166"/>
                  </a:lnTo>
                  <a:lnTo>
                    <a:pt x="283" y="172"/>
                  </a:lnTo>
                  <a:lnTo>
                    <a:pt x="297" y="176"/>
                  </a:lnTo>
                  <a:lnTo>
                    <a:pt x="310" y="180"/>
                  </a:lnTo>
                  <a:lnTo>
                    <a:pt x="323" y="183"/>
                  </a:lnTo>
                  <a:lnTo>
                    <a:pt x="335" y="187"/>
                  </a:lnTo>
                  <a:lnTo>
                    <a:pt x="348" y="189"/>
                  </a:lnTo>
                  <a:lnTo>
                    <a:pt x="352" y="190"/>
                  </a:lnTo>
                  <a:lnTo>
                    <a:pt x="358" y="191"/>
                  </a:lnTo>
                  <a:lnTo>
                    <a:pt x="363" y="193"/>
                  </a:lnTo>
                  <a:lnTo>
                    <a:pt x="367" y="194"/>
                  </a:lnTo>
                  <a:lnTo>
                    <a:pt x="370" y="196"/>
                  </a:lnTo>
                  <a:lnTo>
                    <a:pt x="374" y="197"/>
                  </a:lnTo>
                  <a:lnTo>
                    <a:pt x="377" y="198"/>
                  </a:lnTo>
                  <a:lnTo>
                    <a:pt x="381" y="199"/>
                  </a:lnTo>
                  <a:lnTo>
                    <a:pt x="383" y="200"/>
                  </a:lnTo>
                  <a:lnTo>
                    <a:pt x="385" y="200"/>
                  </a:lnTo>
                  <a:lnTo>
                    <a:pt x="386" y="202"/>
                  </a:lnTo>
                  <a:lnTo>
                    <a:pt x="389" y="203"/>
                  </a:lnTo>
                  <a:lnTo>
                    <a:pt x="390" y="204"/>
                  </a:lnTo>
                  <a:lnTo>
                    <a:pt x="390" y="205"/>
                  </a:lnTo>
                  <a:lnTo>
                    <a:pt x="391" y="205"/>
                  </a:lnTo>
                  <a:lnTo>
                    <a:pt x="391" y="206"/>
                  </a:lnTo>
                  <a:lnTo>
                    <a:pt x="391" y="206"/>
                  </a:lnTo>
                  <a:lnTo>
                    <a:pt x="390" y="207"/>
                  </a:lnTo>
                  <a:lnTo>
                    <a:pt x="389" y="208"/>
                  </a:lnTo>
                  <a:lnTo>
                    <a:pt x="388" y="210"/>
                  </a:lnTo>
                  <a:lnTo>
                    <a:pt x="386" y="210"/>
                  </a:lnTo>
                  <a:lnTo>
                    <a:pt x="384" y="211"/>
                  </a:lnTo>
                  <a:lnTo>
                    <a:pt x="382" y="212"/>
                  </a:lnTo>
                  <a:lnTo>
                    <a:pt x="378" y="213"/>
                  </a:lnTo>
                  <a:lnTo>
                    <a:pt x="376" y="214"/>
                  </a:lnTo>
                  <a:lnTo>
                    <a:pt x="372" y="215"/>
                  </a:lnTo>
                  <a:lnTo>
                    <a:pt x="368" y="215"/>
                  </a:lnTo>
                  <a:lnTo>
                    <a:pt x="364" y="216"/>
                  </a:lnTo>
                  <a:lnTo>
                    <a:pt x="359" y="217"/>
                  </a:lnTo>
                  <a:lnTo>
                    <a:pt x="355" y="219"/>
                  </a:lnTo>
                  <a:lnTo>
                    <a:pt x="349" y="219"/>
                  </a:lnTo>
                  <a:lnTo>
                    <a:pt x="344" y="220"/>
                  </a:lnTo>
                  <a:lnTo>
                    <a:pt x="298" y="224"/>
                  </a:lnTo>
                  <a:lnTo>
                    <a:pt x="253" y="230"/>
                  </a:lnTo>
                  <a:lnTo>
                    <a:pt x="253" y="230"/>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46" name="Freeform 82"/>
            <p:cNvSpPr/>
            <p:nvPr/>
          </p:nvSpPr>
          <p:spPr bwMode="auto">
            <a:xfrm>
              <a:off x="10549171" y="331438"/>
              <a:ext cx="642938" cy="236538"/>
            </a:xfrm>
            <a:custGeom>
              <a:avLst/>
              <a:gdLst>
                <a:gd name="T0" fmla="*/ 383 w 405"/>
                <a:gd name="T1" fmla="*/ 37 h 149"/>
                <a:gd name="T2" fmla="*/ 397 w 405"/>
                <a:gd name="T3" fmla="*/ 47 h 149"/>
                <a:gd name="T4" fmla="*/ 401 w 405"/>
                <a:gd name="T5" fmla="*/ 52 h 149"/>
                <a:gd name="T6" fmla="*/ 404 w 405"/>
                <a:gd name="T7" fmla="*/ 56 h 149"/>
                <a:gd name="T8" fmla="*/ 402 w 405"/>
                <a:gd name="T9" fmla="*/ 62 h 149"/>
                <a:gd name="T10" fmla="*/ 397 w 405"/>
                <a:gd name="T11" fmla="*/ 67 h 149"/>
                <a:gd name="T12" fmla="*/ 384 w 405"/>
                <a:gd name="T13" fmla="*/ 68 h 149"/>
                <a:gd name="T14" fmla="*/ 367 w 405"/>
                <a:gd name="T15" fmla="*/ 70 h 149"/>
                <a:gd name="T16" fmla="*/ 348 w 405"/>
                <a:gd name="T17" fmla="*/ 78 h 149"/>
                <a:gd name="T18" fmla="*/ 330 w 405"/>
                <a:gd name="T19" fmla="*/ 87 h 149"/>
                <a:gd name="T20" fmla="*/ 315 w 405"/>
                <a:gd name="T21" fmla="*/ 95 h 149"/>
                <a:gd name="T22" fmla="*/ 296 w 405"/>
                <a:gd name="T23" fmla="*/ 105 h 149"/>
                <a:gd name="T24" fmla="*/ 272 w 405"/>
                <a:gd name="T25" fmla="*/ 118 h 149"/>
                <a:gd name="T26" fmla="*/ 244 w 405"/>
                <a:gd name="T27" fmla="*/ 132 h 149"/>
                <a:gd name="T28" fmla="*/ 212 w 405"/>
                <a:gd name="T29" fmla="*/ 149 h 149"/>
                <a:gd name="T30" fmla="*/ 213 w 405"/>
                <a:gd name="T31" fmla="*/ 127 h 149"/>
                <a:gd name="T32" fmla="*/ 244 w 405"/>
                <a:gd name="T33" fmla="*/ 102 h 149"/>
                <a:gd name="T34" fmla="*/ 266 w 405"/>
                <a:gd name="T35" fmla="*/ 82 h 149"/>
                <a:gd name="T36" fmla="*/ 283 w 405"/>
                <a:gd name="T37" fmla="*/ 68 h 149"/>
                <a:gd name="T38" fmla="*/ 294 w 405"/>
                <a:gd name="T39" fmla="*/ 59 h 149"/>
                <a:gd name="T40" fmla="*/ 297 w 405"/>
                <a:gd name="T41" fmla="*/ 54 h 149"/>
                <a:gd name="T42" fmla="*/ 295 w 405"/>
                <a:gd name="T43" fmla="*/ 47 h 149"/>
                <a:gd name="T44" fmla="*/ 292 w 405"/>
                <a:gd name="T45" fmla="*/ 44 h 149"/>
                <a:gd name="T46" fmla="*/ 283 w 405"/>
                <a:gd name="T47" fmla="*/ 44 h 149"/>
                <a:gd name="T48" fmla="*/ 267 w 405"/>
                <a:gd name="T49" fmla="*/ 47 h 149"/>
                <a:gd name="T50" fmla="*/ 244 w 405"/>
                <a:gd name="T51" fmla="*/ 52 h 149"/>
                <a:gd name="T52" fmla="*/ 211 w 405"/>
                <a:gd name="T53" fmla="*/ 59 h 149"/>
                <a:gd name="T54" fmla="*/ 172 w 405"/>
                <a:gd name="T55" fmla="*/ 68 h 149"/>
                <a:gd name="T56" fmla="*/ 131 w 405"/>
                <a:gd name="T57" fmla="*/ 77 h 149"/>
                <a:gd name="T58" fmla="*/ 100 w 405"/>
                <a:gd name="T59" fmla="*/ 84 h 149"/>
                <a:gd name="T60" fmla="*/ 75 w 405"/>
                <a:gd name="T61" fmla="*/ 89 h 149"/>
                <a:gd name="T62" fmla="*/ 57 w 405"/>
                <a:gd name="T63" fmla="*/ 93 h 149"/>
                <a:gd name="T64" fmla="*/ 49 w 405"/>
                <a:gd name="T65" fmla="*/ 95 h 149"/>
                <a:gd name="T66" fmla="*/ 42 w 405"/>
                <a:gd name="T67" fmla="*/ 94 h 149"/>
                <a:gd name="T68" fmla="*/ 32 w 405"/>
                <a:gd name="T69" fmla="*/ 90 h 149"/>
                <a:gd name="T70" fmla="*/ 20 w 405"/>
                <a:gd name="T71" fmla="*/ 81 h 149"/>
                <a:gd name="T72" fmla="*/ 8 w 405"/>
                <a:gd name="T73" fmla="*/ 71 h 149"/>
                <a:gd name="T74" fmla="*/ 1 w 405"/>
                <a:gd name="T75" fmla="*/ 64 h 149"/>
                <a:gd name="T76" fmla="*/ 3 w 405"/>
                <a:gd name="T77" fmla="*/ 61 h 149"/>
                <a:gd name="T78" fmla="*/ 16 w 405"/>
                <a:gd name="T79" fmla="*/ 59 h 149"/>
                <a:gd name="T80" fmla="*/ 32 w 405"/>
                <a:gd name="T81" fmla="*/ 56 h 149"/>
                <a:gd name="T82" fmla="*/ 51 w 405"/>
                <a:gd name="T83" fmla="*/ 54 h 149"/>
                <a:gd name="T84" fmla="*/ 75 w 405"/>
                <a:gd name="T85" fmla="*/ 51 h 149"/>
                <a:gd name="T86" fmla="*/ 101 w 405"/>
                <a:gd name="T87" fmla="*/ 47 h 149"/>
                <a:gd name="T88" fmla="*/ 153 w 405"/>
                <a:gd name="T89" fmla="*/ 39 h 149"/>
                <a:gd name="T90" fmla="*/ 202 w 405"/>
                <a:gd name="T91" fmla="*/ 31 h 149"/>
                <a:gd name="T92" fmla="*/ 240 w 405"/>
                <a:gd name="T93" fmla="*/ 22 h 149"/>
                <a:gd name="T94" fmla="*/ 260 w 405"/>
                <a:gd name="T95" fmla="*/ 19 h 149"/>
                <a:gd name="T96" fmla="*/ 275 w 405"/>
                <a:gd name="T97" fmla="*/ 16 h 149"/>
                <a:gd name="T98" fmla="*/ 288 w 405"/>
                <a:gd name="T99" fmla="*/ 12 h 149"/>
                <a:gd name="T100" fmla="*/ 296 w 405"/>
                <a:gd name="T101" fmla="*/ 9 h 149"/>
                <a:gd name="T102" fmla="*/ 300 w 405"/>
                <a:gd name="T103" fmla="*/ 6 h 149"/>
                <a:gd name="T104" fmla="*/ 305 w 405"/>
                <a:gd name="T105" fmla="*/ 3 h 149"/>
                <a:gd name="T106" fmla="*/ 313 w 405"/>
                <a:gd name="T107" fmla="*/ 1 h 149"/>
                <a:gd name="T108" fmla="*/ 323 w 405"/>
                <a:gd name="T109" fmla="*/ 2 h 149"/>
                <a:gd name="T110" fmla="*/ 338 w 405"/>
                <a:gd name="T111" fmla="*/ 9 h 149"/>
                <a:gd name="T112" fmla="*/ 359 w 405"/>
                <a:gd name="T113" fmla="*/ 2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5" h="149">
                  <a:moveTo>
                    <a:pt x="367" y="27"/>
                  </a:moveTo>
                  <a:lnTo>
                    <a:pt x="375" y="33"/>
                  </a:lnTo>
                  <a:lnTo>
                    <a:pt x="383" y="37"/>
                  </a:lnTo>
                  <a:lnTo>
                    <a:pt x="389" y="42"/>
                  </a:lnTo>
                  <a:lnTo>
                    <a:pt x="394" y="45"/>
                  </a:lnTo>
                  <a:lnTo>
                    <a:pt x="397" y="47"/>
                  </a:lnTo>
                  <a:lnTo>
                    <a:pt x="399" y="48"/>
                  </a:lnTo>
                  <a:lnTo>
                    <a:pt x="400" y="51"/>
                  </a:lnTo>
                  <a:lnTo>
                    <a:pt x="401" y="52"/>
                  </a:lnTo>
                  <a:lnTo>
                    <a:pt x="402" y="53"/>
                  </a:lnTo>
                  <a:lnTo>
                    <a:pt x="404" y="55"/>
                  </a:lnTo>
                  <a:lnTo>
                    <a:pt x="404" y="56"/>
                  </a:lnTo>
                  <a:lnTo>
                    <a:pt x="405" y="57"/>
                  </a:lnTo>
                  <a:lnTo>
                    <a:pt x="404" y="60"/>
                  </a:lnTo>
                  <a:lnTo>
                    <a:pt x="402" y="62"/>
                  </a:lnTo>
                  <a:lnTo>
                    <a:pt x="401" y="64"/>
                  </a:lnTo>
                  <a:lnTo>
                    <a:pt x="399" y="65"/>
                  </a:lnTo>
                  <a:lnTo>
                    <a:pt x="397" y="67"/>
                  </a:lnTo>
                  <a:lnTo>
                    <a:pt x="393" y="67"/>
                  </a:lnTo>
                  <a:lnTo>
                    <a:pt x="389" y="68"/>
                  </a:lnTo>
                  <a:lnTo>
                    <a:pt x="384" y="68"/>
                  </a:lnTo>
                  <a:lnTo>
                    <a:pt x="379" y="68"/>
                  </a:lnTo>
                  <a:lnTo>
                    <a:pt x="373" y="69"/>
                  </a:lnTo>
                  <a:lnTo>
                    <a:pt x="367" y="70"/>
                  </a:lnTo>
                  <a:lnTo>
                    <a:pt x="362" y="72"/>
                  </a:lnTo>
                  <a:lnTo>
                    <a:pt x="355" y="74"/>
                  </a:lnTo>
                  <a:lnTo>
                    <a:pt x="348" y="78"/>
                  </a:lnTo>
                  <a:lnTo>
                    <a:pt x="341" y="81"/>
                  </a:lnTo>
                  <a:lnTo>
                    <a:pt x="333" y="85"/>
                  </a:lnTo>
                  <a:lnTo>
                    <a:pt x="330" y="87"/>
                  </a:lnTo>
                  <a:lnTo>
                    <a:pt x="325" y="89"/>
                  </a:lnTo>
                  <a:lnTo>
                    <a:pt x="320" y="91"/>
                  </a:lnTo>
                  <a:lnTo>
                    <a:pt x="315" y="95"/>
                  </a:lnTo>
                  <a:lnTo>
                    <a:pt x="308" y="98"/>
                  </a:lnTo>
                  <a:lnTo>
                    <a:pt x="303" y="102"/>
                  </a:lnTo>
                  <a:lnTo>
                    <a:pt x="296" y="105"/>
                  </a:lnTo>
                  <a:lnTo>
                    <a:pt x="288" y="110"/>
                  </a:lnTo>
                  <a:lnTo>
                    <a:pt x="280" y="113"/>
                  </a:lnTo>
                  <a:lnTo>
                    <a:pt x="272" y="118"/>
                  </a:lnTo>
                  <a:lnTo>
                    <a:pt x="263" y="122"/>
                  </a:lnTo>
                  <a:lnTo>
                    <a:pt x="254" y="128"/>
                  </a:lnTo>
                  <a:lnTo>
                    <a:pt x="244" y="132"/>
                  </a:lnTo>
                  <a:lnTo>
                    <a:pt x="233" y="138"/>
                  </a:lnTo>
                  <a:lnTo>
                    <a:pt x="223" y="144"/>
                  </a:lnTo>
                  <a:lnTo>
                    <a:pt x="212" y="149"/>
                  </a:lnTo>
                  <a:lnTo>
                    <a:pt x="207" y="142"/>
                  </a:lnTo>
                  <a:lnTo>
                    <a:pt x="202" y="136"/>
                  </a:lnTo>
                  <a:lnTo>
                    <a:pt x="213" y="127"/>
                  </a:lnTo>
                  <a:lnTo>
                    <a:pt x="224" y="118"/>
                  </a:lnTo>
                  <a:lnTo>
                    <a:pt x="235" y="110"/>
                  </a:lnTo>
                  <a:lnTo>
                    <a:pt x="244" y="102"/>
                  </a:lnTo>
                  <a:lnTo>
                    <a:pt x="252" y="95"/>
                  </a:lnTo>
                  <a:lnTo>
                    <a:pt x="260" y="88"/>
                  </a:lnTo>
                  <a:lnTo>
                    <a:pt x="266" y="82"/>
                  </a:lnTo>
                  <a:lnTo>
                    <a:pt x="273" y="77"/>
                  </a:lnTo>
                  <a:lnTo>
                    <a:pt x="279" y="72"/>
                  </a:lnTo>
                  <a:lnTo>
                    <a:pt x="283" y="68"/>
                  </a:lnTo>
                  <a:lnTo>
                    <a:pt x="287" y="64"/>
                  </a:lnTo>
                  <a:lnTo>
                    <a:pt x="290" y="61"/>
                  </a:lnTo>
                  <a:lnTo>
                    <a:pt x="294" y="59"/>
                  </a:lnTo>
                  <a:lnTo>
                    <a:pt x="295" y="56"/>
                  </a:lnTo>
                  <a:lnTo>
                    <a:pt x="296" y="55"/>
                  </a:lnTo>
                  <a:lnTo>
                    <a:pt x="297" y="54"/>
                  </a:lnTo>
                  <a:lnTo>
                    <a:pt x="296" y="52"/>
                  </a:lnTo>
                  <a:lnTo>
                    <a:pt x="296" y="50"/>
                  </a:lnTo>
                  <a:lnTo>
                    <a:pt x="295" y="47"/>
                  </a:lnTo>
                  <a:lnTo>
                    <a:pt x="295" y="45"/>
                  </a:lnTo>
                  <a:lnTo>
                    <a:pt x="294" y="44"/>
                  </a:lnTo>
                  <a:lnTo>
                    <a:pt x="292" y="44"/>
                  </a:lnTo>
                  <a:lnTo>
                    <a:pt x="290" y="44"/>
                  </a:lnTo>
                  <a:lnTo>
                    <a:pt x="287" y="44"/>
                  </a:lnTo>
                  <a:lnTo>
                    <a:pt x="283" y="44"/>
                  </a:lnTo>
                  <a:lnTo>
                    <a:pt x="279" y="45"/>
                  </a:lnTo>
                  <a:lnTo>
                    <a:pt x="273" y="46"/>
                  </a:lnTo>
                  <a:lnTo>
                    <a:pt x="267" y="47"/>
                  </a:lnTo>
                  <a:lnTo>
                    <a:pt x="260" y="48"/>
                  </a:lnTo>
                  <a:lnTo>
                    <a:pt x="252" y="50"/>
                  </a:lnTo>
                  <a:lnTo>
                    <a:pt x="244" y="52"/>
                  </a:lnTo>
                  <a:lnTo>
                    <a:pt x="233" y="54"/>
                  </a:lnTo>
                  <a:lnTo>
                    <a:pt x="223" y="56"/>
                  </a:lnTo>
                  <a:lnTo>
                    <a:pt x="211" y="59"/>
                  </a:lnTo>
                  <a:lnTo>
                    <a:pt x="199" y="62"/>
                  </a:lnTo>
                  <a:lnTo>
                    <a:pt x="186" y="64"/>
                  </a:lnTo>
                  <a:lnTo>
                    <a:pt x="172" y="68"/>
                  </a:lnTo>
                  <a:lnTo>
                    <a:pt x="158" y="71"/>
                  </a:lnTo>
                  <a:lnTo>
                    <a:pt x="144" y="73"/>
                  </a:lnTo>
                  <a:lnTo>
                    <a:pt x="131" y="77"/>
                  </a:lnTo>
                  <a:lnTo>
                    <a:pt x="120" y="79"/>
                  </a:lnTo>
                  <a:lnTo>
                    <a:pt x="109" y="81"/>
                  </a:lnTo>
                  <a:lnTo>
                    <a:pt x="100" y="84"/>
                  </a:lnTo>
                  <a:lnTo>
                    <a:pt x="89" y="86"/>
                  </a:lnTo>
                  <a:lnTo>
                    <a:pt x="82" y="88"/>
                  </a:lnTo>
                  <a:lnTo>
                    <a:pt x="75" y="89"/>
                  </a:lnTo>
                  <a:lnTo>
                    <a:pt x="68" y="90"/>
                  </a:lnTo>
                  <a:lnTo>
                    <a:pt x="62" y="93"/>
                  </a:lnTo>
                  <a:lnTo>
                    <a:pt x="57" y="93"/>
                  </a:lnTo>
                  <a:lnTo>
                    <a:pt x="53" y="94"/>
                  </a:lnTo>
                  <a:lnTo>
                    <a:pt x="50" y="95"/>
                  </a:lnTo>
                  <a:lnTo>
                    <a:pt x="49" y="95"/>
                  </a:lnTo>
                  <a:lnTo>
                    <a:pt x="48" y="95"/>
                  </a:lnTo>
                  <a:lnTo>
                    <a:pt x="44" y="95"/>
                  </a:lnTo>
                  <a:lnTo>
                    <a:pt x="42" y="94"/>
                  </a:lnTo>
                  <a:lnTo>
                    <a:pt x="38" y="94"/>
                  </a:lnTo>
                  <a:lnTo>
                    <a:pt x="35" y="91"/>
                  </a:lnTo>
                  <a:lnTo>
                    <a:pt x="32" y="90"/>
                  </a:lnTo>
                  <a:lnTo>
                    <a:pt x="27" y="88"/>
                  </a:lnTo>
                  <a:lnTo>
                    <a:pt x="24" y="85"/>
                  </a:lnTo>
                  <a:lnTo>
                    <a:pt x="20" y="81"/>
                  </a:lnTo>
                  <a:lnTo>
                    <a:pt x="16" y="78"/>
                  </a:lnTo>
                  <a:lnTo>
                    <a:pt x="11" y="74"/>
                  </a:lnTo>
                  <a:lnTo>
                    <a:pt x="8" y="71"/>
                  </a:lnTo>
                  <a:lnTo>
                    <a:pt x="4" y="69"/>
                  </a:lnTo>
                  <a:lnTo>
                    <a:pt x="3" y="67"/>
                  </a:lnTo>
                  <a:lnTo>
                    <a:pt x="1" y="64"/>
                  </a:lnTo>
                  <a:lnTo>
                    <a:pt x="0" y="62"/>
                  </a:lnTo>
                  <a:lnTo>
                    <a:pt x="0" y="61"/>
                  </a:lnTo>
                  <a:lnTo>
                    <a:pt x="3" y="61"/>
                  </a:lnTo>
                  <a:lnTo>
                    <a:pt x="7" y="60"/>
                  </a:lnTo>
                  <a:lnTo>
                    <a:pt x="11" y="59"/>
                  </a:lnTo>
                  <a:lnTo>
                    <a:pt x="16" y="59"/>
                  </a:lnTo>
                  <a:lnTo>
                    <a:pt x="20" y="57"/>
                  </a:lnTo>
                  <a:lnTo>
                    <a:pt x="26" y="57"/>
                  </a:lnTo>
                  <a:lnTo>
                    <a:pt x="32" y="56"/>
                  </a:lnTo>
                  <a:lnTo>
                    <a:pt x="37" y="55"/>
                  </a:lnTo>
                  <a:lnTo>
                    <a:pt x="44" y="55"/>
                  </a:lnTo>
                  <a:lnTo>
                    <a:pt x="51" y="54"/>
                  </a:lnTo>
                  <a:lnTo>
                    <a:pt x="59" y="53"/>
                  </a:lnTo>
                  <a:lnTo>
                    <a:pt x="67" y="52"/>
                  </a:lnTo>
                  <a:lnTo>
                    <a:pt x="75" y="51"/>
                  </a:lnTo>
                  <a:lnTo>
                    <a:pt x="83" y="50"/>
                  </a:lnTo>
                  <a:lnTo>
                    <a:pt x="92" y="48"/>
                  </a:lnTo>
                  <a:lnTo>
                    <a:pt x="101" y="47"/>
                  </a:lnTo>
                  <a:lnTo>
                    <a:pt x="119" y="45"/>
                  </a:lnTo>
                  <a:lnTo>
                    <a:pt x="136" y="43"/>
                  </a:lnTo>
                  <a:lnTo>
                    <a:pt x="153" y="39"/>
                  </a:lnTo>
                  <a:lnTo>
                    <a:pt x="169" y="37"/>
                  </a:lnTo>
                  <a:lnTo>
                    <a:pt x="186" y="34"/>
                  </a:lnTo>
                  <a:lnTo>
                    <a:pt x="202" y="31"/>
                  </a:lnTo>
                  <a:lnTo>
                    <a:pt x="218" y="28"/>
                  </a:lnTo>
                  <a:lnTo>
                    <a:pt x="232" y="23"/>
                  </a:lnTo>
                  <a:lnTo>
                    <a:pt x="240" y="22"/>
                  </a:lnTo>
                  <a:lnTo>
                    <a:pt x="247" y="21"/>
                  </a:lnTo>
                  <a:lnTo>
                    <a:pt x="254" y="20"/>
                  </a:lnTo>
                  <a:lnTo>
                    <a:pt x="260" y="19"/>
                  </a:lnTo>
                  <a:lnTo>
                    <a:pt x="265" y="18"/>
                  </a:lnTo>
                  <a:lnTo>
                    <a:pt x="271" y="17"/>
                  </a:lnTo>
                  <a:lnTo>
                    <a:pt x="275" y="16"/>
                  </a:lnTo>
                  <a:lnTo>
                    <a:pt x="280" y="14"/>
                  </a:lnTo>
                  <a:lnTo>
                    <a:pt x="285" y="13"/>
                  </a:lnTo>
                  <a:lnTo>
                    <a:pt x="288" y="12"/>
                  </a:lnTo>
                  <a:lnTo>
                    <a:pt x="291" y="11"/>
                  </a:lnTo>
                  <a:lnTo>
                    <a:pt x="294" y="10"/>
                  </a:lnTo>
                  <a:lnTo>
                    <a:pt x="296" y="9"/>
                  </a:lnTo>
                  <a:lnTo>
                    <a:pt x="298" y="9"/>
                  </a:lnTo>
                  <a:lnTo>
                    <a:pt x="299" y="8"/>
                  </a:lnTo>
                  <a:lnTo>
                    <a:pt x="300" y="6"/>
                  </a:lnTo>
                  <a:lnTo>
                    <a:pt x="302" y="5"/>
                  </a:lnTo>
                  <a:lnTo>
                    <a:pt x="303" y="4"/>
                  </a:lnTo>
                  <a:lnTo>
                    <a:pt x="305" y="3"/>
                  </a:lnTo>
                  <a:lnTo>
                    <a:pt x="307" y="2"/>
                  </a:lnTo>
                  <a:lnTo>
                    <a:pt x="309" y="1"/>
                  </a:lnTo>
                  <a:lnTo>
                    <a:pt x="313" y="1"/>
                  </a:lnTo>
                  <a:lnTo>
                    <a:pt x="316" y="0"/>
                  </a:lnTo>
                  <a:lnTo>
                    <a:pt x="320" y="0"/>
                  </a:lnTo>
                  <a:lnTo>
                    <a:pt x="323" y="2"/>
                  </a:lnTo>
                  <a:lnTo>
                    <a:pt x="326" y="3"/>
                  </a:lnTo>
                  <a:lnTo>
                    <a:pt x="332" y="5"/>
                  </a:lnTo>
                  <a:lnTo>
                    <a:pt x="338" y="9"/>
                  </a:lnTo>
                  <a:lnTo>
                    <a:pt x="343" y="12"/>
                  </a:lnTo>
                  <a:lnTo>
                    <a:pt x="351" y="17"/>
                  </a:lnTo>
                  <a:lnTo>
                    <a:pt x="359" y="21"/>
                  </a:lnTo>
                  <a:lnTo>
                    <a:pt x="367" y="27"/>
                  </a:lnTo>
                  <a:lnTo>
                    <a:pt x="367" y="27"/>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47" name="Freeform 83"/>
            <p:cNvSpPr/>
            <p:nvPr/>
          </p:nvSpPr>
          <p:spPr bwMode="auto">
            <a:xfrm>
              <a:off x="10776184" y="509238"/>
              <a:ext cx="138113" cy="130175"/>
            </a:xfrm>
            <a:custGeom>
              <a:avLst/>
              <a:gdLst>
                <a:gd name="T0" fmla="*/ 86 w 87"/>
                <a:gd name="T1" fmla="*/ 47 h 82"/>
                <a:gd name="T2" fmla="*/ 87 w 87"/>
                <a:gd name="T3" fmla="*/ 52 h 82"/>
                <a:gd name="T4" fmla="*/ 87 w 87"/>
                <a:gd name="T5" fmla="*/ 57 h 82"/>
                <a:gd name="T6" fmla="*/ 87 w 87"/>
                <a:gd name="T7" fmla="*/ 61 h 82"/>
                <a:gd name="T8" fmla="*/ 86 w 87"/>
                <a:gd name="T9" fmla="*/ 64 h 82"/>
                <a:gd name="T10" fmla="*/ 85 w 87"/>
                <a:gd name="T11" fmla="*/ 69 h 82"/>
                <a:gd name="T12" fmla="*/ 83 w 87"/>
                <a:gd name="T13" fmla="*/ 72 h 82"/>
                <a:gd name="T14" fmla="*/ 79 w 87"/>
                <a:gd name="T15" fmla="*/ 75 h 82"/>
                <a:gd name="T16" fmla="*/ 76 w 87"/>
                <a:gd name="T17" fmla="*/ 78 h 82"/>
                <a:gd name="T18" fmla="*/ 72 w 87"/>
                <a:gd name="T19" fmla="*/ 80 h 82"/>
                <a:gd name="T20" fmla="*/ 68 w 87"/>
                <a:gd name="T21" fmla="*/ 82 h 82"/>
                <a:gd name="T22" fmla="*/ 64 w 87"/>
                <a:gd name="T23" fmla="*/ 82 h 82"/>
                <a:gd name="T24" fmla="*/ 60 w 87"/>
                <a:gd name="T25" fmla="*/ 80 h 82"/>
                <a:gd name="T26" fmla="*/ 59 w 87"/>
                <a:gd name="T27" fmla="*/ 79 h 82"/>
                <a:gd name="T28" fmla="*/ 56 w 87"/>
                <a:gd name="T29" fmla="*/ 78 h 82"/>
                <a:gd name="T30" fmla="*/ 54 w 87"/>
                <a:gd name="T31" fmla="*/ 76 h 82"/>
                <a:gd name="T32" fmla="*/ 52 w 87"/>
                <a:gd name="T33" fmla="*/ 75 h 82"/>
                <a:gd name="T34" fmla="*/ 50 w 87"/>
                <a:gd name="T35" fmla="*/ 72 h 82"/>
                <a:gd name="T36" fmla="*/ 47 w 87"/>
                <a:gd name="T37" fmla="*/ 70 h 82"/>
                <a:gd name="T38" fmla="*/ 45 w 87"/>
                <a:gd name="T39" fmla="*/ 67 h 82"/>
                <a:gd name="T40" fmla="*/ 43 w 87"/>
                <a:gd name="T41" fmla="*/ 64 h 82"/>
                <a:gd name="T42" fmla="*/ 36 w 87"/>
                <a:gd name="T43" fmla="*/ 58 h 82"/>
                <a:gd name="T44" fmla="*/ 30 w 87"/>
                <a:gd name="T45" fmla="*/ 52 h 82"/>
                <a:gd name="T46" fmla="*/ 26 w 87"/>
                <a:gd name="T47" fmla="*/ 46 h 82"/>
                <a:gd name="T48" fmla="*/ 21 w 87"/>
                <a:gd name="T49" fmla="*/ 42 h 82"/>
                <a:gd name="T50" fmla="*/ 18 w 87"/>
                <a:gd name="T51" fmla="*/ 36 h 82"/>
                <a:gd name="T52" fmla="*/ 15 w 87"/>
                <a:gd name="T53" fmla="*/ 32 h 82"/>
                <a:gd name="T54" fmla="*/ 11 w 87"/>
                <a:gd name="T55" fmla="*/ 27 h 82"/>
                <a:gd name="T56" fmla="*/ 9 w 87"/>
                <a:gd name="T57" fmla="*/ 24 h 82"/>
                <a:gd name="T58" fmla="*/ 5 w 87"/>
                <a:gd name="T59" fmla="*/ 20 h 82"/>
                <a:gd name="T60" fmla="*/ 3 w 87"/>
                <a:gd name="T61" fmla="*/ 17 h 82"/>
                <a:gd name="T62" fmla="*/ 1 w 87"/>
                <a:gd name="T63" fmla="*/ 13 h 82"/>
                <a:gd name="T64" fmla="*/ 0 w 87"/>
                <a:gd name="T65" fmla="*/ 11 h 82"/>
                <a:gd name="T66" fmla="*/ 0 w 87"/>
                <a:gd name="T67" fmla="*/ 9 h 82"/>
                <a:gd name="T68" fmla="*/ 0 w 87"/>
                <a:gd name="T69" fmla="*/ 7 h 82"/>
                <a:gd name="T70" fmla="*/ 1 w 87"/>
                <a:gd name="T71" fmla="*/ 4 h 82"/>
                <a:gd name="T72" fmla="*/ 2 w 87"/>
                <a:gd name="T73" fmla="*/ 3 h 82"/>
                <a:gd name="T74" fmla="*/ 3 w 87"/>
                <a:gd name="T75" fmla="*/ 2 h 82"/>
                <a:gd name="T76" fmla="*/ 4 w 87"/>
                <a:gd name="T77" fmla="*/ 1 h 82"/>
                <a:gd name="T78" fmla="*/ 5 w 87"/>
                <a:gd name="T79" fmla="*/ 1 h 82"/>
                <a:gd name="T80" fmla="*/ 8 w 87"/>
                <a:gd name="T81" fmla="*/ 0 h 82"/>
                <a:gd name="T82" fmla="*/ 10 w 87"/>
                <a:gd name="T83" fmla="*/ 0 h 82"/>
                <a:gd name="T84" fmla="*/ 12 w 87"/>
                <a:gd name="T85" fmla="*/ 0 h 82"/>
                <a:gd name="T86" fmla="*/ 15 w 87"/>
                <a:gd name="T87" fmla="*/ 0 h 82"/>
                <a:gd name="T88" fmla="*/ 19 w 87"/>
                <a:gd name="T89" fmla="*/ 0 h 82"/>
                <a:gd name="T90" fmla="*/ 21 w 87"/>
                <a:gd name="T91" fmla="*/ 1 h 82"/>
                <a:gd name="T92" fmla="*/ 25 w 87"/>
                <a:gd name="T93" fmla="*/ 2 h 82"/>
                <a:gd name="T94" fmla="*/ 29 w 87"/>
                <a:gd name="T95" fmla="*/ 3 h 82"/>
                <a:gd name="T96" fmla="*/ 34 w 87"/>
                <a:gd name="T97" fmla="*/ 6 h 82"/>
                <a:gd name="T98" fmla="*/ 38 w 87"/>
                <a:gd name="T99" fmla="*/ 7 h 82"/>
                <a:gd name="T100" fmla="*/ 44 w 87"/>
                <a:gd name="T101" fmla="*/ 9 h 82"/>
                <a:gd name="T102" fmla="*/ 50 w 87"/>
                <a:gd name="T103" fmla="*/ 11 h 82"/>
                <a:gd name="T104" fmla="*/ 55 w 87"/>
                <a:gd name="T105" fmla="*/ 13 h 82"/>
                <a:gd name="T106" fmla="*/ 62 w 87"/>
                <a:gd name="T107" fmla="*/ 16 h 82"/>
                <a:gd name="T108" fmla="*/ 67 w 87"/>
                <a:gd name="T109" fmla="*/ 19 h 82"/>
                <a:gd name="T110" fmla="*/ 72 w 87"/>
                <a:gd name="T111" fmla="*/ 23 h 82"/>
                <a:gd name="T112" fmla="*/ 76 w 87"/>
                <a:gd name="T113" fmla="*/ 27 h 82"/>
                <a:gd name="T114" fmla="*/ 79 w 87"/>
                <a:gd name="T115" fmla="*/ 30 h 82"/>
                <a:gd name="T116" fmla="*/ 83 w 87"/>
                <a:gd name="T117" fmla="*/ 36 h 82"/>
                <a:gd name="T118" fmla="*/ 85 w 87"/>
                <a:gd name="T119" fmla="*/ 41 h 82"/>
                <a:gd name="T120" fmla="*/ 86 w 87"/>
                <a:gd name="T121" fmla="*/ 47 h 82"/>
                <a:gd name="T122" fmla="*/ 86 w 87"/>
                <a:gd name="T123" fmla="*/ 4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82">
                  <a:moveTo>
                    <a:pt x="86" y="47"/>
                  </a:moveTo>
                  <a:lnTo>
                    <a:pt x="87" y="52"/>
                  </a:lnTo>
                  <a:lnTo>
                    <a:pt x="87" y="57"/>
                  </a:lnTo>
                  <a:lnTo>
                    <a:pt x="87" y="61"/>
                  </a:lnTo>
                  <a:lnTo>
                    <a:pt x="86" y="64"/>
                  </a:lnTo>
                  <a:lnTo>
                    <a:pt x="85" y="69"/>
                  </a:lnTo>
                  <a:lnTo>
                    <a:pt x="83" y="72"/>
                  </a:lnTo>
                  <a:lnTo>
                    <a:pt x="79" y="75"/>
                  </a:lnTo>
                  <a:lnTo>
                    <a:pt x="76" y="78"/>
                  </a:lnTo>
                  <a:lnTo>
                    <a:pt x="72" y="80"/>
                  </a:lnTo>
                  <a:lnTo>
                    <a:pt x="68" y="82"/>
                  </a:lnTo>
                  <a:lnTo>
                    <a:pt x="64" y="82"/>
                  </a:lnTo>
                  <a:lnTo>
                    <a:pt x="60" y="80"/>
                  </a:lnTo>
                  <a:lnTo>
                    <a:pt x="59" y="79"/>
                  </a:lnTo>
                  <a:lnTo>
                    <a:pt x="56" y="78"/>
                  </a:lnTo>
                  <a:lnTo>
                    <a:pt x="54" y="76"/>
                  </a:lnTo>
                  <a:lnTo>
                    <a:pt x="52" y="75"/>
                  </a:lnTo>
                  <a:lnTo>
                    <a:pt x="50" y="72"/>
                  </a:lnTo>
                  <a:lnTo>
                    <a:pt x="47" y="70"/>
                  </a:lnTo>
                  <a:lnTo>
                    <a:pt x="45" y="67"/>
                  </a:lnTo>
                  <a:lnTo>
                    <a:pt x="43" y="64"/>
                  </a:lnTo>
                  <a:lnTo>
                    <a:pt x="36" y="58"/>
                  </a:lnTo>
                  <a:lnTo>
                    <a:pt x="30" y="52"/>
                  </a:lnTo>
                  <a:lnTo>
                    <a:pt x="26" y="46"/>
                  </a:lnTo>
                  <a:lnTo>
                    <a:pt x="21" y="42"/>
                  </a:lnTo>
                  <a:lnTo>
                    <a:pt x="18" y="36"/>
                  </a:lnTo>
                  <a:lnTo>
                    <a:pt x="15" y="32"/>
                  </a:lnTo>
                  <a:lnTo>
                    <a:pt x="11" y="27"/>
                  </a:lnTo>
                  <a:lnTo>
                    <a:pt x="9" y="24"/>
                  </a:lnTo>
                  <a:lnTo>
                    <a:pt x="5" y="20"/>
                  </a:lnTo>
                  <a:lnTo>
                    <a:pt x="3" y="17"/>
                  </a:lnTo>
                  <a:lnTo>
                    <a:pt x="1" y="13"/>
                  </a:lnTo>
                  <a:lnTo>
                    <a:pt x="0" y="11"/>
                  </a:lnTo>
                  <a:lnTo>
                    <a:pt x="0" y="9"/>
                  </a:lnTo>
                  <a:lnTo>
                    <a:pt x="0" y="7"/>
                  </a:lnTo>
                  <a:lnTo>
                    <a:pt x="1" y="4"/>
                  </a:lnTo>
                  <a:lnTo>
                    <a:pt x="2" y="3"/>
                  </a:lnTo>
                  <a:lnTo>
                    <a:pt x="3" y="2"/>
                  </a:lnTo>
                  <a:lnTo>
                    <a:pt x="4" y="1"/>
                  </a:lnTo>
                  <a:lnTo>
                    <a:pt x="5" y="1"/>
                  </a:lnTo>
                  <a:lnTo>
                    <a:pt x="8" y="0"/>
                  </a:lnTo>
                  <a:lnTo>
                    <a:pt x="10" y="0"/>
                  </a:lnTo>
                  <a:lnTo>
                    <a:pt x="12" y="0"/>
                  </a:lnTo>
                  <a:lnTo>
                    <a:pt x="15" y="0"/>
                  </a:lnTo>
                  <a:lnTo>
                    <a:pt x="19" y="0"/>
                  </a:lnTo>
                  <a:lnTo>
                    <a:pt x="21" y="1"/>
                  </a:lnTo>
                  <a:lnTo>
                    <a:pt x="25" y="2"/>
                  </a:lnTo>
                  <a:lnTo>
                    <a:pt x="29" y="3"/>
                  </a:lnTo>
                  <a:lnTo>
                    <a:pt x="34" y="6"/>
                  </a:lnTo>
                  <a:lnTo>
                    <a:pt x="38" y="7"/>
                  </a:lnTo>
                  <a:lnTo>
                    <a:pt x="44" y="9"/>
                  </a:lnTo>
                  <a:lnTo>
                    <a:pt x="50" y="11"/>
                  </a:lnTo>
                  <a:lnTo>
                    <a:pt x="55" y="13"/>
                  </a:lnTo>
                  <a:lnTo>
                    <a:pt x="62" y="16"/>
                  </a:lnTo>
                  <a:lnTo>
                    <a:pt x="67" y="19"/>
                  </a:lnTo>
                  <a:lnTo>
                    <a:pt x="72" y="23"/>
                  </a:lnTo>
                  <a:lnTo>
                    <a:pt x="76" y="27"/>
                  </a:lnTo>
                  <a:lnTo>
                    <a:pt x="79" y="30"/>
                  </a:lnTo>
                  <a:lnTo>
                    <a:pt x="83" y="36"/>
                  </a:lnTo>
                  <a:lnTo>
                    <a:pt x="85" y="41"/>
                  </a:lnTo>
                  <a:lnTo>
                    <a:pt x="86" y="47"/>
                  </a:lnTo>
                  <a:lnTo>
                    <a:pt x="86" y="47"/>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48" name="Freeform 84"/>
            <p:cNvSpPr/>
            <p:nvPr/>
          </p:nvSpPr>
          <p:spPr bwMode="auto">
            <a:xfrm>
              <a:off x="10412646" y="579088"/>
              <a:ext cx="906463" cy="204788"/>
            </a:xfrm>
            <a:custGeom>
              <a:avLst/>
              <a:gdLst>
                <a:gd name="T0" fmla="*/ 550 w 571"/>
                <a:gd name="T1" fmla="*/ 36 h 129"/>
                <a:gd name="T2" fmla="*/ 563 w 571"/>
                <a:gd name="T3" fmla="*/ 47 h 129"/>
                <a:gd name="T4" fmla="*/ 569 w 571"/>
                <a:gd name="T5" fmla="*/ 51 h 129"/>
                <a:gd name="T6" fmla="*/ 571 w 571"/>
                <a:gd name="T7" fmla="*/ 56 h 129"/>
                <a:gd name="T8" fmla="*/ 570 w 571"/>
                <a:gd name="T9" fmla="*/ 61 h 129"/>
                <a:gd name="T10" fmla="*/ 562 w 571"/>
                <a:gd name="T11" fmla="*/ 66 h 129"/>
                <a:gd name="T12" fmla="*/ 547 w 571"/>
                <a:gd name="T13" fmla="*/ 68 h 129"/>
                <a:gd name="T14" fmla="*/ 527 w 571"/>
                <a:gd name="T15" fmla="*/ 72 h 129"/>
                <a:gd name="T16" fmla="*/ 504 w 571"/>
                <a:gd name="T17" fmla="*/ 85 h 129"/>
                <a:gd name="T18" fmla="*/ 483 w 571"/>
                <a:gd name="T19" fmla="*/ 102 h 129"/>
                <a:gd name="T20" fmla="*/ 470 w 571"/>
                <a:gd name="T21" fmla="*/ 113 h 129"/>
                <a:gd name="T22" fmla="*/ 460 w 571"/>
                <a:gd name="T23" fmla="*/ 121 h 129"/>
                <a:gd name="T24" fmla="*/ 452 w 571"/>
                <a:gd name="T25" fmla="*/ 127 h 129"/>
                <a:gd name="T26" fmla="*/ 446 w 571"/>
                <a:gd name="T27" fmla="*/ 129 h 129"/>
                <a:gd name="T28" fmla="*/ 443 w 571"/>
                <a:gd name="T29" fmla="*/ 128 h 129"/>
                <a:gd name="T30" fmla="*/ 442 w 571"/>
                <a:gd name="T31" fmla="*/ 127 h 129"/>
                <a:gd name="T32" fmla="*/ 441 w 571"/>
                <a:gd name="T33" fmla="*/ 123 h 129"/>
                <a:gd name="T34" fmla="*/ 442 w 571"/>
                <a:gd name="T35" fmla="*/ 113 h 129"/>
                <a:gd name="T36" fmla="*/ 450 w 571"/>
                <a:gd name="T37" fmla="*/ 92 h 129"/>
                <a:gd name="T38" fmla="*/ 458 w 571"/>
                <a:gd name="T39" fmla="*/ 69 h 129"/>
                <a:gd name="T40" fmla="*/ 461 w 571"/>
                <a:gd name="T41" fmla="*/ 55 h 129"/>
                <a:gd name="T42" fmla="*/ 458 w 571"/>
                <a:gd name="T43" fmla="*/ 50 h 129"/>
                <a:gd name="T44" fmla="*/ 451 w 571"/>
                <a:gd name="T45" fmla="*/ 48 h 129"/>
                <a:gd name="T46" fmla="*/ 436 w 571"/>
                <a:gd name="T47" fmla="*/ 48 h 129"/>
                <a:gd name="T48" fmla="*/ 417 w 571"/>
                <a:gd name="T49" fmla="*/ 48 h 129"/>
                <a:gd name="T50" fmla="*/ 389 w 571"/>
                <a:gd name="T51" fmla="*/ 49 h 129"/>
                <a:gd name="T52" fmla="*/ 340 w 571"/>
                <a:gd name="T53" fmla="*/ 53 h 129"/>
                <a:gd name="T54" fmla="*/ 280 w 571"/>
                <a:gd name="T55" fmla="*/ 65 h 129"/>
                <a:gd name="T56" fmla="*/ 217 w 571"/>
                <a:gd name="T57" fmla="*/ 78 h 129"/>
                <a:gd name="T58" fmla="*/ 170 w 571"/>
                <a:gd name="T59" fmla="*/ 89 h 129"/>
                <a:gd name="T60" fmla="*/ 134 w 571"/>
                <a:gd name="T61" fmla="*/ 98 h 129"/>
                <a:gd name="T62" fmla="*/ 100 w 571"/>
                <a:gd name="T63" fmla="*/ 107 h 129"/>
                <a:gd name="T64" fmla="*/ 70 w 571"/>
                <a:gd name="T65" fmla="*/ 113 h 129"/>
                <a:gd name="T66" fmla="*/ 46 w 571"/>
                <a:gd name="T67" fmla="*/ 117 h 129"/>
                <a:gd name="T68" fmla="*/ 29 w 571"/>
                <a:gd name="T69" fmla="*/ 113 h 129"/>
                <a:gd name="T70" fmla="*/ 18 w 571"/>
                <a:gd name="T71" fmla="*/ 107 h 129"/>
                <a:gd name="T72" fmla="*/ 10 w 571"/>
                <a:gd name="T73" fmla="*/ 99 h 129"/>
                <a:gd name="T74" fmla="*/ 5 w 571"/>
                <a:gd name="T75" fmla="*/ 92 h 129"/>
                <a:gd name="T76" fmla="*/ 0 w 571"/>
                <a:gd name="T77" fmla="*/ 86 h 129"/>
                <a:gd name="T78" fmla="*/ 0 w 571"/>
                <a:gd name="T79" fmla="*/ 81 h 129"/>
                <a:gd name="T80" fmla="*/ 3 w 571"/>
                <a:gd name="T81" fmla="*/ 77 h 129"/>
                <a:gd name="T82" fmla="*/ 11 w 571"/>
                <a:gd name="T83" fmla="*/ 75 h 129"/>
                <a:gd name="T84" fmla="*/ 21 w 571"/>
                <a:gd name="T85" fmla="*/ 77 h 129"/>
                <a:gd name="T86" fmla="*/ 35 w 571"/>
                <a:gd name="T87" fmla="*/ 79 h 129"/>
                <a:gd name="T88" fmla="*/ 56 w 571"/>
                <a:gd name="T89" fmla="*/ 78 h 129"/>
                <a:gd name="T90" fmla="*/ 86 w 571"/>
                <a:gd name="T91" fmla="*/ 75 h 129"/>
                <a:gd name="T92" fmla="*/ 123 w 571"/>
                <a:gd name="T93" fmla="*/ 69 h 129"/>
                <a:gd name="T94" fmla="*/ 166 w 571"/>
                <a:gd name="T95" fmla="*/ 61 h 129"/>
                <a:gd name="T96" fmla="*/ 233 w 571"/>
                <a:gd name="T97" fmla="*/ 49 h 129"/>
                <a:gd name="T98" fmla="*/ 281 w 571"/>
                <a:gd name="T99" fmla="*/ 41 h 129"/>
                <a:gd name="T100" fmla="*/ 325 w 571"/>
                <a:gd name="T101" fmla="*/ 31 h 129"/>
                <a:gd name="T102" fmla="*/ 364 w 571"/>
                <a:gd name="T103" fmla="*/ 24 h 129"/>
                <a:gd name="T104" fmla="*/ 399 w 571"/>
                <a:gd name="T105" fmla="*/ 19 h 129"/>
                <a:gd name="T106" fmla="*/ 428 w 571"/>
                <a:gd name="T107" fmla="*/ 17 h 129"/>
                <a:gd name="T108" fmla="*/ 450 w 571"/>
                <a:gd name="T109" fmla="*/ 15 h 129"/>
                <a:gd name="T110" fmla="*/ 466 w 571"/>
                <a:gd name="T111" fmla="*/ 9 h 129"/>
                <a:gd name="T112" fmla="*/ 480 w 571"/>
                <a:gd name="T113" fmla="*/ 2 h 129"/>
                <a:gd name="T114" fmla="*/ 491 w 571"/>
                <a:gd name="T115" fmla="*/ 0 h 129"/>
                <a:gd name="T116" fmla="*/ 493 w 571"/>
                <a:gd name="T117" fmla="*/ 2 h 129"/>
                <a:gd name="T118" fmla="*/ 504 w 571"/>
                <a:gd name="T119" fmla="*/ 8 h 129"/>
                <a:gd name="T120" fmla="*/ 526 w 571"/>
                <a:gd name="T121" fmla="*/ 2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1" h="129">
                  <a:moveTo>
                    <a:pt x="534" y="27"/>
                  </a:moveTo>
                  <a:lnTo>
                    <a:pt x="543" y="32"/>
                  </a:lnTo>
                  <a:lnTo>
                    <a:pt x="550" y="36"/>
                  </a:lnTo>
                  <a:lnTo>
                    <a:pt x="556" y="41"/>
                  </a:lnTo>
                  <a:lnTo>
                    <a:pt x="561" y="44"/>
                  </a:lnTo>
                  <a:lnTo>
                    <a:pt x="563" y="47"/>
                  </a:lnTo>
                  <a:lnTo>
                    <a:pt x="566" y="49"/>
                  </a:lnTo>
                  <a:lnTo>
                    <a:pt x="568" y="50"/>
                  </a:lnTo>
                  <a:lnTo>
                    <a:pt x="569" y="51"/>
                  </a:lnTo>
                  <a:lnTo>
                    <a:pt x="570" y="53"/>
                  </a:lnTo>
                  <a:lnTo>
                    <a:pt x="570" y="55"/>
                  </a:lnTo>
                  <a:lnTo>
                    <a:pt x="571" y="56"/>
                  </a:lnTo>
                  <a:lnTo>
                    <a:pt x="571" y="58"/>
                  </a:lnTo>
                  <a:lnTo>
                    <a:pt x="571" y="60"/>
                  </a:lnTo>
                  <a:lnTo>
                    <a:pt x="570" y="61"/>
                  </a:lnTo>
                  <a:lnTo>
                    <a:pt x="568" y="64"/>
                  </a:lnTo>
                  <a:lnTo>
                    <a:pt x="566" y="65"/>
                  </a:lnTo>
                  <a:lnTo>
                    <a:pt x="562" y="66"/>
                  </a:lnTo>
                  <a:lnTo>
                    <a:pt x="559" y="67"/>
                  </a:lnTo>
                  <a:lnTo>
                    <a:pt x="553" y="67"/>
                  </a:lnTo>
                  <a:lnTo>
                    <a:pt x="547" y="68"/>
                  </a:lnTo>
                  <a:lnTo>
                    <a:pt x="541" y="68"/>
                  </a:lnTo>
                  <a:lnTo>
                    <a:pt x="534" y="69"/>
                  </a:lnTo>
                  <a:lnTo>
                    <a:pt x="527" y="72"/>
                  </a:lnTo>
                  <a:lnTo>
                    <a:pt x="520" y="75"/>
                  </a:lnTo>
                  <a:lnTo>
                    <a:pt x="512" y="79"/>
                  </a:lnTo>
                  <a:lnTo>
                    <a:pt x="504" y="85"/>
                  </a:lnTo>
                  <a:lnTo>
                    <a:pt x="495" y="91"/>
                  </a:lnTo>
                  <a:lnTo>
                    <a:pt x="487" y="99"/>
                  </a:lnTo>
                  <a:lnTo>
                    <a:pt x="483" y="102"/>
                  </a:lnTo>
                  <a:lnTo>
                    <a:pt x="478" y="107"/>
                  </a:lnTo>
                  <a:lnTo>
                    <a:pt x="475" y="110"/>
                  </a:lnTo>
                  <a:lnTo>
                    <a:pt x="470" y="113"/>
                  </a:lnTo>
                  <a:lnTo>
                    <a:pt x="467" y="117"/>
                  </a:lnTo>
                  <a:lnTo>
                    <a:pt x="463" y="119"/>
                  </a:lnTo>
                  <a:lnTo>
                    <a:pt x="460" y="121"/>
                  </a:lnTo>
                  <a:lnTo>
                    <a:pt x="458" y="124"/>
                  </a:lnTo>
                  <a:lnTo>
                    <a:pt x="454" y="125"/>
                  </a:lnTo>
                  <a:lnTo>
                    <a:pt x="452" y="127"/>
                  </a:lnTo>
                  <a:lnTo>
                    <a:pt x="450" y="128"/>
                  </a:lnTo>
                  <a:lnTo>
                    <a:pt x="448" y="128"/>
                  </a:lnTo>
                  <a:lnTo>
                    <a:pt x="446" y="129"/>
                  </a:lnTo>
                  <a:lnTo>
                    <a:pt x="445" y="129"/>
                  </a:lnTo>
                  <a:lnTo>
                    <a:pt x="444" y="129"/>
                  </a:lnTo>
                  <a:lnTo>
                    <a:pt x="443" y="128"/>
                  </a:lnTo>
                  <a:lnTo>
                    <a:pt x="442" y="128"/>
                  </a:lnTo>
                  <a:lnTo>
                    <a:pt x="442" y="128"/>
                  </a:lnTo>
                  <a:lnTo>
                    <a:pt x="442" y="127"/>
                  </a:lnTo>
                  <a:lnTo>
                    <a:pt x="441" y="126"/>
                  </a:lnTo>
                  <a:lnTo>
                    <a:pt x="441" y="125"/>
                  </a:lnTo>
                  <a:lnTo>
                    <a:pt x="441" y="123"/>
                  </a:lnTo>
                  <a:lnTo>
                    <a:pt x="441" y="121"/>
                  </a:lnTo>
                  <a:lnTo>
                    <a:pt x="442" y="119"/>
                  </a:lnTo>
                  <a:lnTo>
                    <a:pt x="442" y="113"/>
                  </a:lnTo>
                  <a:lnTo>
                    <a:pt x="444" y="107"/>
                  </a:lnTo>
                  <a:lnTo>
                    <a:pt x="446" y="100"/>
                  </a:lnTo>
                  <a:lnTo>
                    <a:pt x="450" y="92"/>
                  </a:lnTo>
                  <a:lnTo>
                    <a:pt x="453" y="83"/>
                  </a:lnTo>
                  <a:lnTo>
                    <a:pt x="457" y="75"/>
                  </a:lnTo>
                  <a:lnTo>
                    <a:pt x="458" y="69"/>
                  </a:lnTo>
                  <a:lnTo>
                    <a:pt x="460" y="64"/>
                  </a:lnTo>
                  <a:lnTo>
                    <a:pt x="461" y="59"/>
                  </a:lnTo>
                  <a:lnTo>
                    <a:pt x="461" y="55"/>
                  </a:lnTo>
                  <a:lnTo>
                    <a:pt x="461" y="52"/>
                  </a:lnTo>
                  <a:lnTo>
                    <a:pt x="460" y="51"/>
                  </a:lnTo>
                  <a:lnTo>
                    <a:pt x="458" y="50"/>
                  </a:lnTo>
                  <a:lnTo>
                    <a:pt x="457" y="49"/>
                  </a:lnTo>
                  <a:lnTo>
                    <a:pt x="453" y="48"/>
                  </a:lnTo>
                  <a:lnTo>
                    <a:pt x="451" y="48"/>
                  </a:lnTo>
                  <a:lnTo>
                    <a:pt x="448" y="48"/>
                  </a:lnTo>
                  <a:lnTo>
                    <a:pt x="444" y="48"/>
                  </a:lnTo>
                  <a:lnTo>
                    <a:pt x="436" y="48"/>
                  </a:lnTo>
                  <a:lnTo>
                    <a:pt x="431" y="48"/>
                  </a:lnTo>
                  <a:lnTo>
                    <a:pt x="424" y="48"/>
                  </a:lnTo>
                  <a:lnTo>
                    <a:pt x="417" y="48"/>
                  </a:lnTo>
                  <a:lnTo>
                    <a:pt x="409" y="48"/>
                  </a:lnTo>
                  <a:lnTo>
                    <a:pt x="399" y="48"/>
                  </a:lnTo>
                  <a:lnTo>
                    <a:pt x="389" y="49"/>
                  </a:lnTo>
                  <a:lnTo>
                    <a:pt x="377" y="50"/>
                  </a:lnTo>
                  <a:lnTo>
                    <a:pt x="366" y="51"/>
                  </a:lnTo>
                  <a:lnTo>
                    <a:pt x="340" y="53"/>
                  </a:lnTo>
                  <a:lnTo>
                    <a:pt x="315" y="58"/>
                  </a:lnTo>
                  <a:lnTo>
                    <a:pt x="291" y="62"/>
                  </a:lnTo>
                  <a:lnTo>
                    <a:pt x="280" y="65"/>
                  </a:lnTo>
                  <a:lnTo>
                    <a:pt x="268" y="68"/>
                  </a:lnTo>
                  <a:lnTo>
                    <a:pt x="242" y="73"/>
                  </a:lnTo>
                  <a:lnTo>
                    <a:pt x="217" y="78"/>
                  </a:lnTo>
                  <a:lnTo>
                    <a:pt x="194" y="83"/>
                  </a:lnTo>
                  <a:lnTo>
                    <a:pt x="181" y="85"/>
                  </a:lnTo>
                  <a:lnTo>
                    <a:pt x="170" y="89"/>
                  </a:lnTo>
                  <a:lnTo>
                    <a:pt x="157" y="92"/>
                  </a:lnTo>
                  <a:lnTo>
                    <a:pt x="146" y="95"/>
                  </a:lnTo>
                  <a:lnTo>
                    <a:pt x="134" y="98"/>
                  </a:lnTo>
                  <a:lnTo>
                    <a:pt x="122" y="101"/>
                  </a:lnTo>
                  <a:lnTo>
                    <a:pt x="111" y="104"/>
                  </a:lnTo>
                  <a:lnTo>
                    <a:pt x="100" y="107"/>
                  </a:lnTo>
                  <a:lnTo>
                    <a:pt x="89" y="109"/>
                  </a:lnTo>
                  <a:lnTo>
                    <a:pt x="79" y="112"/>
                  </a:lnTo>
                  <a:lnTo>
                    <a:pt x="70" y="113"/>
                  </a:lnTo>
                  <a:lnTo>
                    <a:pt x="61" y="116"/>
                  </a:lnTo>
                  <a:lnTo>
                    <a:pt x="53" y="117"/>
                  </a:lnTo>
                  <a:lnTo>
                    <a:pt x="46" y="117"/>
                  </a:lnTo>
                  <a:lnTo>
                    <a:pt x="39" y="117"/>
                  </a:lnTo>
                  <a:lnTo>
                    <a:pt x="34" y="116"/>
                  </a:lnTo>
                  <a:lnTo>
                    <a:pt x="29" y="113"/>
                  </a:lnTo>
                  <a:lnTo>
                    <a:pt x="26" y="112"/>
                  </a:lnTo>
                  <a:lnTo>
                    <a:pt x="21" y="109"/>
                  </a:lnTo>
                  <a:lnTo>
                    <a:pt x="18" y="107"/>
                  </a:lnTo>
                  <a:lnTo>
                    <a:pt x="16" y="104"/>
                  </a:lnTo>
                  <a:lnTo>
                    <a:pt x="12" y="101"/>
                  </a:lnTo>
                  <a:lnTo>
                    <a:pt x="10" y="99"/>
                  </a:lnTo>
                  <a:lnTo>
                    <a:pt x="8" y="96"/>
                  </a:lnTo>
                  <a:lnTo>
                    <a:pt x="7" y="94"/>
                  </a:lnTo>
                  <a:lnTo>
                    <a:pt x="5" y="92"/>
                  </a:lnTo>
                  <a:lnTo>
                    <a:pt x="3" y="90"/>
                  </a:lnTo>
                  <a:lnTo>
                    <a:pt x="1" y="89"/>
                  </a:lnTo>
                  <a:lnTo>
                    <a:pt x="0" y="86"/>
                  </a:lnTo>
                  <a:lnTo>
                    <a:pt x="0" y="85"/>
                  </a:lnTo>
                  <a:lnTo>
                    <a:pt x="0" y="83"/>
                  </a:lnTo>
                  <a:lnTo>
                    <a:pt x="0" y="81"/>
                  </a:lnTo>
                  <a:lnTo>
                    <a:pt x="1" y="79"/>
                  </a:lnTo>
                  <a:lnTo>
                    <a:pt x="2" y="78"/>
                  </a:lnTo>
                  <a:lnTo>
                    <a:pt x="3" y="77"/>
                  </a:lnTo>
                  <a:lnTo>
                    <a:pt x="5" y="76"/>
                  </a:lnTo>
                  <a:lnTo>
                    <a:pt x="8" y="75"/>
                  </a:lnTo>
                  <a:lnTo>
                    <a:pt x="11" y="75"/>
                  </a:lnTo>
                  <a:lnTo>
                    <a:pt x="14" y="75"/>
                  </a:lnTo>
                  <a:lnTo>
                    <a:pt x="18" y="76"/>
                  </a:lnTo>
                  <a:lnTo>
                    <a:pt x="21" y="77"/>
                  </a:lnTo>
                  <a:lnTo>
                    <a:pt x="26" y="78"/>
                  </a:lnTo>
                  <a:lnTo>
                    <a:pt x="29" y="78"/>
                  </a:lnTo>
                  <a:lnTo>
                    <a:pt x="35" y="79"/>
                  </a:lnTo>
                  <a:lnTo>
                    <a:pt x="41" y="79"/>
                  </a:lnTo>
                  <a:lnTo>
                    <a:pt x="48" y="78"/>
                  </a:lnTo>
                  <a:lnTo>
                    <a:pt x="56" y="78"/>
                  </a:lnTo>
                  <a:lnTo>
                    <a:pt x="66" y="77"/>
                  </a:lnTo>
                  <a:lnTo>
                    <a:pt x="75" y="76"/>
                  </a:lnTo>
                  <a:lnTo>
                    <a:pt x="86" y="75"/>
                  </a:lnTo>
                  <a:lnTo>
                    <a:pt x="97" y="73"/>
                  </a:lnTo>
                  <a:lnTo>
                    <a:pt x="110" y="72"/>
                  </a:lnTo>
                  <a:lnTo>
                    <a:pt x="123" y="69"/>
                  </a:lnTo>
                  <a:lnTo>
                    <a:pt x="137" y="67"/>
                  </a:lnTo>
                  <a:lnTo>
                    <a:pt x="152" y="64"/>
                  </a:lnTo>
                  <a:lnTo>
                    <a:pt x="166" y="61"/>
                  </a:lnTo>
                  <a:lnTo>
                    <a:pt x="183" y="58"/>
                  </a:lnTo>
                  <a:lnTo>
                    <a:pt x="200" y="55"/>
                  </a:lnTo>
                  <a:lnTo>
                    <a:pt x="233" y="49"/>
                  </a:lnTo>
                  <a:lnTo>
                    <a:pt x="249" y="47"/>
                  </a:lnTo>
                  <a:lnTo>
                    <a:pt x="265" y="43"/>
                  </a:lnTo>
                  <a:lnTo>
                    <a:pt x="281" y="41"/>
                  </a:lnTo>
                  <a:lnTo>
                    <a:pt x="296" y="38"/>
                  </a:lnTo>
                  <a:lnTo>
                    <a:pt x="310" y="34"/>
                  </a:lnTo>
                  <a:lnTo>
                    <a:pt x="325" y="31"/>
                  </a:lnTo>
                  <a:lnTo>
                    <a:pt x="339" y="28"/>
                  </a:lnTo>
                  <a:lnTo>
                    <a:pt x="352" y="26"/>
                  </a:lnTo>
                  <a:lnTo>
                    <a:pt x="364" y="24"/>
                  </a:lnTo>
                  <a:lnTo>
                    <a:pt x="376" y="23"/>
                  </a:lnTo>
                  <a:lnTo>
                    <a:pt x="388" y="20"/>
                  </a:lnTo>
                  <a:lnTo>
                    <a:pt x="399" y="19"/>
                  </a:lnTo>
                  <a:lnTo>
                    <a:pt x="409" y="18"/>
                  </a:lnTo>
                  <a:lnTo>
                    <a:pt x="419" y="17"/>
                  </a:lnTo>
                  <a:lnTo>
                    <a:pt x="428" y="17"/>
                  </a:lnTo>
                  <a:lnTo>
                    <a:pt x="436" y="16"/>
                  </a:lnTo>
                  <a:lnTo>
                    <a:pt x="443" y="16"/>
                  </a:lnTo>
                  <a:lnTo>
                    <a:pt x="450" y="15"/>
                  </a:lnTo>
                  <a:lnTo>
                    <a:pt x="456" y="13"/>
                  </a:lnTo>
                  <a:lnTo>
                    <a:pt x="461" y="11"/>
                  </a:lnTo>
                  <a:lnTo>
                    <a:pt x="466" y="9"/>
                  </a:lnTo>
                  <a:lnTo>
                    <a:pt x="470" y="7"/>
                  </a:lnTo>
                  <a:lnTo>
                    <a:pt x="475" y="5"/>
                  </a:lnTo>
                  <a:lnTo>
                    <a:pt x="480" y="2"/>
                  </a:lnTo>
                  <a:lnTo>
                    <a:pt x="485" y="0"/>
                  </a:lnTo>
                  <a:lnTo>
                    <a:pt x="487" y="0"/>
                  </a:lnTo>
                  <a:lnTo>
                    <a:pt x="491" y="0"/>
                  </a:lnTo>
                  <a:lnTo>
                    <a:pt x="491" y="0"/>
                  </a:lnTo>
                  <a:lnTo>
                    <a:pt x="492" y="1"/>
                  </a:lnTo>
                  <a:lnTo>
                    <a:pt x="493" y="2"/>
                  </a:lnTo>
                  <a:lnTo>
                    <a:pt x="495" y="3"/>
                  </a:lnTo>
                  <a:lnTo>
                    <a:pt x="500" y="6"/>
                  </a:lnTo>
                  <a:lnTo>
                    <a:pt x="504" y="8"/>
                  </a:lnTo>
                  <a:lnTo>
                    <a:pt x="511" y="11"/>
                  </a:lnTo>
                  <a:lnTo>
                    <a:pt x="518" y="16"/>
                  </a:lnTo>
                  <a:lnTo>
                    <a:pt x="526" y="20"/>
                  </a:lnTo>
                  <a:lnTo>
                    <a:pt x="534" y="27"/>
                  </a:lnTo>
                  <a:lnTo>
                    <a:pt x="534" y="27"/>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49" name="Freeform 85"/>
            <p:cNvSpPr/>
            <p:nvPr/>
          </p:nvSpPr>
          <p:spPr bwMode="auto">
            <a:xfrm>
              <a:off x="10447571" y="655288"/>
              <a:ext cx="469900" cy="350838"/>
            </a:xfrm>
            <a:custGeom>
              <a:avLst/>
              <a:gdLst>
                <a:gd name="T0" fmla="*/ 231 w 296"/>
                <a:gd name="T1" fmla="*/ 80 h 221"/>
                <a:gd name="T2" fmla="*/ 217 w 296"/>
                <a:gd name="T3" fmla="*/ 95 h 221"/>
                <a:gd name="T4" fmla="*/ 199 w 296"/>
                <a:gd name="T5" fmla="*/ 111 h 221"/>
                <a:gd name="T6" fmla="*/ 180 w 296"/>
                <a:gd name="T7" fmla="*/ 128 h 221"/>
                <a:gd name="T8" fmla="*/ 156 w 296"/>
                <a:gd name="T9" fmla="*/ 148 h 221"/>
                <a:gd name="T10" fmla="*/ 130 w 296"/>
                <a:gd name="T11" fmla="*/ 166 h 221"/>
                <a:gd name="T12" fmla="*/ 102 w 296"/>
                <a:gd name="T13" fmla="*/ 182 h 221"/>
                <a:gd name="T14" fmla="*/ 74 w 296"/>
                <a:gd name="T15" fmla="*/ 196 h 221"/>
                <a:gd name="T16" fmla="*/ 54 w 296"/>
                <a:gd name="T17" fmla="*/ 206 h 221"/>
                <a:gd name="T18" fmla="*/ 40 w 296"/>
                <a:gd name="T19" fmla="*/ 211 h 221"/>
                <a:gd name="T20" fmla="*/ 29 w 296"/>
                <a:gd name="T21" fmla="*/ 215 h 221"/>
                <a:gd name="T22" fmla="*/ 20 w 296"/>
                <a:gd name="T23" fmla="*/ 217 h 221"/>
                <a:gd name="T24" fmla="*/ 12 w 296"/>
                <a:gd name="T25" fmla="*/ 220 h 221"/>
                <a:gd name="T26" fmla="*/ 6 w 296"/>
                <a:gd name="T27" fmla="*/ 221 h 221"/>
                <a:gd name="T28" fmla="*/ 2 w 296"/>
                <a:gd name="T29" fmla="*/ 221 h 221"/>
                <a:gd name="T30" fmla="*/ 0 w 296"/>
                <a:gd name="T31" fmla="*/ 220 h 221"/>
                <a:gd name="T32" fmla="*/ 0 w 296"/>
                <a:gd name="T33" fmla="*/ 218 h 221"/>
                <a:gd name="T34" fmla="*/ 2 w 296"/>
                <a:gd name="T35" fmla="*/ 216 h 221"/>
                <a:gd name="T36" fmla="*/ 6 w 296"/>
                <a:gd name="T37" fmla="*/ 213 h 221"/>
                <a:gd name="T38" fmla="*/ 12 w 296"/>
                <a:gd name="T39" fmla="*/ 209 h 221"/>
                <a:gd name="T40" fmla="*/ 20 w 296"/>
                <a:gd name="T41" fmla="*/ 204 h 221"/>
                <a:gd name="T42" fmla="*/ 30 w 296"/>
                <a:gd name="T43" fmla="*/ 197 h 221"/>
                <a:gd name="T44" fmla="*/ 42 w 296"/>
                <a:gd name="T45" fmla="*/ 189 h 221"/>
                <a:gd name="T46" fmla="*/ 56 w 296"/>
                <a:gd name="T47" fmla="*/ 180 h 221"/>
                <a:gd name="T48" fmla="*/ 72 w 296"/>
                <a:gd name="T49" fmla="*/ 171 h 221"/>
                <a:gd name="T50" fmla="*/ 89 w 296"/>
                <a:gd name="T51" fmla="*/ 158 h 221"/>
                <a:gd name="T52" fmla="*/ 108 w 296"/>
                <a:gd name="T53" fmla="*/ 144 h 221"/>
                <a:gd name="T54" fmla="*/ 129 w 296"/>
                <a:gd name="T55" fmla="*/ 126 h 221"/>
                <a:gd name="T56" fmla="*/ 151 w 296"/>
                <a:gd name="T57" fmla="*/ 105 h 221"/>
                <a:gd name="T58" fmla="*/ 176 w 296"/>
                <a:gd name="T59" fmla="*/ 81 h 221"/>
                <a:gd name="T60" fmla="*/ 203 w 296"/>
                <a:gd name="T61" fmla="*/ 54 h 221"/>
                <a:gd name="T62" fmla="*/ 231 w 296"/>
                <a:gd name="T63" fmla="*/ 25 h 221"/>
                <a:gd name="T64" fmla="*/ 271 w 296"/>
                <a:gd name="T65" fmla="*/ 4 h 221"/>
                <a:gd name="T66" fmla="*/ 286 w 296"/>
                <a:gd name="T67" fmla="*/ 12 h 221"/>
                <a:gd name="T68" fmla="*/ 269 w 296"/>
                <a:gd name="T69" fmla="*/ 34 h 221"/>
                <a:gd name="T70" fmla="*/ 253 w 296"/>
                <a:gd name="T71" fmla="*/ 52 h 221"/>
                <a:gd name="T72" fmla="*/ 241 w 296"/>
                <a:gd name="T73" fmla="*/ 68 h 221"/>
                <a:gd name="T74" fmla="*/ 236 w 296"/>
                <a:gd name="T75" fmla="*/ 7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6" h="221">
                  <a:moveTo>
                    <a:pt x="236" y="75"/>
                  </a:moveTo>
                  <a:lnTo>
                    <a:pt x="231" y="80"/>
                  </a:lnTo>
                  <a:lnTo>
                    <a:pt x="224" y="87"/>
                  </a:lnTo>
                  <a:lnTo>
                    <a:pt x="217" y="95"/>
                  </a:lnTo>
                  <a:lnTo>
                    <a:pt x="208" y="102"/>
                  </a:lnTo>
                  <a:lnTo>
                    <a:pt x="199" y="111"/>
                  </a:lnTo>
                  <a:lnTo>
                    <a:pt x="190" y="119"/>
                  </a:lnTo>
                  <a:lnTo>
                    <a:pt x="180" y="128"/>
                  </a:lnTo>
                  <a:lnTo>
                    <a:pt x="168" y="138"/>
                  </a:lnTo>
                  <a:lnTo>
                    <a:pt x="156" y="148"/>
                  </a:lnTo>
                  <a:lnTo>
                    <a:pt x="142" y="157"/>
                  </a:lnTo>
                  <a:lnTo>
                    <a:pt x="130" y="166"/>
                  </a:lnTo>
                  <a:lnTo>
                    <a:pt x="116" y="174"/>
                  </a:lnTo>
                  <a:lnTo>
                    <a:pt x="102" y="182"/>
                  </a:lnTo>
                  <a:lnTo>
                    <a:pt x="88" y="189"/>
                  </a:lnTo>
                  <a:lnTo>
                    <a:pt x="74" y="196"/>
                  </a:lnTo>
                  <a:lnTo>
                    <a:pt x="61" y="203"/>
                  </a:lnTo>
                  <a:lnTo>
                    <a:pt x="54" y="206"/>
                  </a:lnTo>
                  <a:lnTo>
                    <a:pt x="47" y="208"/>
                  </a:lnTo>
                  <a:lnTo>
                    <a:pt x="40" y="211"/>
                  </a:lnTo>
                  <a:lnTo>
                    <a:pt x="34" y="213"/>
                  </a:lnTo>
                  <a:lnTo>
                    <a:pt x="29" y="215"/>
                  </a:lnTo>
                  <a:lnTo>
                    <a:pt x="23" y="216"/>
                  </a:lnTo>
                  <a:lnTo>
                    <a:pt x="20" y="217"/>
                  </a:lnTo>
                  <a:lnTo>
                    <a:pt x="15" y="218"/>
                  </a:lnTo>
                  <a:lnTo>
                    <a:pt x="12" y="220"/>
                  </a:lnTo>
                  <a:lnTo>
                    <a:pt x="8" y="220"/>
                  </a:lnTo>
                  <a:lnTo>
                    <a:pt x="6" y="221"/>
                  </a:lnTo>
                  <a:lnTo>
                    <a:pt x="4" y="221"/>
                  </a:lnTo>
                  <a:lnTo>
                    <a:pt x="2" y="221"/>
                  </a:lnTo>
                  <a:lnTo>
                    <a:pt x="0" y="221"/>
                  </a:lnTo>
                  <a:lnTo>
                    <a:pt x="0" y="220"/>
                  </a:lnTo>
                  <a:lnTo>
                    <a:pt x="0" y="220"/>
                  </a:lnTo>
                  <a:lnTo>
                    <a:pt x="0" y="218"/>
                  </a:lnTo>
                  <a:lnTo>
                    <a:pt x="0" y="217"/>
                  </a:lnTo>
                  <a:lnTo>
                    <a:pt x="2" y="216"/>
                  </a:lnTo>
                  <a:lnTo>
                    <a:pt x="4" y="215"/>
                  </a:lnTo>
                  <a:lnTo>
                    <a:pt x="6" y="213"/>
                  </a:lnTo>
                  <a:lnTo>
                    <a:pt x="8" y="212"/>
                  </a:lnTo>
                  <a:lnTo>
                    <a:pt x="12" y="209"/>
                  </a:lnTo>
                  <a:lnTo>
                    <a:pt x="15" y="206"/>
                  </a:lnTo>
                  <a:lnTo>
                    <a:pt x="20" y="204"/>
                  </a:lnTo>
                  <a:lnTo>
                    <a:pt x="24" y="200"/>
                  </a:lnTo>
                  <a:lnTo>
                    <a:pt x="30" y="197"/>
                  </a:lnTo>
                  <a:lnTo>
                    <a:pt x="36" y="194"/>
                  </a:lnTo>
                  <a:lnTo>
                    <a:pt x="42" y="189"/>
                  </a:lnTo>
                  <a:lnTo>
                    <a:pt x="49" y="186"/>
                  </a:lnTo>
                  <a:lnTo>
                    <a:pt x="56" y="180"/>
                  </a:lnTo>
                  <a:lnTo>
                    <a:pt x="64" y="175"/>
                  </a:lnTo>
                  <a:lnTo>
                    <a:pt x="72" y="171"/>
                  </a:lnTo>
                  <a:lnTo>
                    <a:pt x="80" y="165"/>
                  </a:lnTo>
                  <a:lnTo>
                    <a:pt x="89" y="158"/>
                  </a:lnTo>
                  <a:lnTo>
                    <a:pt x="98" y="152"/>
                  </a:lnTo>
                  <a:lnTo>
                    <a:pt x="108" y="144"/>
                  </a:lnTo>
                  <a:lnTo>
                    <a:pt x="118" y="135"/>
                  </a:lnTo>
                  <a:lnTo>
                    <a:pt x="129" y="126"/>
                  </a:lnTo>
                  <a:lnTo>
                    <a:pt x="140" y="115"/>
                  </a:lnTo>
                  <a:lnTo>
                    <a:pt x="151" y="105"/>
                  </a:lnTo>
                  <a:lnTo>
                    <a:pt x="164" y="93"/>
                  </a:lnTo>
                  <a:lnTo>
                    <a:pt x="176" y="81"/>
                  </a:lnTo>
                  <a:lnTo>
                    <a:pt x="190" y="68"/>
                  </a:lnTo>
                  <a:lnTo>
                    <a:pt x="203" y="54"/>
                  </a:lnTo>
                  <a:lnTo>
                    <a:pt x="217" y="41"/>
                  </a:lnTo>
                  <a:lnTo>
                    <a:pt x="231" y="25"/>
                  </a:lnTo>
                  <a:lnTo>
                    <a:pt x="246" y="10"/>
                  </a:lnTo>
                  <a:lnTo>
                    <a:pt x="271" y="4"/>
                  </a:lnTo>
                  <a:lnTo>
                    <a:pt x="296" y="0"/>
                  </a:lnTo>
                  <a:lnTo>
                    <a:pt x="286" y="12"/>
                  </a:lnTo>
                  <a:lnTo>
                    <a:pt x="277" y="24"/>
                  </a:lnTo>
                  <a:lnTo>
                    <a:pt x="269" y="34"/>
                  </a:lnTo>
                  <a:lnTo>
                    <a:pt x="261" y="43"/>
                  </a:lnTo>
                  <a:lnTo>
                    <a:pt x="253" y="52"/>
                  </a:lnTo>
                  <a:lnTo>
                    <a:pt x="248" y="60"/>
                  </a:lnTo>
                  <a:lnTo>
                    <a:pt x="241" y="68"/>
                  </a:lnTo>
                  <a:lnTo>
                    <a:pt x="236" y="75"/>
                  </a:lnTo>
                  <a:lnTo>
                    <a:pt x="236" y="75"/>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50" name="Freeform 86"/>
            <p:cNvSpPr/>
            <p:nvPr/>
          </p:nvSpPr>
          <p:spPr bwMode="auto">
            <a:xfrm>
              <a:off x="10790471" y="666400"/>
              <a:ext cx="182563" cy="328613"/>
            </a:xfrm>
            <a:custGeom>
              <a:avLst/>
              <a:gdLst>
                <a:gd name="T0" fmla="*/ 83 w 115"/>
                <a:gd name="T1" fmla="*/ 7 h 207"/>
                <a:gd name="T2" fmla="*/ 93 w 115"/>
                <a:gd name="T3" fmla="*/ 26 h 207"/>
                <a:gd name="T4" fmla="*/ 102 w 115"/>
                <a:gd name="T5" fmla="*/ 43 h 207"/>
                <a:gd name="T6" fmla="*/ 108 w 115"/>
                <a:gd name="T7" fmla="*/ 60 h 207"/>
                <a:gd name="T8" fmla="*/ 112 w 115"/>
                <a:gd name="T9" fmla="*/ 75 h 207"/>
                <a:gd name="T10" fmla="*/ 114 w 115"/>
                <a:gd name="T11" fmla="*/ 92 h 207"/>
                <a:gd name="T12" fmla="*/ 115 w 115"/>
                <a:gd name="T13" fmla="*/ 109 h 207"/>
                <a:gd name="T14" fmla="*/ 115 w 115"/>
                <a:gd name="T15" fmla="*/ 125 h 207"/>
                <a:gd name="T16" fmla="*/ 113 w 115"/>
                <a:gd name="T17" fmla="*/ 143 h 207"/>
                <a:gd name="T18" fmla="*/ 110 w 115"/>
                <a:gd name="T19" fmla="*/ 159 h 207"/>
                <a:gd name="T20" fmla="*/ 106 w 115"/>
                <a:gd name="T21" fmla="*/ 173 h 207"/>
                <a:gd name="T22" fmla="*/ 101 w 115"/>
                <a:gd name="T23" fmla="*/ 184 h 207"/>
                <a:gd name="T24" fmla="*/ 94 w 115"/>
                <a:gd name="T25" fmla="*/ 193 h 207"/>
                <a:gd name="T26" fmla="*/ 86 w 115"/>
                <a:gd name="T27" fmla="*/ 201 h 207"/>
                <a:gd name="T28" fmla="*/ 79 w 115"/>
                <a:gd name="T29" fmla="*/ 206 h 207"/>
                <a:gd name="T30" fmla="*/ 72 w 115"/>
                <a:gd name="T31" fmla="*/ 207 h 207"/>
                <a:gd name="T32" fmla="*/ 67 w 115"/>
                <a:gd name="T33" fmla="*/ 206 h 207"/>
                <a:gd name="T34" fmla="*/ 61 w 115"/>
                <a:gd name="T35" fmla="*/ 204 h 207"/>
                <a:gd name="T36" fmla="*/ 59 w 115"/>
                <a:gd name="T37" fmla="*/ 199 h 207"/>
                <a:gd name="T38" fmla="*/ 57 w 115"/>
                <a:gd name="T39" fmla="*/ 192 h 207"/>
                <a:gd name="T40" fmla="*/ 57 w 115"/>
                <a:gd name="T41" fmla="*/ 185 h 207"/>
                <a:gd name="T42" fmla="*/ 53 w 115"/>
                <a:gd name="T43" fmla="*/ 179 h 207"/>
                <a:gd name="T44" fmla="*/ 46 w 115"/>
                <a:gd name="T45" fmla="*/ 172 h 207"/>
                <a:gd name="T46" fmla="*/ 36 w 115"/>
                <a:gd name="T47" fmla="*/ 165 h 207"/>
                <a:gd name="T48" fmla="*/ 23 w 115"/>
                <a:gd name="T49" fmla="*/ 158 h 207"/>
                <a:gd name="T50" fmla="*/ 11 w 115"/>
                <a:gd name="T51" fmla="*/ 151 h 207"/>
                <a:gd name="T52" fmla="*/ 4 w 115"/>
                <a:gd name="T53" fmla="*/ 147 h 207"/>
                <a:gd name="T54" fmla="*/ 0 w 115"/>
                <a:gd name="T55" fmla="*/ 142 h 207"/>
                <a:gd name="T56" fmla="*/ 0 w 115"/>
                <a:gd name="T57" fmla="*/ 140 h 207"/>
                <a:gd name="T58" fmla="*/ 3 w 115"/>
                <a:gd name="T59" fmla="*/ 138 h 207"/>
                <a:gd name="T60" fmla="*/ 11 w 115"/>
                <a:gd name="T61" fmla="*/ 137 h 207"/>
                <a:gd name="T62" fmla="*/ 23 w 115"/>
                <a:gd name="T63" fmla="*/ 137 h 207"/>
                <a:gd name="T64" fmla="*/ 37 w 115"/>
                <a:gd name="T65" fmla="*/ 139 h 207"/>
                <a:gd name="T66" fmla="*/ 50 w 115"/>
                <a:gd name="T67" fmla="*/ 140 h 207"/>
                <a:gd name="T68" fmla="*/ 59 w 115"/>
                <a:gd name="T69" fmla="*/ 140 h 207"/>
                <a:gd name="T70" fmla="*/ 66 w 115"/>
                <a:gd name="T71" fmla="*/ 139 h 207"/>
                <a:gd name="T72" fmla="*/ 68 w 115"/>
                <a:gd name="T73" fmla="*/ 137 h 207"/>
                <a:gd name="T74" fmla="*/ 71 w 115"/>
                <a:gd name="T75" fmla="*/ 131 h 207"/>
                <a:gd name="T76" fmla="*/ 74 w 115"/>
                <a:gd name="T77" fmla="*/ 123 h 207"/>
                <a:gd name="T78" fmla="*/ 76 w 115"/>
                <a:gd name="T79" fmla="*/ 112 h 207"/>
                <a:gd name="T80" fmla="*/ 77 w 115"/>
                <a:gd name="T81" fmla="*/ 100 h 207"/>
                <a:gd name="T82" fmla="*/ 76 w 115"/>
                <a:gd name="T83" fmla="*/ 92 h 207"/>
                <a:gd name="T84" fmla="*/ 74 w 115"/>
                <a:gd name="T85" fmla="*/ 83 h 207"/>
                <a:gd name="T86" fmla="*/ 71 w 115"/>
                <a:gd name="T87" fmla="*/ 72 h 207"/>
                <a:gd name="T88" fmla="*/ 68 w 115"/>
                <a:gd name="T89" fmla="*/ 60 h 207"/>
                <a:gd name="T90" fmla="*/ 63 w 115"/>
                <a:gd name="T91" fmla="*/ 45 h 207"/>
                <a:gd name="T92" fmla="*/ 59 w 115"/>
                <a:gd name="T93" fmla="*/ 29 h 207"/>
                <a:gd name="T94" fmla="*/ 53 w 115"/>
                <a:gd name="T95" fmla="*/ 12 h 207"/>
                <a:gd name="T96" fmla="*/ 63 w 115"/>
                <a:gd name="T97" fmla="*/ 1 h 207"/>
                <a:gd name="T98" fmla="*/ 77 w 115"/>
                <a:gd name="T99"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5" h="207">
                  <a:moveTo>
                    <a:pt x="77" y="0"/>
                  </a:moveTo>
                  <a:lnTo>
                    <a:pt x="83" y="7"/>
                  </a:lnTo>
                  <a:lnTo>
                    <a:pt x="88" y="17"/>
                  </a:lnTo>
                  <a:lnTo>
                    <a:pt x="93" y="26"/>
                  </a:lnTo>
                  <a:lnTo>
                    <a:pt x="97" y="35"/>
                  </a:lnTo>
                  <a:lnTo>
                    <a:pt x="102" y="43"/>
                  </a:lnTo>
                  <a:lnTo>
                    <a:pt x="105" y="51"/>
                  </a:lnTo>
                  <a:lnTo>
                    <a:pt x="108" y="60"/>
                  </a:lnTo>
                  <a:lnTo>
                    <a:pt x="111" y="68"/>
                  </a:lnTo>
                  <a:lnTo>
                    <a:pt x="112" y="75"/>
                  </a:lnTo>
                  <a:lnTo>
                    <a:pt x="113" y="85"/>
                  </a:lnTo>
                  <a:lnTo>
                    <a:pt x="114" y="92"/>
                  </a:lnTo>
                  <a:lnTo>
                    <a:pt x="115" y="100"/>
                  </a:lnTo>
                  <a:lnTo>
                    <a:pt x="115" y="109"/>
                  </a:lnTo>
                  <a:lnTo>
                    <a:pt x="115" y="117"/>
                  </a:lnTo>
                  <a:lnTo>
                    <a:pt x="115" y="125"/>
                  </a:lnTo>
                  <a:lnTo>
                    <a:pt x="114" y="134"/>
                  </a:lnTo>
                  <a:lnTo>
                    <a:pt x="113" y="143"/>
                  </a:lnTo>
                  <a:lnTo>
                    <a:pt x="111" y="151"/>
                  </a:lnTo>
                  <a:lnTo>
                    <a:pt x="110" y="159"/>
                  </a:lnTo>
                  <a:lnTo>
                    <a:pt x="109" y="167"/>
                  </a:lnTo>
                  <a:lnTo>
                    <a:pt x="106" y="173"/>
                  </a:lnTo>
                  <a:lnTo>
                    <a:pt x="104" y="180"/>
                  </a:lnTo>
                  <a:lnTo>
                    <a:pt x="101" y="184"/>
                  </a:lnTo>
                  <a:lnTo>
                    <a:pt x="97" y="189"/>
                  </a:lnTo>
                  <a:lnTo>
                    <a:pt x="94" y="193"/>
                  </a:lnTo>
                  <a:lnTo>
                    <a:pt x="89" y="198"/>
                  </a:lnTo>
                  <a:lnTo>
                    <a:pt x="86" y="201"/>
                  </a:lnTo>
                  <a:lnTo>
                    <a:pt x="83" y="204"/>
                  </a:lnTo>
                  <a:lnTo>
                    <a:pt x="79" y="206"/>
                  </a:lnTo>
                  <a:lnTo>
                    <a:pt x="76" y="207"/>
                  </a:lnTo>
                  <a:lnTo>
                    <a:pt x="72" y="207"/>
                  </a:lnTo>
                  <a:lnTo>
                    <a:pt x="70" y="206"/>
                  </a:lnTo>
                  <a:lnTo>
                    <a:pt x="67" y="206"/>
                  </a:lnTo>
                  <a:lnTo>
                    <a:pt x="63" y="205"/>
                  </a:lnTo>
                  <a:lnTo>
                    <a:pt x="61" y="204"/>
                  </a:lnTo>
                  <a:lnTo>
                    <a:pt x="60" y="201"/>
                  </a:lnTo>
                  <a:lnTo>
                    <a:pt x="59" y="199"/>
                  </a:lnTo>
                  <a:lnTo>
                    <a:pt x="58" y="196"/>
                  </a:lnTo>
                  <a:lnTo>
                    <a:pt x="57" y="192"/>
                  </a:lnTo>
                  <a:lnTo>
                    <a:pt x="57" y="189"/>
                  </a:lnTo>
                  <a:lnTo>
                    <a:pt x="57" y="185"/>
                  </a:lnTo>
                  <a:lnTo>
                    <a:pt x="55" y="182"/>
                  </a:lnTo>
                  <a:lnTo>
                    <a:pt x="53" y="179"/>
                  </a:lnTo>
                  <a:lnTo>
                    <a:pt x="50" y="175"/>
                  </a:lnTo>
                  <a:lnTo>
                    <a:pt x="46" y="172"/>
                  </a:lnTo>
                  <a:lnTo>
                    <a:pt x="41" y="168"/>
                  </a:lnTo>
                  <a:lnTo>
                    <a:pt x="36" y="165"/>
                  </a:lnTo>
                  <a:lnTo>
                    <a:pt x="30" y="162"/>
                  </a:lnTo>
                  <a:lnTo>
                    <a:pt x="23" y="158"/>
                  </a:lnTo>
                  <a:lnTo>
                    <a:pt x="17" y="155"/>
                  </a:lnTo>
                  <a:lnTo>
                    <a:pt x="11" y="151"/>
                  </a:lnTo>
                  <a:lnTo>
                    <a:pt x="7" y="149"/>
                  </a:lnTo>
                  <a:lnTo>
                    <a:pt x="4" y="147"/>
                  </a:lnTo>
                  <a:lnTo>
                    <a:pt x="1" y="145"/>
                  </a:lnTo>
                  <a:lnTo>
                    <a:pt x="0" y="142"/>
                  </a:lnTo>
                  <a:lnTo>
                    <a:pt x="0" y="141"/>
                  </a:lnTo>
                  <a:lnTo>
                    <a:pt x="0" y="140"/>
                  </a:lnTo>
                  <a:lnTo>
                    <a:pt x="1" y="139"/>
                  </a:lnTo>
                  <a:lnTo>
                    <a:pt x="3" y="138"/>
                  </a:lnTo>
                  <a:lnTo>
                    <a:pt x="7" y="137"/>
                  </a:lnTo>
                  <a:lnTo>
                    <a:pt x="11" y="137"/>
                  </a:lnTo>
                  <a:lnTo>
                    <a:pt x="17" y="137"/>
                  </a:lnTo>
                  <a:lnTo>
                    <a:pt x="23" y="137"/>
                  </a:lnTo>
                  <a:lnTo>
                    <a:pt x="30" y="138"/>
                  </a:lnTo>
                  <a:lnTo>
                    <a:pt x="37" y="139"/>
                  </a:lnTo>
                  <a:lnTo>
                    <a:pt x="44" y="140"/>
                  </a:lnTo>
                  <a:lnTo>
                    <a:pt x="50" y="140"/>
                  </a:lnTo>
                  <a:lnTo>
                    <a:pt x="54" y="140"/>
                  </a:lnTo>
                  <a:lnTo>
                    <a:pt x="59" y="140"/>
                  </a:lnTo>
                  <a:lnTo>
                    <a:pt x="62" y="140"/>
                  </a:lnTo>
                  <a:lnTo>
                    <a:pt x="66" y="139"/>
                  </a:lnTo>
                  <a:lnTo>
                    <a:pt x="67" y="138"/>
                  </a:lnTo>
                  <a:lnTo>
                    <a:pt x="68" y="137"/>
                  </a:lnTo>
                  <a:lnTo>
                    <a:pt x="69" y="134"/>
                  </a:lnTo>
                  <a:lnTo>
                    <a:pt x="71" y="131"/>
                  </a:lnTo>
                  <a:lnTo>
                    <a:pt x="72" y="128"/>
                  </a:lnTo>
                  <a:lnTo>
                    <a:pt x="74" y="123"/>
                  </a:lnTo>
                  <a:lnTo>
                    <a:pt x="75" y="117"/>
                  </a:lnTo>
                  <a:lnTo>
                    <a:pt x="76" y="112"/>
                  </a:lnTo>
                  <a:lnTo>
                    <a:pt x="77" y="104"/>
                  </a:lnTo>
                  <a:lnTo>
                    <a:pt x="77" y="100"/>
                  </a:lnTo>
                  <a:lnTo>
                    <a:pt x="77" y="97"/>
                  </a:lnTo>
                  <a:lnTo>
                    <a:pt x="76" y="92"/>
                  </a:lnTo>
                  <a:lnTo>
                    <a:pt x="75" y="88"/>
                  </a:lnTo>
                  <a:lnTo>
                    <a:pt x="74" y="83"/>
                  </a:lnTo>
                  <a:lnTo>
                    <a:pt x="72" y="78"/>
                  </a:lnTo>
                  <a:lnTo>
                    <a:pt x="71" y="72"/>
                  </a:lnTo>
                  <a:lnTo>
                    <a:pt x="70" y="66"/>
                  </a:lnTo>
                  <a:lnTo>
                    <a:pt x="68" y="60"/>
                  </a:lnTo>
                  <a:lnTo>
                    <a:pt x="66" y="53"/>
                  </a:lnTo>
                  <a:lnTo>
                    <a:pt x="63" y="45"/>
                  </a:lnTo>
                  <a:lnTo>
                    <a:pt x="61" y="37"/>
                  </a:lnTo>
                  <a:lnTo>
                    <a:pt x="59" y="29"/>
                  </a:lnTo>
                  <a:lnTo>
                    <a:pt x="55" y="21"/>
                  </a:lnTo>
                  <a:lnTo>
                    <a:pt x="53" y="12"/>
                  </a:lnTo>
                  <a:lnTo>
                    <a:pt x="50" y="3"/>
                  </a:lnTo>
                  <a:lnTo>
                    <a:pt x="63" y="1"/>
                  </a:lnTo>
                  <a:lnTo>
                    <a:pt x="77" y="0"/>
                  </a:lnTo>
                  <a:lnTo>
                    <a:pt x="77" y="0"/>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grpSp>
      <p:sp>
        <p:nvSpPr>
          <p:cNvPr id="51" name="Freeform 78"/>
          <p:cNvSpPr/>
          <p:nvPr/>
        </p:nvSpPr>
        <p:spPr bwMode="auto">
          <a:xfrm>
            <a:off x="1654863" y="3642453"/>
            <a:ext cx="1708188" cy="264445"/>
          </a:xfrm>
          <a:custGeom>
            <a:avLst/>
            <a:gdLst>
              <a:gd name="T0" fmla="*/ 52 w 707"/>
              <a:gd name="T1" fmla="*/ 78 h 119"/>
              <a:gd name="T2" fmla="*/ 66 w 707"/>
              <a:gd name="T3" fmla="*/ 76 h 119"/>
              <a:gd name="T4" fmla="*/ 83 w 707"/>
              <a:gd name="T5" fmla="*/ 74 h 119"/>
              <a:gd name="T6" fmla="*/ 102 w 707"/>
              <a:gd name="T7" fmla="*/ 72 h 119"/>
              <a:gd name="T8" fmla="*/ 125 w 707"/>
              <a:gd name="T9" fmla="*/ 68 h 119"/>
              <a:gd name="T10" fmla="*/ 152 w 707"/>
              <a:gd name="T11" fmla="*/ 65 h 119"/>
              <a:gd name="T12" fmla="*/ 185 w 707"/>
              <a:gd name="T13" fmla="*/ 61 h 119"/>
              <a:gd name="T14" fmla="*/ 222 w 707"/>
              <a:gd name="T15" fmla="*/ 57 h 119"/>
              <a:gd name="T16" fmla="*/ 266 w 707"/>
              <a:gd name="T17" fmla="*/ 50 h 119"/>
              <a:gd name="T18" fmla="*/ 316 w 707"/>
              <a:gd name="T19" fmla="*/ 43 h 119"/>
              <a:gd name="T20" fmla="*/ 368 w 707"/>
              <a:gd name="T21" fmla="*/ 36 h 119"/>
              <a:gd name="T22" fmla="*/ 415 w 707"/>
              <a:gd name="T23" fmla="*/ 31 h 119"/>
              <a:gd name="T24" fmla="*/ 456 w 707"/>
              <a:gd name="T25" fmla="*/ 25 h 119"/>
              <a:gd name="T26" fmla="*/ 491 w 707"/>
              <a:gd name="T27" fmla="*/ 19 h 119"/>
              <a:gd name="T28" fmla="*/ 522 w 707"/>
              <a:gd name="T29" fmla="*/ 14 h 119"/>
              <a:gd name="T30" fmla="*/ 546 w 707"/>
              <a:gd name="T31" fmla="*/ 9 h 119"/>
              <a:gd name="T32" fmla="*/ 567 w 707"/>
              <a:gd name="T33" fmla="*/ 6 h 119"/>
              <a:gd name="T34" fmla="*/ 591 w 707"/>
              <a:gd name="T35" fmla="*/ 2 h 119"/>
              <a:gd name="T36" fmla="*/ 617 w 707"/>
              <a:gd name="T37" fmla="*/ 0 h 119"/>
              <a:gd name="T38" fmla="*/ 634 w 707"/>
              <a:gd name="T39" fmla="*/ 0 h 119"/>
              <a:gd name="T40" fmla="*/ 661 w 707"/>
              <a:gd name="T41" fmla="*/ 6 h 119"/>
              <a:gd name="T42" fmla="*/ 679 w 707"/>
              <a:gd name="T43" fmla="*/ 12 h 119"/>
              <a:gd name="T44" fmla="*/ 693 w 707"/>
              <a:gd name="T45" fmla="*/ 21 h 119"/>
              <a:gd name="T46" fmla="*/ 705 w 707"/>
              <a:gd name="T47" fmla="*/ 31 h 119"/>
              <a:gd name="T48" fmla="*/ 707 w 707"/>
              <a:gd name="T49" fmla="*/ 40 h 119"/>
              <a:gd name="T50" fmla="*/ 703 w 707"/>
              <a:gd name="T51" fmla="*/ 46 h 119"/>
              <a:gd name="T52" fmla="*/ 697 w 707"/>
              <a:gd name="T53" fmla="*/ 47 h 119"/>
              <a:gd name="T54" fmla="*/ 687 w 707"/>
              <a:gd name="T55" fmla="*/ 48 h 119"/>
              <a:gd name="T56" fmla="*/ 673 w 707"/>
              <a:gd name="T57" fmla="*/ 48 h 119"/>
              <a:gd name="T58" fmla="*/ 654 w 707"/>
              <a:gd name="T59" fmla="*/ 48 h 119"/>
              <a:gd name="T60" fmla="*/ 629 w 707"/>
              <a:gd name="T61" fmla="*/ 49 h 119"/>
              <a:gd name="T62" fmla="*/ 600 w 707"/>
              <a:gd name="T63" fmla="*/ 49 h 119"/>
              <a:gd name="T64" fmla="*/ 567 w 707"/>
              <a:gd name="T65" fmla="*/ 51 h 119"/>
              <a:gd name="T66" fmla="*/ 493 w 707"/>
              <a:gd name="T67" fmla="*/ 56 h 119"/>
              <a:gd name="T68" fmla="*/ 427 w 707"/>
              <a:gd name="T69" fmla="*/ 61 h 119"/>
              <a:gd name="T70" fmla="*/ 379 w 707"/>
              <a:gd name="T71" fmla="*/ 66 h 119"/>
              <a:gd name="T72" fmla="*/ 347 w 707"/>
              <a:gd name="T73" fmla="*/ 70 h 119"/>
              <a:gd name="T74" fmla="*/ 312 w 707"/>
              <a:gd name="T75" fmla="*/ 75 h 119"/>
              <a:gd name="T76" fmla="*/ 273 w 707"/>
              <a:gd name="T77" fmla="*/ 81 h 119"/>
              <a:gd name="T78" fmla="*/ 231 w 707"/>
              <a:gd name="T79" fmla="*/ 87 h 119"/>
              <a:gd name="T80" fmla="*/ 186 w 707"/>
              <a:gd name="T81" fmla="*/ 95 h 119"/>
              <a:gd name="T82" fmla="*/ 143 w 707"/>
              <a:gd name="T83" fmla="*/ 103 h 119"/>
              <a:gd name="T84" fmla="*/ 108 w 707"/>
              <a:gd name="T85" fmla="*/ 110 h 119"/>
              <a:gd name="T86" fmla="*/ 80 w 707"/>
              <a:gd name="T87" fmla="*/ 115 h 119"/>
              <a:gd name="T88" fmla="*/ 61 w 707"/>
              <a:gd name="T89" fmla="*/ 117 h 119"/>
              <a:gd name="T90" fmla="*/ 50 w 707"/>
              <a:gd name="T91" fmla="*/ 118 h 119"/>
              <a:gd name="T92" fmla="*/ 40 w 707"/>
              <a:gd name="T93" fmla="*/ 117 h 119"/>
              <a:gd name="T94" fmla="*/ 27 w 707"/>
              <a:gd name="T95" fmla="*/ 111 h 119"/>
              <a:gd name="T96" fmla="*/ 14 w 707"/>
              <a:gd name="T97" fmla="*/ 102 h 119"/>
              <a:gd name="T98" fmla="*/ 3 w 707"/>
              <a:gd name="T99" fmla="*/ 92 h 119"/>
              <a:gd name="T100" fmla="*/ 0 w 707"/>
              <a:gd name="T101" fmla="*/ 84 h 119"/>
              <a:gd name="T102" fmla="*/ 7 w 707"/>
              <a:gd name="T103" fmla="*/ 82 h 119"/>
              <a:gd name="T104" fmla="*/ 17 w 707"/>
              <a:gd name="T105" fmla="*/ 82 h 119"/>
              <a:gd name="T106" fmla="*/ 32 w 707"/>
              <a:gd name="T107" fmla="*/ 8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7" h="119">
                <a:moveTo>
                  <a:pt x="37" y="82"/>
                </a:moveTo>
                <a:lnTo>
                  <a:pt x="44" y="80"/>
                </a:lnTo>
                <a:lnTo>
                  <a:pt x="52" y="78"/>
                </a:lnTo>
                <a:lnTo>
                  <a:pt x="57" y="78"/>
                </a:lnTo>
                <a:lnTo>
                  <a:pt x="61" y="77"/>
                </a:lnTo>
                <a:lnTo>
                  <a:pt x="66" y="76"/>
                </a:lnTo>
                <a:lnTo>
                  <a:pt x="71" y="76"/>
                </a:lnTo>
                <a:lnTo>
                  <a:pt x="77" y="75"/>
                </a:lnTo>
                <a:lnTo>
                  <a:pt x="83" y="74"/>
                </a:lnTo>
                <a:lnTo>
                  <a:pt x="88" y="73"/>
                </a:lnTo>
                <a:lnTo>
                  <a:pt x="95" y="73"/>
                </a:lnTo>
                <a:lnTo>
                  <a:pt x="102" y="72"/>
                </a:lnTo>
                <a:lnTo>
                  <a:pt x="109" y="70"/>
                </a:lnTo>
                <a:lnTo>
                  <a:pt x="117" y="69"/>
                </a:lnTo>
                <a:lnTo>
                  <a:pt x="125" y="68"/>
                </a:lnTo>
                <a:lnTo>
                  <a:pt x="134" y="67"/>
                </a:lnTo>
                <a:lnTo>
                  <a:pt x="143" y="66"/>
                </a:lnTo>
                <a:lnTo>
                  <a:pt x="152" y="65"/>
                </a:lnTo>
                <a:lnTo>
                  <a:pt x="162" y="64"/>
                </a:lnTo>
                <a:lnTo>
                  <a:pt x="173" y="63"/>
                </a:lnTo>
                <a:lnTo>
                  <a:pt x="185" y="61"/>
                </a:lnTo>
                <a:lnTo>
                  <a:pt x="196" y="60"/>
                </a:lnTo>
                <a:lnTo>
                  <a:pt x="209" y="58"/>
                </a:lnTo>
                <a:lnTo>
                  <a:pt x="222" y="57"/>
                </a:lnTo>
                <a:lnTo>
                  <a:pt x="236" y="55"/>
                </a:lnTo>
                <a:lnTo>
                  <a:pt x="251" y="52"/>
                </a:lnTo>
                <a:lnTo>
                  <a:pt x="266" y="50"/>
                </a:lnTo>
                <a:lnTo>
                  <a:pt x="282" y="48"/>
                </a:lnTo>
                <a:lnTo>
                  <a:pt x="298" y="46"/>
                </a:lnTo>
                <a:lnTo>
                  <a:pt x="316" y="43"/>
                </a:lnTo>
                <a:lnTo>
                  <a:pt x="334" y="41"/>
                </a:lnTo>
                <a:lnTo>
                  <a:pt x="351" y="39"/>
                </a:lnTo>
                <a:lnTo>
                  <a:pt x="368" y="36"/>
                </a:lnTo>
                <a:lnTo>
                  <a:pt x="384" y="35"/>
                </a:lnTo>
                <a:lnTo>
                  <a:pt x="400" y="33"/>
                </a:lnTo>
                <a:lnTo>
                  <a:pt x="415" y="31"/>
                </a:lnTo>
                <a:lnTo>
                  <a:pt x="429" y="30"/>
                </a:lnTo>
                <a:lnTo>
                  <a:pt x="442" y="27"/>
                </a:lnTo>
                <a:lnTo>
                  <a:pt x="456" y="25"/>
                </a:lnTo>
                <a:lnTo>
                  <a:pt x="468" y="24"/>
                </a:lnTo>
                <a:lnTo>
                  <a:pt x="480" y="22"/>
                </a:lnTo>
                <a:lnTo>
                  <a:pt x="491" y="19"/>
                </a:lnTo>
                <a:lnTo>
                  <a:pt x="502" y="18"/>
                </a:lnTo>
                <a:lnTo>
                  <a:pt x="512" y="16"/>
                </a:lnTo>
                <a:lnTo>
                  <a:pt x="522" y="14"/>
                </a:lnTo>
                <a:lnTo>
                  <a:pt x="531" y="12"/>
                </a:lnTo>
                <a:lnTo>
                  <a:pt x="540" y="10"/>
                </a:lnTo>
                <a:lnTo>
                  <a:pt x="546" y="9"/>
                </a:lnTo>
                <a:lnTo>
                  <a:pt x="554" y="8"/>
                </a:lnTo>
                <a:lnTo>
                  <a:pt x="561" y="7"/>
                </a:lnTo>
                <a:lnTo>
                  <a:pt x="567" y="6"/>
                </a:lnTo>
                <a:lnTo>
                  <a:pt x="574" y="5"/>
                </a:lnTo>
                <a:lnTo>
                  <a:pt x="579" y="4"/>
                </a:lnTo>
                <a:lnTo>
                  <a:pt x="591" y="2"/>
                </a:lnTo>
                <a:lnTo>
                  <a:pt x="600" y="1"/>
                </a:lnTo>
                <a:lnTo>
                  <a:pt x="609" y="0"/>
                </a:lnTo>
                <a:lnTo>
                  <a:pt x="617" y="0"/>
                </a:lnTo>
                <a:lnTo>
                  <a:pt x="624" y="0"/>
                </a:lnTo>
                <a:lnTo>
                  <a:pt x="629" y="0"/>
                </a:lnTo>
                <a:lnTo>
                  <a:pt x="634" y="0"/>
                </a:lnTo>
                <a:lnTo>
                  <a:pt x="644" y="2"/>
                </a:lnTo>
                <a:lnTo>
                  <a:pt x="655" y="5"/>
                </a:lnTo>
                <a:lnTo>
                  <a:pt x="661" y="6"/>
                </a:lnTo>
                <a:lnTo>
                  <a:pt x="668" y="7"/>
                </a:lnTo>
                <a:lnTo>
                  <a:pt x="673" y="9"/>
                </a:lnTo>
                <a:lnTo>
                  <a:pt x="679" y="12"/>
                </a:lnTo>
                <a:lnTo>
                  <a:pt x="684" y="15"/>
                </a:lnTo>
                <a:lnTo>
                  <a:pt x="688" y="17"/>
                </a:lnTo>
                <a:lnTo>
                  <a:pt x="693" y="21"/>
                </a:lnTo>
                <a:lnTo>
                  <a:pt x="697" y="24"/>
                </a:lnTo>
                <a:lnTo>
                  <a:pt x="701" y="27"/>
                </a:lnTo>
                <a:lnTo>
                  <a:pt x="705" y="31"/>
                </a:lnTo>
                <a:lnTo>
                  <a:pt x="706" y="34"/>
                </a:lnTo>
                <a:lnTo>
                  <a:pt x="707" y="38"/>
                </a:lnTo>
                <a:lnTo>
                  <a:pt x="707" y="40"/>
                </a:lnTo>
                <a:lnTo>
                  <a:pt x="706" y="43"/>
                </a:lnTo>
                <a:lnTo>
                  <a:pt x="704" y="44"/>
                </a:lnTo>
                <a:lnTo>
                  <a:pt x="703" y="46"/>
                </a:lnTo>
                <a:lnTo>
                  <a:pt x="701" y="47"/>
                </a:lnTo>
                <a:lnTo>
                  <a:pt x="700" y="47"/>
                </a:lnTo>
                <a:lnTo>
                  <a:pt x="697" y="47"/>
                </a:lnTo>
                <a:lnTo>
                  <a:pt x="694" y="48"/>
                </a:lnTo>
                <a:lnTo>
                  <a:pt x="692" y="48"/>
                </a:lnTo>
                <a:lnTo>
                  <a:pt x="687" y="48"/>
                </a:lnTo>
                <a:lnTo>
                  <a:pt x="684" y="48"/>
                </a:lnTo>
                <a:lnTo>
                  <a:pt x="679" y="48"/>
                </a:lnTo>
                <a:lnTo>
                  <a:pt x="673" y="48"/>
                </a:lnTo>
                <a:lnTo>
                  <a:pt x="668" y="48"/>
                </a:lnTo>
                <a:lnTo>
                  <a:pt x="661" y="48"/>
                </a:lnTo>
                <a:lnTo>
                  <a:pt x="654" y="48"/>
                </a:lnTo>
                <a:lnTo>
                  <a:pt x="646" y="48"/>
                </a:lnTo>
                <a:lnTo>
                  <a:pt x="638" y="48"/>
                </a:lnTo>
                <a:lnTo>
                  <a:pt x="629" y="49"/>
                </a:lnTo>
                <a:lnTo>
                  <a:pt x="620" y="49"/>
                </a:lnTo>
                <a:lnTo>
                  <a:pt x="610" y="49"/>
                </a:lnTo>
                <a:lnTo>
                  <a:pt x="600" y="49"/>
                </a:lnTo>
                <a:lnTo>
                  <a:pt x="590" y="50"/>
                </a:lnTo>
                <a:lnTo>
                  <a:pt x="578" y="50"/>
                </a:lnTo>
                <a:lnTo>
                  <a:pt x="567" y="51"/>
                </a:lnTo>
                <a:lnTo>
                  <a:pt x="541" y="52"/>
                </a:lnTo>
                <a:lnTo>
                  <a:pt x="517" y="53"/>
                </a:lnTo>
                <a:lnTo>
                  <a:pt x="493" y="56"/>
                </a:lnTo>
                <a:lnTo>
                  <a:pt x="471" y="58"/>
                </a:lnTo>
                <a:lnTo>
                  <a:pt x="449" y="59"/>
                </a:lnTo>
                <a:lnTo>
                  <a:pt x="427" y="61"/>
                </a:lnTo>
                <a:lnTo>
                  <a:pt x="407" y="63"/>
                </a:lnTo>
                <a:lnTo>
                  <a:pt x="388" y="65"/>
                </a:lnTo>
                <a:lnTo>
                  <a:pt x="379" y="66"/>
                </a:lnTo>
                <a:lnTo>
                  <a:pt x="368" y="67"/>
                </a:lnTo>
                <a:lnTo>
                  <a:pt x="357" y="68"/>
                </a:lnTo>
                <a:lnTo>
                  <a:pt x="347" y="70"/>
                </a:lnTo>
                <a:lnTo>
                  <a:pt x="336" y="72"/>
                </a:lnTo>
                <a:lnTo>
                  <a:pt x="324" y="74"/>
                </a:lnTo>
                <a:lnTo>
                  <a:pt x="312" y="75"/>
                </a:lnTo>
                <a:lnTo>
                  <a:pt x="299" y="77"/>
                </a:lnTo>
                <a:lnTo>
                  <a:pt x="287" y="78"/>
                </a:lnTo>
                <a:lnTo>
                  <a:pt x="273" y="81"/>
                </a:lnTo>
                <a:lnTo>
                  <a:pt x="260" y="83"/>
                </a:lnTo>
                <a:lnTo>
                  <a:pt x="246" y="85"/>
                </a:lnTo>
                <a:lnTo>
                  <a:pt x="231" y="87"/>
                </a:lnTo>
                <a:lnTo>
                  <a:pt x="217" y="90"/>
                </a:lnTo>
                <a:lnTo>
                  <a:pt x="202" y="92"/>
                </a:lnTo>
                <a:lnTo>
                  <a:pt x="186" y="95"/>
                </a:lnTo>
                <a:lnTo>
                  <a:pt x="170" y="98"/>
                </a:lnTo>
                <a:lnTo>
                  <a:pt x="156" y="101"/>
                </a:lnTo>
                <a:lnTo>
                  <a:pt x="143" y="103"/>
                </a:lnTo>
                <a:lnTo>
                  <a:pt x="130" y="106"/>
                </a:lnTo>
                <a:lnTo>
                  <a:pt x="118" y="108"/>
                </a:lnTo>
                <a:lnTo>
                  <a:pt x="108" y="110"/>
                </a:lnTo>
                <a:lnTo>
                  <a:pt x="97" y="111"/>
                </a:lnTo>
                <a:lnTo>
                  <a:pt x="88" y="114"/>
                </a:lnTo>
                <a:lnTo>
                  <a:pt x="80" y="115"/>
                </a:lnTo>
                <a:lnTo>
                  <a:pt x="74" y="116"/>
                </a:lnTo>
                <a:lnTo>
                  <a:pt x="67" y="117"/>
                </a:lnTo>
                <a:lnTo>
                  <a:pt x="61" y="117"/>
                </a:lnTo>
                <a:lnTo>
                  <a:pt x="57" y="118"/>
                </a:lnTo>
                <a:lnTo>
                  <a:pt x="53" y="118"/>
                </a:lnTo>
                <a:lnTo>
                  <a:pt x="50" y="118"/>
                </a:lnTo>
                <a:lnTo>
                  <a:pt x="48" y="119"/>
                </a:lnTo>
                <a:lnTo>
                  <a:pt x="43" y="118"/>
                </a:lnTo>
                <a:lnTo>
                  <a:pt x="40" y="117"/>
                </a:lnTo>
                <a:lnTo>
                  <a:pt x="36" y="116"/>
                </a:lnTo>
                <a:lnTo>
                  <a:pt x="32" y="114"/>
                </a:lnTo>
                <a:lnTo>
                  <a:pt x="27" y="111"/>
                </a:lnTo>
                <a:lnTo>
                  <a:pt x="24" y="109"/>
                </a:lnTo>
                <a:lnTo>
                  <a:pt x="18" y="106"/>
                </a:lnTo>
                <a:lnTo>
                  <a:pt x="14" y="102"/>
                </a:lnTo>
                <a:lnTo>
                  <a:pt x="9" y="98"/>
                </a:lnTo>
                <a:lnTo>
                  <a:pt x="6" y="94"/>
                </a:lnTo>
                <a:lnTo>
                  <a:pt x="3" y="92"/>
                </a:lnTo>
                <a:lnTo>
                  <a:pt x="1" y="89"/>
                </a:lnTo>
                <a:lnTo>
                  <a:pt x="0" y="86"/>
                </a:lnTo>
                <a:lnTo>
                  <a:pt x="0" y="84"/>
                </a:lnTo>
                <a:lnTo>
                  <a:pt x="1" y="83"/>
                </a:lnTo>
                <a:lnTo>
                  <a:pt x="3" y="82"/>
                </a:lnTo>
                <a:lnTo>
                  <a:pt x="7" y="82"/>
                </a:lnTo>
                <a:lnTo>
                  <a:pt x="9" y="82"/>
                </a:lnTo>
                <a:lnTo>
                  <a:pt x="12" y="82"/>
                </a:lnTo>
                <a:lnTo>
                  <a:pt x="17" y="82"/>
                </a:lnTo>
                <a:lnTo>
                  <a:pt x="22" y="82"/>
                </a:lnTo>
                <a:lnTo>
                  <a:pt x="26" y="82"/>
                </a:lnTo>
                <a:lnTo>
                  <a:pt x="32" y="82"/>
                </a:lnTo>
                <a:lnTo>
                  <a:pt x="37" y="82"/>
                </a:lnTo>
                <a:lnTo>
                  <a:pt x="37" y="82"/>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52" name="Freeform 79"/>
          <p:cNvSpPr/>
          <p:nvPr/>
        </p:nvSpPr>
        <p:spPr bwMode="auto">
          <a:xfrm>
            <a:off x="2440098" y="3644675"/>
            <a:ext cx="142551" cy="864445"/>
          </a:xfrm>
          <a:custGeom>
            <a:avLst/>
            <a:gdLst>
              <a:gd name="T0" fmla="*/ 14 w 59"/>
              <a:gd name="T1" fmla="*/ 353 h 389"/>
              <a:gd name="T2" fmla="*/ 11 w 59"/>
              <a:gd name="T3" fmla="*/ 338 h 389"/>
              <a:gd name="T4" fmla="*/ 9 w 59"/>
              <a:gd name="T5" fmla="*/ 328 h 389"/>
              <a:gd name="T6" fmla="*/ 7 w 59"/>
              <a:gd name="T7" fmla="*/ 321 h 389"/>
              <a:gd name="T8" fmla="*/ 7 w 59"/>
              <a:gd name="T9" fmla="*/ 310 h 389"/>
              <a:gd name="T10" fmla="*/ 8 w 59"/>
              <a:gd name="T11" fmla="*/ 294 h 389"/>
              <a:gd name="T12" fmla="*/ 9 w 59"/>
              <a:gd name="T13" fmla="*/ 272 h 389"/>
              <a:gd name="T14" fmla="*/ 12 w 59"/>
              <a:gd name="T15" fmla="*/ 246 h 389"/>
              <a:gd name="T16" fmla="*/ 14 w 59"/>
              <a:gd name="T17" fmla="*/ 217 h 389"/>
              <a:gd name="T18" fmla="*/ 15 w 59"/>
              <a:gd name="T19" fmla="*/ 191 h 389"/>
              <a:gd name="T20" fmla="*/ 16 w 59"/>
              <a:gd name="T21" fmla="*/ 167 h 389"/>
              <a:gd name="T22" fmla="*/ 17 w 59"/>
              <a:gd name="T23" fmla="*/ 148 h 389"/>
              <a:gd name="T24" fmla="*/ 19 w 59"/>
              <a:gd name="T25" fmla="*/ 131 h 389"/>
              <a:gd name="T26" fmla="*/ 17 w 59"/>
              <a:gd name="T27" fmla="*/ 114 h 389"/>
              <a:gd name="T28" fmla="*/ 14 w 59"/>
              <a:gd name="T29" fmla="*/ 88 h 389"/>
              <a:gd name="T30" fmla="*/ 8 w 59"/>
              <a:gd name="T31" fmla="*/ 60 h 389"/>
              <a:gd name="T32" fmla="*/ 2 w 59"/>
              <a:gd name="T33" fmla="*/ 32 h 389"/>
              <a:gd name="T34" fmla="*/ 0 w 59"/>
              <a:gd name="T35" fmla="*/ 14 h 389"/>
              <a:gd name="T36" fmla="*/ 0 w 59"/>
              <a:gd name="T37" fmla="*/ 7 h 389"/>
              <a:gd name="T38" fmla="*/ 2 w 59"/>
              <a:gd name="T39" fmla="*/ 3 h 389"/>
              <a:gd name="T40" fmla="*/ 6 w 59"/>
              <a:gd name="T41" fmla="*/ 0 h 389"/>
              <a:gd name="T42" fmla="*/ 16 w 59"/>
              <a:gd name="T43" fmla="*/ 0 h 389"/>
              <a:gd name="T44" fmla="*/ 32 w 59"/>
              <a:gd name="T45" fmla="*/ 6 h 389"/>
              <a:gd name="T46" fmla="*/ 48 w 59"/>
              <a:gd name="T47" fmla="*/ 16 h 389"/>
              <a:gd name="T48" fmla="*/ 57 w 59"/>
              <a:gd name="T49" fmla="*/ 23 h 389"/>
              <a:gd name="T50" fmla="*/ 59 w 59"/>
              <a:gd name="T51" fmla="*/ 28 h 389"/>
              <a:gd name="T52" fmla="*/ 59 w 59"/>
              <a:gd name="T53" fmla="*/ 35 h 389"/>
              <a:gd name="T54" fmla="*/ 57 w 59"/>
              <a:gd name="T55" fmla="*/ 48 h 389"/>
              <a:gd name="T56" fmla="*/ 55 w 59"/>
              <a:gd name="T57" fmla="*/ 59 h 389"/>
              <a:gd name="T58" fmla="*/ 53 w 59"/>
              <a:gd name="T59" fmla="*/ 73 h 389"/>
              <a:gd name="T60" fmla="*/ 51 w 59"/>
              <a:gd name="T61" fmla="*/ 91 h 389"/>
              <a:gd name="T62" fmla="*/ 50 w 59"/>
              <a:gd name="T63" fmla="*/ 114 h 389"/>
              <a:gd name="T64" fmla="*/ 49 w 59"/>
              <a:gd name="T65" fmla="*/ 141 h 389"/>
              <a:gd name="T66" fmla="*/ 49 w 59"/>
              <a:gd name="T67" fmla="*/ 173 h 389"/>
              <a:gd name="T68" fmla="*/ 49 w 59"/>
              <a:gd name="T69" fmla="*/ 203 h 389"/>
              <a:gd name="T70" fmla="*/ 49 w 59"/>
              <a:gd name="T71" fmla="*/ 229 h 389"/>
              <a:gd name="T72" fmla="*/ 50 w 59"/>
              <a:gd name="T73" fmla="*/ 251 h 389"/>
              <a:gd name="T74" fmla="*/ 51 w 59"/>
              <a:gd name="T75" fmla="*/ 268 h 389"/>
              <a:gd name="T76" fmla="*/ 53 w 59"/>
              <a:gd name="T77" fmla="*/ 280 h 389"/>
              <a:gd name="T78" fmla="*/ 54 w 59"/>
              <a:gd name="T79" fmla="*/ 302 h 389"/>
              <a:gd name="T80" fmla="*/ 51 w 59"/>
              <a:gd name="T81" fmla="*/ 328 h 389"/>
              <a:gd name="T82" fmla="*/ 48 w 59"/>
              <a:gd name="T83" fmla="*/ 353 h 389"/>
              <a:gd name="T84" fmla="*/ 46 w 59"/>
              <a:gd name="T85" fmla="*/ 365 h 389"/>
              <a:gd name="T86" fmla="*/ 43 w 59"/>
              <a:gd name="T87" fmla="*/ 376 h 389"/>
              <a:gd name="T88" fmla="*/ 41 w 59"/>
              <a:gd name="T89" fmla="*/ 382 h 389"/>
              <a:gd name="T90" fmla="*/ 38 w 59"/>
              <a:gd name="T91" fmla="*/ 387 h 389"/>
              <a:gd name="T92" fmla="*/ 36 w 59"/>
              <a:gd name="T93" fmla="*/ 389 h 389"/>
              <a:gd name="T94" fmla="*/ 31 w 59"/>
              <a:gd name="T95" fmla="*/ 386 h 389"/>
              <a:gd name="T96" fmla="*/ 24 w 59"/>
              <a:gd name="T97" fmla="*/ 376 h 389"/>
              <a:gd name="T98" fmla="*/ 19 w 59"/>
              <a:gd name="T99" fmla="*/ 365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9" h="389">
                <a:moveTo>
                  <a:pt x="19" y="365"/>
                </a:moveTo>
                <a:lnTo>
                  <a:pt x="16" y="359"/>
                </a:lnTo>
                <a:lnTo>
                  <a:pt x="14" y="353"/>
                </a:lnTo>
                <a:lnTo>
                  <a:pt x="13" y="347"/>
                </a:lnTo>
                <a:lnTo>
                  <a:pt x="12" y="343"/>
                </a:lnTo>
                <a:lnTo>
                  <a:pt x="11" y="338"/>
                </a:lnTo>
                <a:lnTo>
                  <a:pt x="9" y="334"/>
                </a:lnTo>
                <a:lnTo>
                  <a:pt x="9" y="330"/>
                </a:lnTo>
                <a:lnTo>
                  <a:pt x="9" y="328"/>
                </a:lnTo>
                <a:lnTo>
                  <a:pt x="8" y="326"/>
                </a:lnTo>
                <a:lnTo>
                  <a:pt x="8" y="325"/>
                </a:lnTo>
                <a:lnTo>
                  <a:pt x="7" y="321"/>
                </a:lnTo>
                <a:lnTo>
                  <a:pt x="7" y="318"/>
                </a:lnTo>
                <a:lnTo>
                  <a:pt x="7" y="314"/>
                </a:lnTo>
                <a:lnTo>
                  <a:pt x="7" y="310"/>
                </a:lnTo>
                <a:lnTo>
                  <a:pt x="8" y="305"/>
                </a:lnTo>
                <a:lnTo>
                  <a:pt x="8" y="300"/>
                </a:lnTo>
                <a:lnTo>
                  <a:pt x="8" y="294"/>
                </a:lnTo>
                <a:lnTo>
                  <a:pt x="8" y="287"/>
                </a:lnTo>
                <a:lnTo>
                  <a:pt x="9" y="280"/>
                </a:lnTo>
                <a:lnTo>
                  <a:pt x="9" y="272"/>
                </a:lnTo>
                <a:lnTo>
                  <a:pt x="11" y="264"/>
                </a:lnTo>
                <a:lnTo>
                  <a:pt x="11" y="255"/>
                </a:lnTo>
                <a:lnTo>
                  <a:pt x="12" y="246"/>
                </a:lnTo>
                <a:lnTo>
                  <a:pt x="13" y="236"/>
                </a:lnTo>
                <a:lnTo>
                  <a:pt x="13" y="226"/>
                </a:lnTo>
                <a:lnTo>
                  <a:pt x="14" y="217"/>
                </a:lnTo>
                <a:lnTo>
                  <a:pt x="14" y="208"/>
                </a:lnTo>
                <a:lnTo>
                  <a:pt x="15" y="199"/>
                </a:lnTo>
                <a:lnTo>
                  <a:pt x="15" y="191"/>
                </a:lnTo>
                <a:lnTo>
                  <a:pt x="16" y="182"/>
                </a:lnTo>
                <a:lnTo>
                  <a:pt x="16" y="175"/>
                </a:lnTo>
                <a:lnTo>
                  <a:pt x="16" y="167"/>
                </a:lnTo>
                <a:lnTo>
                  <a:pt x="17" y="160"/>
                </a:lnTo>
                <a:lnTo>
                  <a:pt x="17" y="153"/>
                </a:lnTo>
                <a:lnTo>
                  <a:pt x="17" y="148"/>
                </a:lnTo>
                <a:lnTo>
                  <a:pt x="19" y="141"/>
                </a:lnTo>
                <a:lnTo>
                  <a:pt x="19" y="136"/>
                </a:lnTo>
                <a:lnTo>
                  <a:pt x="19" y="131"/>
                </a:lnTo>
                <a:lnTo>
                  <a:pt x="19" y="126"/>
                </a:lnTo>
                <a:lnTo>
                  <a:pt x="19" y="122"/>
                </a:lnTo>
                <a:lnTo>
                  <a:pt x="17" y="114"/>
                </a:lnTo>
                <a:lnTo>
                  <a:pt x="16" y="105"/>
                </a:lnTo>
                <a:lnTo>
                  <a:pt x="15" y="97"/>
                </a:lnTo>
                <a:lnTo>
                  <a:pt x="14" y="88"/>
                </a:lnTo>
                <a:lnTo>
                  <a:pt x="12" y="79"/>
                </a:lnTo>
                <a:lnTo>
                  <a:pt x="9" y="69"/>
                </a:lnTo>
                <a:lnTo>
                  <a:pt x="8" y="60"/>
                </a:lnTo>
                <a:lnTo>
                  <a:pt x="6" y="50"/>
                </a:lnTo>
                <a:lnTo>
                  <a:pt x="4" y="40"/>
                </a:lnTo>
                <a:lnTo>
                  <a:pt x="2" y="32"/>
                </a:lnTo>
                <a:lnTo>
                  <a:pt x="0" y="24"/>
                </a:lnTo>
                <a:lnTo>
                  <a:pt x="0" y="17"/>
                </a:lnTo>
                <a:lnTo>
                  <a:pt x="0" y="14"/>
                </a:lnTo>
                <a:lnTo>
                  <a:pt x="0" y="12"/>
                </a:lnTo>
                <a:lnTo>
                  <a:pt x="0" y="9"/>
                </a:lnTo>
                <a:lnTo>
                  <a:pt x="0" y="7"/>
                </a:lnTo>
                <a:lnTo>
                  <a:pt x="0" y="6"/>
                </a:lnTo>
                <a:lnTo>
                  <a:pt x="2" y="4"/>
                </a:lnTo>
                <a:lnTo>
                  <a:pt x="2" y="3"/>
                </a:lnTo>
                <a:lnTo>
                  <a:pt x="3" y="3"/>
                </a:lnTo>
                <a:lnTo>
                  <a:pt x="4" y="1"/>
                </a:lnTo>
                <a:lnTo>
                  <a:pt x="6" y="0"/>
                </a:lnTo>
                <a:lnTo>
                  <a:pt x="8" y="0"/>
                </a:lnTo>
                <a:lnTo>
                  <a:pt x="12" y="0"/>
                </a:lnTo>
                <a:lnTo>
                  <a:pt x="16" y="0"/>
                </a:lnTo>
                <a:lnTo>
                  <a:pt x="21" y="1"/>
                </a:lnTo>
                <a:lnTo>
                  <a:pt x="26" y="4"/>
                </a:lnTo>
                <a:lnTo>
                  <a:pt x="32" y="6"/>
                </a:lnTo>
                <a:lnTo>
                  <a:pt x="39" y="9"/>
                </a:lnTo>
                <a:lnTo>
                  <a:pt x="43" y="13"/>
                </a:lnTo>
                <a:lnTo>
                  <a:pt x="48" y="16"/>
                </a:lnTo>
                <a:lnTo>
                  <a:pt x="53" y="18"/>
                </a:lnTo>
                <a:lnTo>
                  <a:pt x="55" y="21"/>
                </a:lnTo>
                <a:lnTo>
                  <a:pt x="57" y="23"/>
                </a:lnTo>
                <a:lnTo>
                  <a:pt x="59" y="25"/>
                </a:lnTo>
                <a:lnTo>
                  <a:pt x="59" y="26"/>
                </a:lnTo>
                <a:lnTo>
                  <a:pt x="59" y="28"/>
                </a:lnTo>
                <a:lnTo>
                  <a:pt x="59" y="30"/>
                </a:lnTo>
                <a:lnTo>
                  <a:pt x="59" y="33"/>
                </a:lnTo>
                <a:lnTo>
                  <a:pt x="59" y="35"/>
                </a:lnTo>
                <a:lnTo>
                  <a:pt x="58" y="40"/>
                </a:lnTo>
                <a:lnTo>
                  <a:pt x="58" y="43"/>
                </a:lnTo>
                <a:lnTo>
                  <a:pt x="57" y="48"/>
                </a:lnTo>
                <a:lnTo>
                  <a:pt x="56" y="54"/>
                </a:lnTo>
                <a:lnTo>
                  <a:pt x="56" y="56"/>
                </a:lnTo>
                <a:lnTo>
                  <a:pt x="55" y="59"/>
                </a:lnTo>
                <a:lnTo>
                  <a:pt x="54" y="64"/>
                </a:lnTo>
                <a:lnTo>
                  <a:pt x="54" y="68"/>
                </a:lnTo>
                <a:lnTo>
                  <a:pt x="53" y="73"/>
                </a:lnTo>
                <a:lnTo>
                  <a:pt x="53" y="79"/>
                </a:lnTo>
                <a:lnTo>
                  <a:pt x="51" y="84"/>
                </a:lnTo>
                <a:lnTo>
                  <a:pt x="51" y="91"/>
                </a:lnTo>
                <a:lnTo>
                  <a:pt x="51" y="98"/>
                </a:lnTo>
                <a:lnTo>
                  <a:pt x="50" y="106"/>
                </a:lnTo>
                <a:lnTo>
                  <a:pt x="50" y="114"/>
                </a:lnTo>
                <a:lnTo>
                  <a:pt x="50" y="123"/>
                </a:lnTo>
                <a:lnTo>
                  <a:pt x="49" y="132"/>
                </a:lnTo>
                <a:lnTo>
                  <a:pt x="49" y="141"/>
                </a:lnTo>
                <a:lnTo>
                  <a:pt x="49" y="151"/>
                </a:lnTo>
                <a:lnTo>
                  <a:pt x="49" y="161"/>
                </a:lnTo>
                <a:lnTo>
                  <a:pt x="49" y="173"/>
                </a:lnTo>
                <a:lnTo>
                  <a:pt x="49" y="184"/>
                </a:lnTo>
                <a:lnTo>
                  <a:pt x="49" y="194"/>
                </a:lnTo>
                <a:lnTo>
                  <a:pt x="49" y="203"/>
                </a:lnTo>
                <a:lnTo>
                  <a:pt x="49" y="212"/>
                </a:lnTo>
                <a:lnTo>
                  <a:pt x="49" y="221"/>
                </a:lnTo>
                <a:lnTo>
                  <a:pt x="49" y="229"/>
                </a:lnTo>
                <a:lnTo>
                  <a:pt x="49" y="237"/>
                </a:lnTo>
                <a:lnTo>
                  <a:pt x="50" y="245"/>
                </a:lnTo>
                <a:lnTo>
                  <a:pt x="50" y="251"/>
                </a:lnTo>
                <a:lnTo>
                  <a:pt x="50" y="258"/>
                </a:lnTo>
                <a:lnTo>
                  <a:pt x="50" y="263"/>
                </a:lnTo>
                <a:lnTo>
                  <a:pt x="51" y="268"/>
                </a:lnTo>
                <a:lnTo>
                  <a:pt x="51" y="272"/>
                </a:lnTo>
                <a:lnTo>
                  <a:pt x="53" y="277"/>
                </a:lnTo>
                <a:lnTo>
                  <a:pt x="53" y="280"/>
                </a:lnTo>
                <a:lnTo>
                  <a:pt x="54" y="287"/>
                </a:lnTo>
                <a:lnTo>
                  <a:pt x="54" y="294"/>
                </a:lnTo>
                <a:lnTo>
                  <a:pt x="54" y="302"/>
                </a:lnTo>
                <a:lnTo>
                  <a:pt x="54" y="310"/>
                </a:lnTo>
                <a:lnTo>
                  <a:pt x="53" y="319"/>
                </a:lnTo>
                <a:lnTo>
                  <a:pt x="51" y="328"/>
                </a:lnTo>
                <a:lnTo>
                  <a:pt x="50" y="338"/>
                </a:lnTo>
                <a:lnTo>
                  <a:pt x="49" y="348"/>
                </a:lnTo>
                <a:lnTo>
                  <a:pt x="48" y="353"/>
                </a:lnTo>
                <a:lnTo>
                  <a:pt x="48" y="357"/>
                </a:lnTo>
                <a:lnTo>
                  <a:pt x="47" y="362"/>
                </a:lnTo>
                <a:lnTo>
                  <a:pt x="46" y="365"/>
                </a:lnTo>
                <a:lnTo>
                  <a:pt x="46" y="370"/>
                </a:lnTo>
                <a:lnTo>
                  <a:pt x="45" y="372"/>
                </a:lnTo>
                <a:lnTo>
                  <a:pt x="43" y="376"/>
                </a:lnTo>
                <a:lnTo>
                  <a:pt x="42" y="379"/>
                </a:lnTo>
                <a:lnTo>
                  <a:pt x="41" y="381"/>
                </a:lnTo>
                <a:lnTo>
                  <a:pt x="41" y="382"/>
                </a:lnTo>
                <a:lnTo>
                  <a:pt x="40" y="385"/>
                </a:lnTo>
                <a:lnTo>
                  <a:pt x="39" y="386"/>
                </a:lnTo>
                <a:lnTo>
                  <a:pt x="38" y="387"/>
                </a:lnTo>
                <a:lnTo>
                  <a:pt x="38" y="388"/>
                </a:lnTo>
                <a:lnTo>
                  <a:pt x="37" y="388"/>
                </a:lnTo>
                <a:lnTo>
                  <a:pt x="36" y="389"/>
                </a:lnTo>
                <a:lnTo>
                  <a:pt x="34" y="388"/>
                </a:lnTo>
                <a:lnTo>
                  <a:pt x="33" y="387"/>
                </a:lnTo>
                <a:lnTo>
                  <a:pt x="31" y="386"/>
                </a:lnTo>
                <a:lnTo>
                  <a:pt x="29" y="383"/>
                </a:lnTo>
                <a:lnTo>
                  <a:pt x="26" y="380"/>
                </a:lnTo>
                <a:lnTo>
                  <a:pt x="24" y="376"/>
                </a:lnTo>
                <a:lnTo>
                  <a:pt x="22" y="371"/>
                </a:lnTo>
                <a:lnTo>
                  <a:pt x="19" y="365"/>
                </a:lnTo>
                <a:lnTo>
                  <a:pt x="19" y="365"/>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53" name="Freeform 80"/>
          <p:cNvSpPr/>
          <p:nvPr/>
        </p:nvSpPr>
        <p:spPr bwMode="auto">
          <a:xfrm>
            <a:off x="1770836" y="3764675"/>
            <a:ext cx="746578" cy="577778"/>
          </a:xfrm>
          <a:custGeom>
            <a:avLst/>
            <a:gdLst>
              <a:gd name="T0" fmla="*/ 56 w 309"/>
              <a:gd name="T1" fmla="*/ 237 h 260"/>
              <a:gd name="T2" fmla="*/ 43 w 309"/>
              <a:gd name="T3" fmla="*/ 243 h 260"/>
              <a:gd name="T4" fmla="*/ 31 w 309"/>
              <a:gd name="T5" fmla="*/ 249 h 260"/>
              <a:gd name="T6" fmla="*/ 22 w 309"/>
              <a:gd name="T7" fmla="*/ 254 h 260"/>
              <a:gd name="T8" fmla="*/ 14 w 309"/>
              <a:gd name="T9" fmla="*/ 257 h 260"/>
              <a:gd name="T10" fmla="*/ 8 w 309"/>
              <a:gd name="T11" fmla="*/ 259 h 260"/>
              <a:gd name="T12" fmla="*/ 3 w 309"/>
              <a:gd name="T13" fmla="*/ 260 h 260"/>
              <a:gd name="T14" fmla="*/ 1 w 309"/>
              <a:gd name="T15" fmla="*/ 260 h 260"/>
              <a:gd name="T16" fmla="*/ 0 w 309"/>
              <a:gd name="T17" fmla="*/ 259 h 260"/>
              <a:gd name="T18" fmla="*/ 1 w 309"/>
              <a:gd name="T19" fmla="*/ 257 h 260"/>
              <a:gd name="T20" fmla="*/ 5 w 309"/>
              <a:gd name="T21" fmla="*/ 252 h 260"/>
              <a:gd name="T22" fmla="*/ 12 w 309"/>
              <a:gd name="T23" fmla="*/ 246 h 260"/>
              <a:gd name="T24" fmla="*/ 21 w 309"/>
              <a:gd name="T25" fmla="*/ 239 h 260"/>
              <a:gd name="T26" fmla="*/ 34 w 309"/>
              <a:gd name="T27" fmla="*/ 230 h 260"/>
              <a:gd name="T28" fmla="*/ 48 w 309"/>
              <a:gd name="T29" fmla="*/ 218 h 260"/>
              <a:gd name="T30" fmla="*/ 64 w 309"/>
              <a:gd name="T31" fmla="*/ 206 h 260"/>
              <a:gd name="T32" fmla="*/ 84 w 309"/>
              <a:gd name="T33" fmla="*/ 192 h 260"/>
              <a:gd name="T34" fmla="*/ 104 w 309"/>
              <a:gd name="T35" fmla="*/ 176 h 260"/>
              <a:gd name="T36" fmla="*/ 125 w 309"/>
              <a:gd name="T37" fmla="*/ 157 h 260"/>
              <a:gd name="T38" fmla="*/ 148 w 309"/>
              <a:gd name="T39" fmla="*/ 136 h 260"/>
              <a:gd name="T40" fmla="*/ 172 w 309"/>
              <a:gd name="T41" fmla="*/ 111 h 260"/>
              <a:gd name="T42" fmla="*/ 197 w 309"/>
              <a:gd name="T43" fmla="*/ 82 h 260"/>
              <a:gd name="T44" fmla="*/ 224 w 309"/>
              <a:gd name="T45" fmla="*/ 52 h 260"/>
              <a:gd name="T46" fmla="*/ 251 w 309"/>
              <a:gd name="T47" fmla="*/ 18 h 260"/>
              <a:gd name="T48" fmla="*/ 288 w 309"/>
              <a:gd name="T49" fmla="*/ 0 h 260"/>
              <a:gd name="T50" fmla="*/ 301 w 309"/>
              <a:gd name="T51" fmla="*/ 12 h 260"/>
              <a:gd name="T52" fmla="*/ 283 w 309"/>
              <a:gd name="T53" fmla="*/ 38 h 260"/>
              <a:gd name="T54" fmla="*/ 266 w 309"/>
              <a:gd name="T55" fmla="*/ 61 h 260"/>
              <a:gd name="T56" fmla="*/ 250 w 309"/>
              <a:gd name="T57" fmla="*/ 82 h 260"/>
              <a:gd name="T58" fmla="*/ 233 w 309"/>
              <a:gd name="T59" fmla="*/ 102 h 260"/>
              <a:gd name="T60" fmla="*/ 218 w 309"/>
              <a:gd name="T61" fmla="*/ 120 h 260"/>
              <a:gd name="T62" fmla="*/ 203 w 309"/>
              <a:gd name="T63" fmla="*/ 136 h 260"/>
              <a:gd name="T64" fmla="*/ 188 w 309"/>
              <a:gd name="T65" fmla="*/ 149 h 260"/>
              <a:gd name="T66" fmla="*/ 167 w 309"/>
              <a:gd name="T67" fmla="*/ 166 h 260"/>
              <a:gd name="T68" fmla="*/ 139 w 309"/>
              <a:gd name="T69" fmla="*/ 188 h 260"/>
              <a:gd name="T70" fmla="*/ 108 w 309"/>
              <a:gd name="T71" fmla="*/ 207 h 260"/>
              <a:gd name="T72" fmla="*/ 79 w 309"/>
              <a:gd name="T73" fmla="*/ 225 h 260"/>
              <a:gd name="T74" fmla="*/ 63 w 309"/>
              <a:gd name="T75" fmla="*/ 23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60">
                <a:moveTo>
                  <a:pt x="63" y="233"/>
                </a:moveTo>
                <a:lnTo>
                  <a:pt x="56" y="237"/>
                </a:lnTo>
                <a:lnTo>
                  <a:pt x="49" y="240"/>
                </a:lnTo>
                <a:lnTo>
                  <a:pt x="43" y="243"/>
                </a:lnTo>
                <a:lnTo>
                  <a:pt x="37" y="247"/>
                </a:lnTo>
                <a:lnTo>
                  <a:pt x="31" y="249"/>
                </a:lnTo>
                <a:lnTo>
                  <a:pt x="27" y="251"/>
                </a:lnTo>
                <a:lnTo>
                  <a:pt x="22" y="254"/>
                </a:lnTo>
                <a:lnTo>
                  <a:pt x="18" y="256"/>
                </a:lnTo>
                <a:lnTo>
                  <a:pt x="14" y="257"/>
                </a:lnTo>
                <a:lnTo>
                  <a:pt x="11" y="258"/>
                </a:lnTo>
                <a:lnTo>
                  <a:pt x="8" y="259"/>
                </a:lnTo>
                <a:lnTo>
                  <a:pt x="5" y="260"/>
                </a:lnTo>
                <a:lnTo>
                  <a:pt x="3" y="260"/>
                </a:lnTo>
                <a:lnTo>
                  <a:pt x="2" y="260"/>
                </a:lnTo>
                <a:lnTo>
                  <a:pt x="1" y="260"/>
                </a:lnTo>
                <a:lnTo>
                  <a:pt x="0" y="260"/>
                </a:lnTo>
                <a:lnTo>
                  <a:pt x="0" y="259"/>
                </a:lnTo>
                <a:lnTo>
                  <a:pt x="0" y="258"/>
                </a:lnTo>
                <a:lnTo>
                  <a:pt x="1" y="257"/>
                </a:lnTo>
                <a:lnTo>
                  <a:pt x="3" y="255"/>
                </a:lnTo>
                <a:lnTo>
                  <a:pt x="5" y="252"/>
                </a:lnTo>
                <a:lnTo>
                  <a:pt x="9" y="249"/>
                </a:lnTo>
                <a:lnTo>
                  <a:pt x="12" y="246"/>
                </a:lnTo>
                <a:lnTo>
                  <a:pt x="17" y="242"/>
                </a:lnTo>
                <a:lnTo>
                  <a:pt x="21" y="239"/>
                </a:lnTo>
                <a:lnTo>
                  <a:pt x="27" y="234"/>
                </a:lnTo>
                <a:lnTo>
                  <a:pt x="34" y="230"/>
                </a:lnTo>
                <a:lnTo>
                  <a:pt x="40" y="224"/>
                </a:lnTo>
                <a:lnTo>
                  <a:pt x="48" y="218"/>
                </a:lnTo>
                <a:lnTo>
                  <a:pt x="56" y="213"/>
                </a:lnTo>
                <a:lnTo>
                  <a:pt x="64" y="206"/>
                </a:lnTo>
                <a:lnTo>
                  <a:pt x="73" y="199"/>
                </a:lnTo>
                <a:lnTo>
                  <a:pt x="84" y="192"/>
                </a:lnTo>
                <a:lnTo>
                  <a:pt x="93" y="184"/>
                </a:lnTo>
                <a:lnTo>
                  <a:pt x="104" y="176"/>
                </a:lnTo>
                <a:lnTo>
                  <a:pt x="114" y="167"/>
                </a:lnTo>
                <a:lnTo>
                  <a:pt x="125" y="157"/>
                </a:lnTo>
                <a:lnTo>
                  <a:pt x="137" y="147"/>
                </a:lnTo>
                <a:lnTo>
                  <a:pt x="148" y="136"/>
                </a:lnTo>
                <a:lnTo>
                  <a:pt x="159" y="123"/>
                </a:lnTo>
                <a:lnTo>
                  <a:pt x="172" y="111"/>
                </a:lnTo>
                <a:lnTo>
                  <a:pt x="184" y="97"/>
                </a:lnTo>
                <a:lnTo>
                  <a:pt x="197" y="82"/>
                </a:lnTo>
                <a:lnTo>
                  <a:pt x="210" y="68"/>
                </a:lnTo>
                <a:lnTo>
                  <a:pt x="224" y="52"/>
                </a:lnTo>
                <a:lnTo>
                  <a:pt x="238" y="35"/>
                </a:lnTo>
                <a:lnTo>
                  <a:pt x="251" y="18"/>
                </a:lnTo>
                <a:lnTo>
                  <a:pt x="266" y="0"/>
                </a:lnTo>
                <a:lnTo>
                  <a:pt x="288" y="0"/>
                </a:lnTo>
                <a:lnTo>
                  <a:pt x="309" y="0"/>
                </a:lnTo>
                <a:lnTo>
                  <a:pt x="301" y="12"/>
                </a:lnTo>
                <a:lnTo>
                  <a:pt x="292" y="26"/>
                </a:lnTo>
                <a:lnTo>
                  <a:pt x="283" y="38"/>
                </a:lnTo>
                <a:lnTo>
                  <a:pt x="275" y="49"/>
                </a:lnTo>
                <a:lnTo>
                  <a:pt x="266" y="61"/>
                </a:lnTo>
                <a:lnTo>
                  <a:pt x="258" y="72"/>
                </a:lnTo>
                <a:lnTo>
                  <a:pt x="250" y="82"/>
                </a:lnTo>
                <a:lnTo>
                  <a:pt x="242" y="93"/>
                </a:lnTo>
                <a:lnTo>
                  <a:pt x="233" y="102"/>
                </a:lnTo>
                <a:lnTo>
                  <a:pt x="225" y="111"/>
                </a:lnTo>
                <a:lnTo>
                  <a:pt x="218" y="120"/>
                </a:lnTo>
                <a:lnTo>
                  <a:pt x="210" y="128"/>
                </a:lnTo>
                <a:lnTo>
                  <a:pt x="203" y="136"/>
                </a:lnTo>
                <a:lnTo>
                  <a:pt x="196" y="142"/>
                </a:lnTo>
                <a:lnTo>
                  <a:pt x="188" y="149"/>
                </a:lnTo>
                <a:lnTo>
                  <a:pt x="181" y="155"/>
                </a:lnTo>
                <a:lnTo>
                  <a:pt x="167" y="166"/>
                </a:lnTo>
                <a:lnTo>
                  <a:pt x="153" y="178"/>
                </a:lnTo>
                <a:lnTo>
                  <a:pt x="139" y="188"/>
                </a:lnTo>
                <a:lnTo>
                  <a:pt x="124" y="198"/>
                </a:lnTo>
                <a:lnTo>
                  <a:pt x="108" y="207"/>
                </a:lnTo>
                <a:lnTo>
                  <a:pt x="94" y="216"/>
                </a:lnTo>
                <a:lnTo>
                  <a:pt x="79" y="225"/>
                </a:lnTo>
                <a:lnTo>
                  <a:pt x="63" y="233"/>
                </a:lnTo>
                <a:lnTo>
                  <a:pt x="63" y="233"/>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54" name="Freeform 81"/>
          <p:cNvSpPr/>
          <p:nvPr/>
        </p:nvSpPr>
        <p:spPr bwMode="auto">
          <a:xfrm>
            <a:off x="2510165" y="3786897"/>
            <a:ext cx="944698" cy="511111"/>
          </a:xfrm>
          <a:custGeom>
            <a:avLst/>
            <a:gdLst>
              <a:gd name="T0" fmla="*/ 244 w 391"/>
              <a:gd name="T1" fmla="*/ 229 h 230"/>
              <a:gd name="T2" fmla="*/ 225 w 391"/>
              <a:gd name="T3" fmla="*/ 227 h 230"/>
              <a:gd name="T4" fmla="*/ 211 w 391"/>
              <a:gd name="T5" fmla="*/ 221 h 230"/>
              <a:gd name="T6" fmla="*/ 197 w 391"/>
              <a:gd name="T7" fmla="*/ 212 h 230"/>
              <a:gd name="T8" fmla="*/ 190 w 391"/>
              <a:gd name="T9" fmla="*/ 204 h 230"/>
              <a:gd name="T10" fmla="*/ 186 w 391"/>
              <a:gd name="T11" fmla="*/ 200 h 230"/>
              <a:gd name="T12" fmla="*/ 178 w 391"/>
              <a:gd name="T13" fmla="*/ 191 h 230"/>
              <a:gd name="T14" fmla="*/ 162 w 391"/>
              <a:gd name="T15" fmla="*/ 177 h 230"/>
              <a:gd name="T16" fmla="*/ 143 w 391"/>
              <a:gd name="T17" fmla="*/ 159 h 230"/>
              <a:gd name="T18" fmla="*/ 119 w 391"/>
              <a:gd name="T19" fmla="*/ 136 h 230"/>
              <a:gd name="T20" fmla="*/ 90 w 391"/>
              <a:gd name="T21" fmla="*/ 107 h 230"/>
              <a:gd name="T22" fmla="*/ 58 w 391"/>
              <a:gd name="T23" fmla="*/ 76 h 230"/>
              <a:gd name="T24" fmla="*/ 39 w 391"/>
              <a:gd name="T25" fmla="*/ 59 h 230"/>
              <a:gd name="T26" fmla="*/ 20 w 391"/>
              <a:gd name="T27" fmla="*/ 39 h 230"/>
              <a:gd name="T28" fmla="*/ 0 w 391"/>
              <a:gd name="T29" fmla="*/ 20 h 230"/>
              <a:gd name="T30" fmla="*/ 16 w 391"/>
              <a:gd name="T31" fmla="*/ 1 h 230"/>
              <a:gd name="T32" fmla="*/ 21 w 391"/>
              <a:gd name="T33" fmla="*/ 7 h 230"/>
              <a:gd name="T34" fmla="*/ 29 w 391"/>
              <a:gd name="T35" fmla="*/ 13 h 230"/>
              <a:gd name="T36" fmla="*/ 38 w 391"/>
              <a:gd name="T37" fmla="*/ 21 h 230"/>
              <a:gd name="T38" fmla="*/ 50 w 391"/>
              <a:gd name="T39" fmla="*/ 32 h 230"/>
              <a:gd name="T40" fmla="*/ 63 w 391"/>
              <a:gd name="T41" fmla="*/ 42 h 230"/>
              <a:gd name="T42" fmla="*/ 78 w 391"/>
              <a:gd name="T43" fmla="*/ 54 h 230"/>
              <a:gd name="T44" fmla="*/ 95 w 391"/>
              <a:gd name="T45" fmla="*/ 67 h 230"/>
              <a:gd name="T46" fmla="*/ 123 w 391"/>
              <a:gd name="T47" fmla="*/ 88 h 230"/>
              <a:gd name="T48" fmla="*/ 158 w 391"/>
              <a:gd name="T49" fmla="*/ 112 h 230"/>
              <a:gd name="T50" fmla="*/ 192 w 391"/>
              <a:gd name="T51" fmla="*/ 132 h 230"/>
              <a:gd name="T52" fmla="*/ 224 w 391"/>
              <a:gd name="T53" fmla="*/ 148 h 230"/>
              <a:gd name="T54" fmla="*/ 254 w 391"/>
              <a:gd name="T55" fmla="*/ 161 h 230"/>
              <a:gd name="T56" fmla="*/ 283 w 391"/>
              <a:gd name="T57" fmla="*/ 172 h 230"/>
              <a:gd name="T58" fmla="*/ 310 w 391"/>
              <a:gd name="T59" fmla="*/ 180 h 230"/>
              <a:gd name="T60" fmla="*/ 335 w 391"/>
              <a:gd name="T61" fmla="*/ 187 h 230"/>
              <a:gd name="T62" fmla="*/ 352 w 391"/>
              <a:gd name="T63" fmla="*/ 190 h 230"/>
              <a:gd name="T64" fmla="*/ 363 w 391"/>
              <a:gd name="T65" fmla="*/ 193 h 230"/>
              <a:gd name="T66" fmla="*/ 370 w 391"/>
              <a:gd name="T67" fmla="*/ 196 h 230"/>
              <a:gd name="T68" fmla="*/ 377 w 391"/>
              <a:gd name="T69" fmla="*/ 198 h 230"/>
              <a:gd name="T70" fmla="*/ 383 w 391"/>
              <a:gd name="T71" fmla="*/ 200 h 230"/>
              <a:gd name="T72" fmla="*/ 386 w 391"/>
              <a:gd name="T73" fmla="*/ 202 h 230"/>
              <a:gd name="T74" fmla="*/ 390 w 391"/>
              <a:gd name="T75" fmla="*/ 204 h 230"/>
              <a:gd name="T76" fmla="*/ 391 w 391"/>
              <a:gd name="T77" fmla="*/ 205 h 230"/>
              <a:gd name="T78" fmla="*/ 391 w 391"/>
              <a:gd name="T79" fmla="*/ 206 h 230"/>
              <a:gd name="T80" fmla="*/ 389 w 391"/>
              <a:gd name="T81" fmla="*/ 208 h 230"/>
              <a:gd name="T82" fmla="*/ 386 w 391"/>
              <a:gd name="T83" fmla="*/ 210 h 230"/>
              <a:gd name="T84" fmla="*/ 382 w 391"/>
              <a:gd name="T85" fmla="*/ 212 h 230"/>
              <a:gd name="T86" fmla="*/ 376 w 391"/>
              <a:gd name="T87" fmla="*/ 214 h 230"/>
              <a:gd name="T88" fmla="*/ 368 w 391"/>
              <a:gd name="T89" fmla="*/ 215 h 230"/>
              <a:gd name="T90" fmla="*/ 359 w 391"/>
              <a:gd name="T91" fmla="*/ 217 h 230"/>
              <a:gd name="T92" fmla="*/ 349 w 391"/>
              <a:gd name="T93" fmla="*/ 219 h 230"/>
              <a:gd name="T94" fmla="*/ 298 w 391"/>
              <a:gd name="T95" fmla="*/ 224 h 230"/>
              <a:gd name="T96" fmla="*/ 253 w 391"/>
              <a:gd name="T97" fmla="*/ 23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1" h="230">
                <a:moveTo>
                  <a:pt x="253" y="230"/>
                </a:moveTo>
                <a:lnTo>
                  <a:pt x="244" y="229"/>
                </a:lnTo>
                <a:lnTo>
                  <a:pt x="234" y="229"/>
                </a:lnTo>
                <a:lnTo>
                  <a:pt x="225" y="227"/>
                </a:lnTo>
                <a:lnTo>
                  <a:pt x="217" y="224"/>
                </a:lnTo>
                <a:lnTo>
                  <a:pt x="211" y="221"/>
                </a:lnTo>
                <a:lnTo>
                  <a:pt x="204" y="216"/>
                </a:lnTo>
                <a:lnTo>
                  <a:pt x="197" y="212"/>
                </a:lnTo>
                <a:lnTo>
                  <a:pt x="192" y="206"/>
                </a:lnTo>
                <a:lnTo>
                  <a:pt x="190" y="204"/>
                </a:lnTo>
                <a:lnTo>
                  <a:pt x="189" y="203"/>
                </a:lnTo>
                <a:lnTo>
                  <a:pt x="186" y="200"/>
                </a:lnTo>
                <a:lnTo>
                  <a:pt x="183" y="197"/>
                </a:lnTo>
                <a:lnTo>
                  <a:pt x="178" y="191"/>
                </a:lnTo>
                <a:lnTo>
                  <a:pt x="171" y="185"/>
                </a:lnTo>
                <a:lnTo>
                  <a:pt x="162" y="177"/>
                </a:lnTo>
                <a:lnTo>
                  <a:pt x="153" y="169"/>
                </a:lnTo>
                <a:lnTo>
                  <a:pt x="143" y="159"/>
                </a:lnTo>
                <a:lnTo>
                  <a:pt x="131" y="147"/>
                </a:lnTo>
                <a:lnTo>
                  <a:pt x="119" y="136"/>
                </a:lnTo>
                <a:lnTo>
                  <a:pt x="105" y="122"/>
                </a:lnTo>
                <a:lnTo>
                  <a:pt x="90" y="107"/>
                </a:lnTo>
                <a:lnTo>
                  <a:pt x="75" y="93"/>
                </a:lnTo>
                <a:lnTo>
                  <a:pt x="58" y="76"/>
                </a:lnTo>
                <a:lnTo>
                  <a:pt x="48" y="68"/>
                </a:lnTo>
                <a:lnTo>
                  <a:pt x="39" y="59"/>
                </a:lnTo>
                <a:lnTo>
                  <a:pt x="30" y="50"/>
                </a:lnTo>
                <a:lnTo>
                  <a:pt x="20" y="39"/>
                </a:lnTo>
                <a:lnTo>
                  <a:pt x="10" y="29"/>
                </a:lnTo>
                <a:lnTo>
                  <a:pt x="0" y="20"/>
                </a:lnTo>
                <a:lnTo>
                  <a:pt x="13" y="0"/>
                </a:lnTo>
                <a:lnTo>
                  <a:pt x="16" y="1"/>
                </a:lnTo>
                <a:lnTo>
                  <a:pt x="18" y="4"/>
                </a:lnTo>
                <a:lnTo>
                  <a:pt x="21" y="7"/>
                </a:lnTo>
                <a:lnTo>
                  <a:pt x="25" y="10"/>
                </a:lnTo>
                <a:lnTo>
                  <a:pt x="29" y="13"/>
                </a:lnTo>
                <a:lnTo>
                  <a:pt x="34" y="18"/>
                </a:lnTo>
                <a:lnTo>
                  <a:pt x="38" y="21"/>
                </a:lnTo>
                <a:lnTo>
                  <a:pt x="44" y="26"/>
                </a:lnTo>
                <a:lnTo>
                  <a:pt x="50" y="32"/>
                </a:lnTo>
                <a:lnTo>
                  <a:pt x="56" y="36"/>
                </a:lnTo>
                <a:lnTo>
                  <a:pt x="63" y="42"/>
                </a:lnTo>
                <a:lnTo>
                  <a:pt x="71" y="47"/>
                </a:lnTo>
                <a:lnTo>
                  <a:pt x="78" y="54"/>
                </a:lnTo>
                <a:lnTo>
                  <a:pt x="87" y="60"/>
                </a:lnTo>
                <a:lnTo>
                  <a:pt x="95" y="67"/>
                </a:lnTo>
                <a:lnTo>
                  <a:pt x="105" y="75"/>
                </a:lnTo>
                <a:lnTo>
                  <a:pt x="123" y="88"/>
                </a:lnTo>
                <a:lnTo>
                  <a:pt x="141" y="101"/>
                </a:lnTo>
                <a:lnTo>
                  <a:pt x="158" y="112"/>
                </a:lnTo>
                <a:lnTo>
                  <a:pt x="175" y="122"/>
                </a:lnTo>
                <a:lnTo>
                  <a:pt x="192" y="132"/>
                </a:lnTo>
                <a:lnTo>
                  <a:pt x="208" y="140"/>
                </a:lnTo>
                <a:lnTo>
                  <a:pt x="224" y="148"/>
                </a:lnTo>
                <a:lnTo>
                  <a:pt x="239" y="155"/>
                </a:lnTo>
                <a:lnTo>
                  <a:pt x="254" y="161"/>
                </a:lnTo>
                <a:lnTo>
                  <a:pt x="268" y="166"/>
                </a:lnTo>
                <a:lnTo>
                  <a:pt x="283" y="172"/>
                </a:lnTo>
                <a:lnTo>
                  <a:pt x="297" y="176"/>
                </a:lnTo>
                <a:lnTo>
                  <a:pt x="310" y="180"/>
                </a:lnTo>
                <a:lnTo>
                  <a:pt x="323" y="183"/>
                </a:lnTo>
                <a:lnTo>
                  <a:pt x="335" y="187"/>
                </a:lnTo>
                <a:lnTo>
                  <a:pt x="348" y="189"/>
                </a:lnTo>
                <a:lnTo>
                  <a:pt x="352" y="190"/>
                </a:lnTo>
                <a:lnTo>
                  <a:pt x="358" y="191"/>
                </a:lnTo>
                <a:lnTo>
                  <a:pt x="363" y="193"/>
                </a:lnTo>
                <a:lnTo>
                  <a:pt x="367" y="194"/>
                </a:lnTo>
                <a:lnTo>
                  <a:pt x="370" y="196"/>
                </a:lnTo>
                <a:lnTo>
                  <a:pt x="374" y="197"/>
                </a:lnTo>
                <a:lnTo>
                  <a:pt x="377" y="198"/>
                </a:lnTo>
                <a:lnTo>
                  <a:pt x="381" y="199"/>
                </a:lnTo>
                <a:lnTo>
                  <a:pt x="383" y="200"/>
                </a:lnTo>
                <a:lnTo>
                  <a:pt x="385" y="200"/>
                </a:lnTo>
                <a:lnTo>
                  <a:pt x="386" y="202"/>
                </a:lnTo>
                <a:lnTo>
                  <a:pt x="389" y="203"/>
                </a:lnTo>
                <a:lnTo>
                  <a:pt x="390" y="204"/>
                </a:lnTo>
                <a:lnTo>
                  <a:pt x="390" y="205"/>
                </a:lnTo>
                <a:lnTo>
                  <a:pt x="391" y="205"/>
                </a:lnTo>
                <a:lnTo>
                  <a:pt x="391" y="206"/>
                </a:lnTo>
                <a:lnTo>
                  <a:pt x="391" y="206"/>
                </a:lnTo>
                <a:lnTo>
                  <a:pt x="390" y="207"/>
                </a:lnTo>
                <a:lnTo>
                  <a:pt x="389" y="208"/>
                </a:lnTo>
                <a:lnTo>
                  <a:pt x="388" y="210"/>
                </a:lnTo>
                <a:lnTo>
                  <a:pt x="386" y="210"/>
                </a:lnTo>
                <a:lnTo>
                  <a:pt x="384" y="211"/>
                </a:lnTo>
                <a:lnTo>
                  <a:pt x="382" y="212"/>
                </a:lnTo>
                <a:lnTo>
                  <a:pt x="378" y="213"/>
                </a:lnTo>
                <a:lnTo>
                  <a:pt x="376" y="214"/>
                </a:lnTo>
                <a:lnTo>
                  <a:pt x="372" y="215"/>
                </a:lnTo>
                <a:lnTo>
                  <a:pt x="368" y="215"/>
                </a:lnTo>
                <a:lnTo>
                  <a:pt x="364" y="216"/>
                </a:lnTo>
                <a:lnTo>
                  <a:pt x="359" y="217"/>
                </a:lnTo>
                <a:lnTo>
                  <a:pt x="355" y="219"/>
                </a:lnTo>
                <a:lnTo>
                  <a:pt x="349" y="219"/>
                </a:lnTo>
                <a:lnTo>
                  <a:pt x="344" y="220"/>
                </a:lnTo>
                <a:lnTo>
                  <a:pt x="298" y="224"/>
                </a:lnTo>
                <a:lnTo>
                  <a:pt x="253" y="230"/>
                </a:lnTo>
                <a:lnTo>
                  <a:pt x="253" y="230"/>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55" name="任意多边形: 形状 42"/>
          <p:cNvSpPr/>
          <p:nvPr/>
        </p:nvSpPr>
        <p:spPr bwMode="auto">
          <a:xfrm>
            <a:off x="2022111" y="2709120"/>
            <a:ext cx="782204" cy="211112"/>
          </a:xfrm>
          <a:custGeom>
            <a:avLst/>
            <a:gdLst>
              <a:gd name="connsiteX0" fmla="*/ 763491 w 782204"/>
              <a:gd name="connsiteY0" fmla="*/ 0 h 211112"/>
              <a:gd name="connsiteX1" fmla="*/ 773155 w 782204"/>
              <a:gd name="connsiteY1" fmla="*/ 0 h 211112"/>
              <a:gd name="connsiteX2" fmla="*/ 780403 w 782204"/>
              <a:gd name="connsiteY2" fmla="*/ 4445 h 211112"/>
              <a:gd name="connsiteX3" fmla="*/ 782204 w 782204"/>
              <a:gd name="connsiteY3" fmla="*/ 4997 h 211112"/>
              <a:gd name="connsiteX4" fmla="*/ 781013 w 782204"/>
              <a:gd name="connsiteY4" fmla="*/ 11346 h 211112"/>
              <a:gd name="connsiteX5" fmla="*/ 779487 w 782204"/>
              <a:gd name="connsiteY5" fmla="*/ 20290 h 211112"/>
              <a:gd name="connsiteX6" fmla="*/ 774724 w 782204"/>
              <a:gd name="connsiteY6" fmla="*/ 27433 h 211112"/>
              <a:gd name="connsiteX7" fmla="*/ 767581 w 782204"/>
              <a:gd name="connsiteY7" fmla="*/ 41721 h 211112"/>
              <a:gd name="connsiteX8" fmla="*/ 753293 w 782204"/>
              <a:gd name="connsiteY8" fmla="*/ 56008 h 211112"/>
              <a:gd name="connsiteX9" fmla="*/ 748531 w 782204"/>
              <a:gd name="connsiteY9" fmla="*/ 63152 h 211112"/>
              <a:gd name="connsiteX10" fmla="*/ 739006 w 782204"/>
              <a:gd name="connsiteY10" fmla="*/ 75058 h 211112"/>
              <a:gd name="connsiteX11" fmla="*/ 731862 w 782204"/>
              <a:gd name="connsiteY11" fmla="*/ 82202 h 211112"/>
              <a:gd name="connsiteX12" fmla="*/ 724718 w 782204"/>
              <a:gd name="connsiteY12" fmla="*/ 86965 h 211112"/>
              <a:gd name="connsiteX13" fmla="*/ 719956 w 782204"/>
              <a:gd name="connsiteY13" fmla="*/ 94108 h 211112"/>
              <a:gd name="connsiteX14" fmla="*/ 712812 w 782204"/>
              <a:gd name="connsiteY14" fmla="*/ 101252 h 211112"/>
              <a:gd name="connsiteX15" fmla="*/ 712752 w 782204"/>
              <a:gd name="connsiteY15" fmla="*/ 101272 h 211112"/>
              <a:gd name="connsiteX16" fmla="*/ 712752 w 782204"/>
              <a:gd name="connsiteY16" fmla="*/ 100000 h 211112"/>
              <a:gd name="connsiteX17" fmla="*/ 710336 w 782204"/>
              <a:gd name="connsiteY17" fmla="*/ 97778 h 211112"/>
              <a:gd name="connsiteX18" fmla="*/ 705504 w 782204"/>
              <a:gd name="connsiteY18" fmla="*/ 97778 h 211112"/>
              <a:gd name="connsiteX19" fmla="*/ 700672 w 782204"/>
              <a:gd name="connsiteY19" fmla="*/ 97778 h 211112"/>
              <a:gd name="connsiteX20" fmla="*/ 693423 w 782204"/>
              <a:gd name="connsiteY20" fmla="*/ 97778 h 211112"/>
              <a:gd name="connsiteX21" fmla="*/ 683759 w 782204"/>
              <a:gd name="connsiteY21" fmla="*/ 97778 h 211112"/>
              <a:gd name="connsiteX22" fmla="*/ 674095 w 782204"/>
              <a:gd name="connsiteY22" fmla="*/ 100000 h 211112"/>
              <a:gd name="connsiteX23" fmla="*/ 659598 w 782204"/>
              <a:gd name="connsiteY23" fmla="*/ 102223 h 211112"/>
              <a:gd name="connsiteX24" fmla="*/ 645101 w 782204"/>
              <a:gd name="connsiteY24" fmla="*/ 104445 h 211112"/>
              <a:gd name="connsiteX25" fmla="*/ 628188 w 782204"/>
              <a:gd name="connsiteY25" fmla="*/ 106667 h 211112"/>
              <a:gd name="connsiteX26" fmla="*/ 608860 w 782204"/>
              <a:gd name="connsiteY26" fmla="*/ 111112 h 211112"/>
              <a:gd name="connsiteX27" fmla="*/ 589531 w 782204"/>
              <a:gd name="connsiteY27" fmla="*/ 115556 h 211112"/>
              <a:gd name="connsiteX28" fmla="*/ 562954 w 782204"/>
              <a:gd name="connsiteY28" fmla="*/ 120000 h 211112"/>
              <a:gd name="connsiteX29" fmla="*/ 538792 w 782204"/>
              <a:gd name="connsiteY29" fmla="*/ 124445 h 211112"/>
              <a:gd name="connsiteX30" fmla="*/ 509799 w 782204"/>
              <a:gd name="connsiteY30" fmla="*/ 131112 h 211112"/>
              <a:gd name="connsiteX31" fmla="*/ 480806 w 782204"/>
              <a:gd name="connsiteY31" fmla="*/ 137778 h 211112"/>
              <a:gd name="connsiteX32" fmla="*/ 449396 w 782204"/>
              <a:gd name="connsiteY32" fmla="*/ 142223 h 211112"/>
              <a:gd name="connsiteX33" fmla="*/ 415571 w 782204"/>
              <a:gd name="connsiteY33" fmla="*/ 151112 h 211112"/>
              <a:gd name="connsiteX34" fmla="*/ 381745 w 782204"/>
              <a:gd name="connsiteY34" fmla="*/ 157778 h 211112"/>
              <a:gd name="connsiteX35" fmla="*/ 347920 w 782204"/>
              <a:gd name="connsiteY35" fmla="*/ 162223 h 211112"/>
              <a:gd name="connsiteX36" fmla="*/ 316510 w 782204"/>
              <a:gd name="connsiteY36" fmla="*/ 171112 h 211112"/>
              <a:gd name="connsiteX37" fmla="*/ 289933 w 782204"/>
              <a:gd name="connsiteY37" fmla="*/ 175556 h 211112"/>
              <a:gd name="connsiteX38" fmla="*/ 263356 w 782204"/>
              <a:gd name="connsiteY38" fmla="*/ 180001 h 211112"/>
              <a:gd name="connsiteX39" fmla="*/ 241611 w 782204"/>
              <a:gd name="connsiteY39" fmla="*/ 186667 h 211112"/>
              <a:gd name="connsiteX40" fmla="*/ 215034 w 782204"/>
              <a:gd name="connsiteY40" fmla="*/ 191112 h 211112"/>
              <a:gd name="connsiteX41" fmla="*/ 198121 w 782204"/>
              <a:gd name="connsiteY41" fmla="*/ 195556 h 211112"/>
              <a:gd name="connsiteX42" fmla="*/ 181208 w 782204"/>
              <a:gd name="connsiteY42" fmla="*/ 197778 h 211112"/>
              <a:gd name="connsiteX43" fmla="*/ 164296 w 782204"/>
              <a:gd name="connsiteY43" fmla="*/ 200001 h 211112"/>
              <a:gd name="connsiteX44" fmla="*/ 149799 w 782204"/>
              <a:gd name="connsiteY44" fmla="*/ 206667 h 211112"/>
              <a:gd name="connsiteX45" fmla="*/ 137718 w 782204"/>
              <a:gd name="connsiteY45" fmla="*/ 206667 h 211112"/>
              <a:gd name="connsiteX46" fmla="*/ 128054 w 782204"/>
              <a:gd name="connsiteY46" fmla="*/ 208890 h 211112"/>
              <a:gd name="connsiteX47" fmla="*/ 120806 w 782204"/>
              <a:gd name="connsiteY47" fmla="*/ 211112 h 211112"/>
              <a:gd name="connsiteX48" fmla="*/ 118390 w 782204"/>
              <a:gd name="connsiteY48" fmla="*/ 211112 h 211112"/>
              <a:gd name="connsiteX49" fmla="*/ 115973 w 782204"/>
              <a:gd name="connsiteY49" fmla="*/ 211112 h 211112"/>
              <a:gd name="connsiteX50" fmla="*/ 106309 w 782204"/>
              <a:gd name="connsiteY50" fmla="*/ 211112 h 211112"/>
              <a:gd name="connsiteX51" fmla="*/ 101477 w 782204"/>
              <a:gd name="connsiteY51" fmla="*/ 208890 h 211112"/>
              <a:gd name="connsiteX52" fmla="*/ 91812 w 782204"/>
              <a:gd name="connsiteY52" fmla="*/ 208890 h 211112"/>
              <a:gd name="connsiteX53" fmla="*/ 84564 w 782204"/>
              <a:gd name="connsiteY53" fmla="*/ 202223 h 211112"/>
              <a:gd name="connsiteX54" fmla="*/ 77316 w 782204"/>
              <a:gd name="connsiteY54" fmla="*/ 200001 h 211112"/>
              <a:gd name="connsiteX55" fmla="*/ 65235 w 782204"/>
              <a:gd name="connsiteY55" fmla="*/ 195556 h 211112"/>
              <a:gd name="connsiteX56" fmla="*/ 57987 w 782204"/>
              <a:gd name="connsiteY56" fmla="*/ 188890 h 211112"/>
              <a:gd name="connsiteX57" fmla="*/ 48322 w 782204"/>
              <a:gd name="connsiteY57" fmla="*/ 180001 h 211112"/>
              <a:gd name="connsiteX58" fmla="*/ 38658 w 782204"/>
              <a:gd name="connsiteY58" fmla="*/ 173334 h 211112"/>
              <a:gd name="connsiteX59" fmla="*/ 26577 w 782204"/>
              <a:gd name="connsiteY59" fmla="*/ 164445 h 211112"/>
              <a:gd name="connsiteX60" fmla="*/ 19329 w 782204"/>
              <a:gd name="connsiteY60" fmla="*/ 157778 h 211112"/>
              <a:gd name="connsiteX61" fmla="*/ 9665 w 782204"/>
              <a:gd name="connsiteY61" fmla="*/ 153334 h 211112"/>
              <a:gd name="connsiteX62" fmla="*/ 7249 w 782204"/>
              <a:gd name="connsiteY62" fmla="*/ 148889 h 211112"/>
              <a:gd name="connsiteX63" fmla="*/ 2416 w 782204"/>
              <a:gd name="connsiteY63" fmla="*/ 142223 h 211112"/>
              <a:gd name="connsiteX64" fmla="*/ 0 w 782204"/>
              <a:gd name="connsiteY64" fmla="*/ 137778 h 211112"/>
              <a:gd name="connsiteX65" fmla="*/ 0 w 782204"/>
              <a:gd name="connsiteY65" fmla="*/ 135556 h 211112"/>
              <a:gd name="connsiteX66" fmla="*/ 7249 w 782204"/>
              <a:gd name="connsiteY66" fmla="*/ 135556 h 211112"/>
              <a:gd name="connsiteX67" fmla="*/ 16913 w 782204"/>
              <a:gd name="connsiteY67" fmla="*/ 133334 h 211112"/>
              <a:gd name="connsiteX68" fmla="*/ 26577 w 782204"/>
              <a:gd name="connsiteY68" fmla="*/ 131112 h 211112"/>
              <a:gd name="connsiteX69" fmla="*/ 38658 w 782204"/>
              <a:gd name="connsiteY69" fmla="*/ 131112 h 211112"/>
              <a:gd name="connsiteX70" fmla="*/ 48322 w 782204"/>
              <a:gd name="connsiteY70" fmla="*/ 126667 h 211112"/>
              <a:gd name="connsiteX71" fmla="*/ 62819 w 782204"/>
              <a:gd name="connsiteY71" fmla="*/ 126667 h 211112"/>
              <a:gd name="connsiteX72" fmla="*/ 77316 w 782204"/>
              <a:gd name="connsiteY72" fmla="*/ 124445 h 211112"/>
              <a:gd name="connsiteX73" fmla="*/ 89396 w 782204"/>
              <a:gd name="connsiteY73" fmla="*/ 122223 h 211112"/>
              <a:gd name="connsiteX74" fmla="*/ 106309 w 782204"/>
              <a:gd name="connsiteY74" fmla="*/ 122223 h 211112"/>
              <a:gd name="connsiteX75" fmla="*/ 123222 w 782204"/>
              <a:gd name="connsiteY75" fmla="*/ 120000 h 211112"/>
              <a:gd name="connsiteX76" fmla="*/ 142551 w 782204"/>
              <a:gd name="connsiteY76" fmla="*/ 117778 h 211112"/>
              <a:gd name="connsiteX77" fmla="*/ 161880 w 782204"/>
              <a:gd name="connsiteY77" fmla="*/ 115556 h 211112"/>
              <a:gd name="connsiteX78" fmla="*/ 181208 w 782204"/>
              <a:gd name="connsiteY78" fmla="*/ 113334 h 211112"/>
              <a:gd name="connsiteX79" fmla="*/ 200537 w 782204"/>
              <a:gd name="connsiteY79" fmla="*/ 111112 h 211112"/>
              <a:gd name="connsiteX80" fmla="*/ 222282 w 782204"/>
              <a:gd name="connsiteY80" fmla="*/ 106667 h 211112"/>
              <a:gd name="connsiteX81" fmla="*/ 244027 w 782204"/>
              <a:gd name="connsiteY81" fmla="*/ 104445 h 211112"/>
              <a:gd name="connsiteX82" fmla="*/ 287517 w 782204"/>
              <a:gd name="connsiteY82" fmla="*/ 100000 h 211112"/>
              <a:gd name="connsiteX83" fmla="*/ 328591 w 782204"/>
              <a:gd name="connsiteY83" fmla="*/ 95556 h 211112"/>
              <a:gd name="connsiteX84" fmla="*/ 369665 w 782204"/>
              <a:gd name="connsiteY84" fmla="*/ 86667 h 211112"/>
              <a:gd name="connsiteX85" fmla="*/ 408323 w 782204"/>
              <a:gd name="connsiteY85" fmla="*/ 82223 h 211112"/>
              <a:gd name="connsiteX86" fmla="*/ 449396 w 782204"/>
              <a:gd name="connsiteY86" fmla="*/ 75556 h 211112"/>
              <a:gd name="connsiteX87" fmla="*/ 488054 w 782204"/>
              <a:gd name="connsiteY87" fmla="*/ 68889 h 211112"/>
              <a:gd name="connsiteX88" fmla="*/ 526712 w 782204"/>
              <a:gd name="connsiteY88" fmla="*/ 62223 h 211112"/>
              <a:gd name="connsiteX89" fmla="*/ 560537 w 782204"/>
              <a:gd name="connsiteY89" fmla="*/ 51111 h 211112"/>
              <a:gd name="connsiteX90" fmla="*/ 579866 w 782204"/>
              <a:gd name="connsiteY90" fmla="*/ 48889 h 211112"/>
              <a:gd name="connsiteX91" fmla="*/ 596779 w 782204"/>
              <a:gd name="connsiteY91" fmla="*/ 46667 h 211112"/>
              <a:gd name="connsiteX92" fmla="*/ 613692 w 782204"/>
              <a:gd name="connsiteY92" fmla="*/ 44445 h 211112"/>
              <a:gd name="connsiteX93" fmla="*/ 628188 w 782204"/>
              <a:gd name="connsiteY93" fmla="*/ 42222 h 211112"/>
              <a:gd name="connsiteX94" fmla="*/ 640269 w 782204"/>
              <a:gd name="connsiteY94" fmla="*/ 40000 h 211112"/>
              <a:gd name="connsiteX95" fmla="*/ 654766 w 782204"/>
              <a:gd name="connsiteY95" fmla="*/ 37778 h 211112"/>
              <a:gd name="connsiteX96" fmla="*/ 664430 w 782204"/>
              <a:gd name="connsiteY96" fmla="*/ 35556 h 211112"/>
              <a:gd name="connsiteX97" fmla="*/ 676511 w 782204"/>
              <a:gd name="connsiteY97" fmla="*/ 31111 h 211112"/>
              <a:gd name="connsiteX98" fmla="*/ 688591 w 782204"/>
              <a:gd name="connsiteY98" fmla="*/ 28889 h 211112"/>
              <a:gd name="connsiteX99" fmla="*/ 695840 w 782204"/>
              <a:gd name="connsiteY99" fmla="*/ 26667 h 211112"/>
              <a:gd name="connsiteX100" fmla="*/ 703088 w 782204"/>
              <a:gd name="connsiteY100" fmla="*/ 24445 h 211112"/>
              <a:gd name="connsiteX101" fmla="*/ 710336 w 782204"/>
              <a:gd name="connsiteY101" fmla="*/ 22222 h 211112"/>
              <a:gd name="connsiteX102" fmla="*/ 715168 w 782204"/>
              <a:gd name="connsiteY102" fmla="*/ 20000 h 211112"/>
              <a:gd name="connsiteX103" fmla="*/ 720001 w 782204"/>
              <a:gd name="connsiteY103" fmla="*/ 20000 h 211112"/>
              <a:gd name="connsiteX104" fmla="*/ 722417 w 782204"/>
              <a:gd name="connsiteY104" fmla="*/ 17778 h 211112"/>
              <a:gd name="connsiteX105" fmla="*/ 724833 w 782204"/>
              <a:gd name="connsiteY105" fmla="*/ 13333 h 211112"/>
              <a:gd name="connsiteX106" fmla="*/ 729665 w 782204"/>
              <a:gd name="connsiteY106" fmla="*/ 11111 h 211112"/>
              <a:gd name="connsiteX107" fmla="*/ 732081 w 782204"/>
              <a:gd name="connsiteY107" fmla="*/ 8889 h 211112"/>
              <a:gd name="connsiteX108" fmla="*/ 736913 w 782204"/>
              <a:gd name="connsiteY108" fmla="*/ 6667 h 211112"/>
              <a:gd name="connsiteX109" fmla="*/ 741746 w 782204"/>
              <a:gd name="connsiteY109" fmla="*/ 4445 h 211112"/>
              <a:gd name="connsiteX110" fmla="*/ 746578 w 782204"/>
              <a:gd name="connsiteY110" fmla="*/ 2222 h 211112"/>
              <a:gd name="connsiteX111" fmla="*/ 756242 w 782204"/>
              <a:gd name="connsiteY111" fmla="*/ 2222 h 211112"/>
              <a:gd name="connsiteX112" fmla="*/ 763491 w 782204"/>
              <a:gd name="connsiteY112" fmla="*/ 0 h 21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782204" h="211112">
                <a:moveTo>
                  <a:pt x="763491" y="0"/>
                </a:moveTo>
                <a:lnTo>
                  <a:pt x="773155" y="0"/>
                </a:lnTo>
                <a:lnTo>
                  <a:pt x="780403" y="4445"/>
                </a:lnTo>
                <a:lnTo>
                  <a:pt x="782204" y="4997"/>
                </a:lnTo>
                <a:lnTo>
                  <a:pt x="781013" y="11346"/>
                </a:lnTo>
                <a:cubicBezTo>
                  <a:pt x="780065" y="19432"/>
                  <a:pt x="784376" y="5623"/>
                  <a:pt x="779487" y="20290"/>
                </a:cubicBezTo>
                <a:cubicBezTo>
                  <a:pt x="777899" y="22671"/>
                  <a:pt x="776004" y="24873"/>
                  <a:pt x="774724" y="27433"/>
                </a:cubicBezTo>
                <a:cubicBezTo>
                  <a:pt x="764858" y="47164"/>
                  <a:pt x="781237" y="21233"/>
                  <a:pt x="767581" y="41721"/>
                </a:cubicBezTo>
                <a:cubicBezTo>
                  <a:pt x="763845" y="47325"/>
                  <a:pt x="757768" y="50974"/>
                  <a:pt x="753293" y="56008"/>
                </a:cubicBezTo>
                <a:cubicBezTo>
                  <a:pt x="751392" y="58147"/>
                  <a:pt x="750555" y="61128"/>
                  <a:pt x="748531" y="63152"/>
                </a:cubicBezTo>
                <a:cubicBezTo>
                  <a:pt x="737760" y="73924"/>
                  <a:pt x="743642" y="61151"/>
                  <a:pt x="739006" y="75058"/>
                </a:cubicBezTo>
                <a:cubicBezTo>
                  <a:pt x="736625" y="77439"/>
                  <a:pt x="734449" y="80046"/>
                  <a:pt x="731862" y="82202"/>
                </a:cubicBezTo>
                <a:cubicBezTo>
                  <a:pt x="729663" y="84034"/>
                  <a:pt x="726742" y="84941"/>
                  <a:pt x="724718" y="86965"/>
                </a:cubicBezTo>
                <a:cubicBezTo>
                  <a:pt x="722695" y="88988"/>
                  <a:pt x="721788" y="91910"/>
                  <a:pt x="719956" y="94108"/>
                </a:cubicBezTo>
                <a:cubicBezTo>
                  <a:pt x="717800" y="96695"/>
                  <a:pt x="715193" y="98871"/>
                  <a:pt x="712812" y="101252"/>
                </a:cubicBezTo>
                <a:lnTo>
                  <a:pt x="712752" y="101272"/>
                </a:lnTo>
                <a:lnTo>
                  <a:pt x="712752" y="100000"/>
                </a:lnTo>
                <a:lnTo>
                  <a:pt x="710336" y="97778"/>
                </a:lnTo>
                <a:lnTo>
                  <a:pt x="705504" y="97778"/>
                </a:lnTo>
                <a:lnTo>
                  <a:pt x="700672" y="97778"/>
                </a:lnTo>
                <a:lnTo>
                  <a:pt x="693423" y="97778"/>
                </a:lnTo>
                <a:lnTo>
                  <a:pt x="683759" y="97778"/>
                </a:lnTo>
                <a:lnTo>
                  <a:pt x="674095" y="100000"/>
                </a:lnTo>
                <a:lnTo>
                  <a:pt x="659598" y="102223"/>
                </a:lnTo>
                <a:lnTo>
                  <a:pt x="645101" y="104445"/>
                </a:lnTo>
                <a:lnTo>
                  <a:pt x="628188" y="106667"/>
                </a:lnTo>
                <a:lnTo>
                  <a:pt x="608860" y="111112"/>
                </a:lnTo>
                <a:lnTo>
                  <a:pt x="589531" y="115556"/>
                </a:lnTo>
                <a:lnTo>
                  <a:pt x="562954" y="120000"/>
                </a:lnTo>
                <a:lnTo>
                  <a:pt x="538792" y="124445"/>
                </a:lnTo>
                <a:lnTo>
                  <a:pt x="509799" y="131112"/>
                </a:lnTo>
                <a:lnTo>
                  <a:pt x="480806" y="137778"/>
                </a:lnTo>
                <a:lnTo>
                  <a:pt x="449396" y="142223"/>
                </a:lnTo>
                <a:lnTo>
                  <a:pt x="415571" y="151112"/>
                </a:lnTo>
                <a:lnTo>
                  <a:pt x="381745" y="157778"/>
                </a:lnTo>
                <a:lnTo>
                  <a:pt x="347920" y="162223"/>
                </a:lnTo>
                <a:lnTo>
                  <a:pt x="316510" y="171112"/>
                </a:lnTo>
                <a:lnTo>
                  <a:pt x="289933" y="175556"/>
                </a:lnTo>
                <a:lnTo>
                  <a:pt x="263356" y="180001"/>
                </a:lnTo>
                <a:lnTo>
                  <a:pt x="241611" y="186667"/>
                </a:lnTo>
                <a:lnTo>
                  <a:pt x="215034" y="191112"/>
                </a:lnTo>
                <a:lnTo>
                  <a:pt x="198121" y="195556"/>
                </a:lnTo>
                <a:lnTo>
                  <a:pt x="181208" y="197778"/>
                </a:lnTo>
                <a:lnTo>
                  <a:pt x="164296" y="200001"/>
                </a:lnTo>
                <a:lnTo>
                  <a:pt x="149799" y="206667"/>
                </a:lnTo>
                <a:lnTo>
                  <a:pt x="137718" y="206667"/>
                </a:lnTo>
                <a:lnTo>
                  <a:pt x="128054" y="208890"/>
                </a:lnTo>
                <a:lnTo>
                  <a:pt x="120806" y="211112"/>
                </a:lnTo>
                <a:lnTo>
                  <a:pt x="118390" y="211112"/>
                </a:lnTo>
                <a:lnTo>
                  <a:pt x="115973" y="211112"/>
                </a:lnTo>
                <a:lnTo>
                  <a:pt x="106309" y="211112"/>
                </a:lnTo>
                <a:lnTo>
                  <a:pt x="101477" y="208890"/>
                </a:lnTo>
                <a:lnTo>
                  <a:pt x="91812" y="208890"/>
                </a:lnTo>
                <a:lnTo>
                  <a:pt x="84564" y="202223"/>
                </a:lnTo>
                <a:lnTo>
                  <a:pt x="77316" y="200001"/>
                </a:lnTo>
                <a:lnTo>
                  <a:pt x="65235" y="195556"/>
                </a:lnTo>
                <a:lnTo>
                  <a:pt x="57987" y="188890"/>
                </a:lnTo>
                <a:lnTo>
                  <a:pt x="48322" y="180001"/>
                </a:lnTo>
                <a:lnTo>
                  <a:pt x="38658" y="173334"/>
                </a:lnTo>
                <a:lnTo>
                  <a:pt x="26577" y="164445"/>
                </a:lnTo>
                <a:lnTo>
                  <a:pt x="19329" y="157778"/>
                </a:lnTo>
                <a:lnTo>
                  <a:pt x="9665" y="153334"/>
                </a:lnTo>
                <a:lnTo>
                  <a:pt x="7249" y="148889"/>
                </a:lnTo>
                <a:lnTo>
                  <a:pt x="2416" y="142223"/>
                </a:lnTo>
                <a:lnTo>
                  <a:pt x="0" y="137778"/>
                </a:lnTo>
                <a:lnTo>
                  <a:pt x="0" y="135556"/>
                </a:lnTo>
                <a:lnTo>
                  <a:pt x="7249" y="135556"/>
                </a:lnTo>
                <a:lnTo>
                  <a:pt x="16913" y="133334"/>
                </a:lnTo>
                <a:lnTo>
                  <a:pt x="26577" y="131112"/>
                </a:lnTo>
                <a:lnTo>
                  <a:pt x="38658" y="131112"/>
                </a:lnTo>
                <a:lnTo>
                  <a:pt x="48322" y="126667"/>
                </a:lnTo>
                <a:lnTo>
                  <a:pt x="62819" y="126667"/>
                </a:lnTo>
                <a:lnTo>
                  <a:pt x="77316" y="124445"/>
                </a:lnTo>
                <a:lnTo>
                  <a:pt x="89396" y="122223"/>
                </a:lnTo>
                <a:lnTo>
                  <a:pt x="106309" y="122223"/>
                </a:lnTo>
                <a:lnTo>
                  <a:pt x="123222" y="120000"/>
                </a:lnTo>
                <a:lnTo>
                  <a:pt x="142551" y="117778"/>
                </a:lnTo>
                <a:lnTo>
                  <a:pt x="161880" y="115556"/>
                </a:lnTo>
                <a:lnTo>
                  <a:pt x="181208" y="113334"/>
                </a:lnTo>
                <a:lnTo>
                  <a:pt x="200537" y="111112"/>
                </a:lnTo>
                <a:lnTo>
                  <a:pt x="222282" y="106667"/>
                </a:lnTo>
                <a:lnTo>
                  <a:pt x="244027" y="104445"/>
                </a:lnTo>
                <a:lnTo>
                  <a:pt x="287517" y="100000"/>
                </a:lnTo>
                <a:lnTo>
                  <a:pt x="328591" y="95556"/>
                </a:lnTo>
                <a:lnTo>
                  <a:pt x="369665" y="86667"/>
                </a:lnTo>
                <a:lnTo>
                  <a:pt x="408323" y="82223"/>
                </a:lnTo>
                <a:lnTo>
                  <a:pt x="449396" y="75556"/>
                </a:lnTo>
                <a:lnTo>
                  <a:pt x="488054" y="68889"/>
                </a:lnTo>
                <a:lnTo>
                  <a:pt x="526712" y="62223"/>
                </a:lnTo>
                <a:lnTo>
                  <a:pt x="560537" y="51111"/>
                </a:lnTo>
                <a:lnTo>
                  <a:pt x="579866" y="48889"/>
                </a:lnTo>
                <a:lnTo>
                  <a:pt x="596779" y="46667"/>
                </a:lnTo>
                <a:lnTo>
                  <a:pt x="613692" y="44445"/>
                </a:lnTo>
                <a:lnTo>
                  <a:pt x="628188" y="42222"/>
                </a:lnTo>
                <a:lnTo>
                  <a:pt x="640269" y="40000"/>
                </a:lnTo>
                <a:lnTo>
                  <a:pt x="654766" y="37778"/>
                </a:lnTo>
                <a:lnTo>
                  <a:pt x="664430" y="35556"/>
                </a:lnTo>
                <a:lnTo>
                  <a:pt x="676511" y="31111"/>
                </a:lnTo>
                <a:lnTo>
                  <a:pt x="688591" y="28889"/>
                </a:lnTo>
                <a:lnTo>
                  <a:pt x="695840" y="26667"/>
                </a:lnTo>
                <a:lnTo>
                  <a:pt x="703088" y="24445"/>
                </a:lnTo>
                <a:lnTo>
                  <a:pt x="710336" y="22222"/>
                </a:lnTo>
                <a:lnTo>
                  <a:pt x="715168" y="20000"/>
                </a:lnTo>
                <a:lnTo>
                  <a:pt x="720001" y="20000"/>
                </a:lnTo>
                <a:lnTo>
                  <a:pt x="722417" y="17778"/>
                </a:lnTo>
                <a:lnTo>
                  <a:pt x="724833" y="13333"/>
                </a:lnTo>
                <a:lnTo>
                  <a:pt x="729665" y="11111"/>
                </a:lnTo>
                <a:lnTo>
                  <a:pt x="732081" y="8889"/>
                </a:lnTo>
                <a:lnTo>
                  <a:pt x="736913" y="6667"/>
                </a:lnTo>
                <a:lnTo>
                  <a:pt x="741746" y="4445"/>
                </a:lnTo>
                <a:lnTo>
                  <a:pt x="746578" y="2222"/>
                </a:lnTo>
                <a:lnTo>
                  <a:pt x="756242" y="2222"/>
                </a:lnTo>
                <a:lnTo>
                  <a:pt x="763491" y="0"/>
                </a:lnTo>
                <a:close/>
              </a:path>
            </a:pathLst>
          </a:custGeom>
          <a:solidFill>
            <a:srgbClr val="FF0000"/>
          </a:solidFill>
          <a:ln w="11113">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56" name="任意多边形: 形状 43"/>
          <p:cNvSpPr/>
          <p:nvPr/>
        </p:nvSpPr>
        <p:spPr bwMode="auto">
          <a:xfrm>
            <a:off x="2510165" y="2714118"/>
            <a:ext cx="490470" cy="326115"/>
          </a:xfrm>
          <a:custGeom>
            <a:avLst/>
            <a:gdLst>
              <a:gd name="connsiteX0" fmla="*/ 294150 w 490470"/>
              <a:gd name="connsiteY0" fmla="*/ 0 h 326115"/>
              <a:gd name="connsiteX1" fmla="*/ 299598 w 490470"/>
              <a:gd name="connsiteY1" fmla="*/ 1670 h 326115"/>
              <a:gd name="connsiteX2" fmla="*/ 314094 w 490470"/>
              <a:gd name="connsiteY2" fmla="*/ 6114 h 326115"/>
              <a:gd name="connsiteX3" fmla="*/ 328591 w 490470"/>
              <a:gd name="connsiteY3" fmla="*/ 15003 h 326115"/>
              <a:gd name="connsiteX4" fmla="*/ 340671 w 490470"/>
              <a:gd name="connsiteY4" fmla="*/ 21670 h 326115"/>
              <a:gd name="connsiteX5" fmla="*/ 360000 w 490470"/>
              <a:gd name="connsiteY5" fmla="*/ 32781 h 326115"/>
              <a:gd name="connsiteX6" fmla="*/ 379329 w 490470"/>
              <a:gd name="connsiteY6" fmla="*/ 41670 h 326115"/>
              <a:gd name="connsiteX7" fmla="*/ 398658 w 490470"/>
              <a:gd name="connsiteY7" fmla="*/ 55003 h 326115"/>
              <a:gd name="connsiteX8" fmla="*/ 417987 w 490470"/>
              <a:gd name="connsiteY8" fmla="*/ 68337 h 326115"/>
              <a:gd name="connsiteX9" fmla="*/ 437316 w 490470"/>
              <a:gd name="connsiteY9" fmla="*/ 77226 h 326115"/>
              <a:gd name="connsiteX10" fmla="*/ 451812 w 490470"/>
              <a:gd name="connsiteY10" fmla="*/ 88337 h 326115"/>
              <a:gd name="connsiteX11" fmla="*/ 463893 w 490470"/>
              <a:gd name="connsiteY11" fmla="*/ 95003 h 326115"/>
              <a:gd name="connsiteX12" fmla="*/ 471141 w 490470"/>
              <a:gd name="connsiteY12" fmla="*/ 99448 h 326115"/>
              <a:gd name="connsiteX13" fmla="*/ 475974 w 490470"/>
              <a:gd name="connsiteY13" fmla="*/ 101670 h 326115"/>
              <a:gd name="connsiteX14" fmla="*/ 478390 w 490470"/>
              <a:gd name="connsiteY14" fmla="*/ 108337 h 326115"/>
              <a:gd name="connsiteX15" fmla="*/ 480806 w 490470"/>
              <a:gd name="connsiteY15" fmla="*/ 110559 h 326115"/>
              <a:gd name="connsiteX16" fmla="*/ 483222 w 490470"/>
              <a:gd name="connsiteY16" fmla="*/ 112781 h 326115"/>
              <a:gd name="connsiteX17" fmla="*/ 488054 w 490470"/>
              <a:gd name="connsiteY17" fmla="*/ 117226 h 326115"/>
              <a:gd name="connsiteX18" fmla="*/ 488054 w 490470"/>
              <a:gd name="connsiteY18" fmla="*/ 119448 h 326115"/>
              <a:gd name="connsiteX19" fmla="*/ 490470 w 490470"/>
              <a:gd name="connsiteY19" fmla="*/ 121670 h 326115"/>
              <a:gd name="connsiteX20" fmla="*/ 488054 w 490470"/>
              <a:gd name="connsiteY20" fmla="*/ 128337 h 326115"/>
              <a:gd name="connsiteX21" fmla="*/ 483222 w 490470"/>
              <a:gd name="connsiteY21" fmla="*/ 132781 h 326115"/>
              <a:gd name="connsiteX22" fmla="*/ 480806 w 490470"/>
              <a:gd name="connsiteY22" fmla="*/ 137226 h 326115"/>
              <a:gd name="connsiteX23" fmla="*/ 475974 w 490470"/>
              <a:gd name="connsiteY23" fmla="*/ 139448 h 326115"/>
              <a:gd name="connsiteX24" fmla="*/ 471141 w 490470"/>
              <a:gd name="connsiteY24" fmla="*/ 143892 h 326115"/>
              <a:gd name="connsiteX25" fmla="*/ 461477 w 490470"/>
              <a:gd name="connsiteY25" fmla="*/ 143892 h 326115"/>
              <a:gd name="connsiteX26" fmla="*/ 451812 w 490470"/>
              <a:gd name="connsiteY26" fmla="*/ 146115 h 326115"/>
              <a:gd name="connsiteX27" fmla="*/ 439732 w 490470"/>
              <a:gd name="connsiteY27" fmla="*/ 146115 h 326115"/>
              <a:gd name="connsiteX28" fmla="*/ 427651 w 490470"/>
              <a:gd name="connsiteY28" fmla="*/ 146115 h 326115"/>
              <a:gd name="connsiteX29" fmla="*/ 413155 w 490470"/>
              <a:gd name="connsiteY29" fmla="*/ 148337 h 326115"/>
              <a:gd name="connsiteX30" fmla="*/ 398658 w 490470"/>
              <a:gd name="connsiteY30" fmla="*/ 150559 h 326115"/>
              <a:gd name="connsiteX31" fmla="*/ 386578 w 490470"/>
              <a:gd name="connsiteY31" fmla="*/ 155004 h 326115"/>
              <a:gd name="connsiteX32" fmla="*/ 369665 w 490470"/>
              <a:gd name="connsiteY32" fmla="*/ 159448 h 326115"/>
              <a:gd name="connsiteX33" fmla="*/ 352752 w 490470"/>
              <a:gd name="connsiteY33" fmla="*/ 168337 h 326115"/>
              <a:gd name="connsiteX34" fmla="*/ 335839 w 490470"/>
              <a:gd name="connsiteY34" fmla="*/ 175004 h 326115"/>
              <a:gd name="connsiteX35" fmla="*/ 316510 w 490470"/>
              <a:gd name="connsiteY35" fmla="*/ 183893 h 326115"/>
              <a:gd name="connsiteX36" fmla="*/ 309262 w 490470"/>
              <a:gd name="connsiteY36" fmla="*/ 188337 h 326115"/>
              <a:gd name="connsiteX37" fmla="*/ 297182 w 490470"/>
              <a:gd name="connsiteY37" fmla="*/ 192781 h 326115"/>
              <a:gd name="connsiteX38" fmla="*/ 285101 w 490470"/>
              <a:gd name="connsiteY38" fmla="*/ 197226 h 326115"/>
              <a:gd name="connsiteX39" fmla="*/ 273020 w 490470"/>
              <a:gd name="connsiteY39" fmla="*/ 206115 h 326115"/>
              <a:gd name="connsiteX40" fmla="*/ 256108 w 490470"/>
              <a:gd name="connsiteY40" fmla="*/ 212781 h 326115"/>
              <a:gd name="connsiteX41" fmla="*/ 244027 w 490470"/>
              <a:gd name="connsiteY41" fmla="*/ 221670 h 326115"/>
              <a:gd name="connsiteX42" fmla="*/ 227114 w 490470"/>
              <a:gd name="connsiteY42" fmla="*/ 228337 h 326115"/>
              <a:gd name="connsiteX43" fmla="*/ 207786 w 490470"/>
              <a:gd name="connsiteY43" fmla="*/ 239448 h 326115"/>
              <a:gd name="connsiteX44" fmla="*/ 188457 w 490470"/>
              <a:gd name="connsiteY44" fmla="*/ 246115 h 326115"/>
              <a:gd name="connsiteX45" fmla="*/ 169128 w 490470"/>
              <a:gd name="connsiteY45" fmla="*/ 257226 h 326115"/>
              <a:gd name="connsiteX46" fmla="*/ 147383 w 490470"/>
              <a:gd name="connsiteY46" fmla="*/ 266115 h 326115"/>
              <a:gd name="connsiteX47" fmla="*/ 125638 w 490470"/>
              <a:gd name="connsiteY47" fmla="*/ 279448 h 326115"/>
              <a:gd name="connsiteX48" fmla="*/ 101477 w 490470"/>
              <a:gd name="connsiteY48" fmla="*/ 288337 h 326115"/>
              <a:gd name="connsiteX49" fmla="*/ 74900 w 490470"/>
              <a:gd name="connsiteY49" fmla="*/ 301671 h 326115"/>
              <a:gd name="connsiteX50" fmla="*/ 50738 w 490470"/>
              <a:gd name="connsiteY50" fmla="*/ 315004 h 326115"/>
              <a:gd name="connsiteX51" fmla="*/ 24161 w 490470"/>
              <a:gd name="connsiteY51" fmla="*/ 326115 h 326115"/>
              <a:gd name="connsiteX52" fmla="*/ 12081 w 490470"/>
              <a:gd name="connsiteY52" fmla="*/ 310560 h 326115"/>
              <a:gd name="connsiteX53" fmla="*/ 0 w 490470"/>
              <a:gd name="connsiteY53" fmla="*/ 297226 h 326115"/>
              <a:gd name="connsiteX54" fmla="*/ 26577 w 490470"/>
              <a:gd name="connsiteY54" fmla="*/ 277226 h 326115"/>
              <a:gd name="connsiteX55" fmla="*/ 53155 w 490470"/>
              <a:gd name="connsiteY55" fmla="*/ 257226 h 326115"/>
              <a:gd name="connsiteX56" fmla="*/ 79732 w 490470"/>
              <a:gd name="connsiteY56" fmla="*/ 239448 h 326115"/>
              <a:gd name="connsiteX57" fmla="*/ 101477 w 490470"/>
              <a:gd name="connsiteY57" fmla="*/ 221670 h 326115"/>
              <a:gd name="connsiteX58" fmla="*/ 120806 w 490470"/>
              <a:gd name="connsiteY58" fmla="*/ 206115 h 326115"/>
              <a:gd name="connsiteX59" fmla="*/ 140134 w 490470"/>
              <a:gd name="connsiteY59" fmla="*/ 190559 h 326115"/>
              <a:gd name="connsiteX60" fmla="*/ 154631 w 490470"/>
              <a:gd name="connsiteY60" fmla="*/ 177226 h 326115"/>
              <a:gd name="connsiteX61" fmla="*/ 171544 w 490470"/>
              <a:gd name="connsiteY61" fmla="*/ 166115 h 326115"/>
              <a:gd name="connsiteX62" fmla="*/ 186041 w 490470"/>
              <a:gd name="connsiteY62" fmla="*/ 155004 h 326115"/>
              <a:gd name="connsiteX63" fmla="*/ 195705 w 490470"/>
              <a:gd name="connsiteY63" fmla="*/ 146115 h 326115"/>
              <a:gd name="connsiteX64" fmla="*/ 205369 w 490470"/>
              <a:gd name="connsiteY64" fmla="*/ 137226 h 326115"/>
              <a:gd name="connsiteX65" fmla="*/ 212618 w 490470"/>
              <a:gd name="connsiteY65" fmla="*/ 130559 h 326115"/>
              <a:gd name="connsiteX66" fmla="*/ 222282 w 490470"/>
              <a:gd name="connsiteY66" fmla="*/ 126115 h 326115"/>
              <a:gd name="connsiteX67" fmla="*/ 224698 w 490470"/>
              <a:gd name="connsiteY67" fmla="*/ 119448 h 326115"/>
              <a:gd name="connsiteX68" fmla="*/ 227114 w 490470"/>
              <a:gd name="connsiteY68" fmla="*/ 117226 h 326115"/>
              <a:gd name="connsiteX69" fmla="*/ 229530 w 490470"/>
              <a:gd name="connsiteY69" fmla="*/ 115003 h 326115"/>
              <a:gd name="connsiteX70" fmla="*/ 227114 w 490470"/>
              <a:gd name="connsiteY70" fmla="*/ 110559 h 326115"/>
              <a:gd name="connsiteX71" fmla="*/ 227114 w 490470"/>
              <a:gd name="connsiteY71" fmla="*/ 106115 h 326115"/>
              <a:gd name="connsiteX72" fmla="*/ 224698 w 490470"/>
              <a:gd name="connsiteY72" fmla="*/ 99448 h 326115"/>
              <a:gd name="connsiteX73" fmla="*/ 224698 w 490470"/>
              <a:gd name="connsiteY73" fmla="*/ 96275 h 326115"/>
              <a:gd name="connsiteX74" fmla="*/ 224758 w 490470"/>
              <a:gd name="connsiteY74" fmla="*/ 96255 h 326115"/>
              <a:gd name="connsiteX75" fmla="*/ 231902 w 490470"/>
              <a:gd name="connsiteY75" fmla="*/ 89111 h 326115"/>
              <a:gd name="connsiteX76" fmla="*/ 236664 w 490470"/>
              <a:gd name="connsiteY76" fmla="*/ 81968 h 326115"/>
              <a:gd name="connsiteX77" fmla="*/ 243808 w 490470"/>
              <a:gd name="connsiteY77" fmla="*/ 77205 h 326115"/>
              <a:gd name="connsiteX78" fmla="*/ 250952 w 490470"/>
              <a:gd name="connsiteY78" fmla="*/ 70061 h 326115"/>
              <a:gd name="connsiteX79" fmla="*/ 260477 w 490470"/>
              <a:gd name="connsiteY79" fmla="*/ 58155 h 326115"/>
              <a:gd name="connsiteX80" fmla="*/ 265239 w 490470"/>
              <a:gd name="connsiteY80" fmla="*/ 51011 h 326115"/>
              <a:gd name="connsiteX81" fmla="*/ 279527 w 490470"/>
              <a:gd name="connsiteY81" fmla="*/ 36724 h 326115"/>
              <a:gd name="connsiteX82" fmla="*/ 286670 w 490470"/>
              <a:gd name="connsiteY82" fmla="*/ 22436 h 326115"/>
              <a:gd name="connsiteX83" fmla="*/ 291433 w 490470"/>
              <a:gd name="connsiteY83" fmla="*/ 15293 h 326115"/>
              <a:gd name="connsiteX84" fmla="*/ 292959 w 490470"/>
              <a:gd name="connsiteY84" fmla="*/ 6349 h 326115"/>
              <a:gd name="connsiteX85" fmla="*/ 294150 w 490470"/>
              <a:gd name="connsiteY85" fmla="*/ 0 h 32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90470" h="326115">
                <a:moveTo>
                  <a:pt x="294150" y="0"/>
                </a:moveTo>
                <a:lnTo>
                  <a:pt x="299598" y="1670"/>
                </a:lnTo>
                <a:lnTo>
                  <a:pt x="314094" y="6114"/>
                </a:lnTo>
                <a:lnTo>
                  <a:pt x="328591" y="15003"/>
                </a:lnTo>
                <a:lnTo>
                  <a:pt x="340671" y="21670"/>
                </a:lnTo>
                <a:lnTo>
                  <a:pt x="360000" y="32781"/>
                </a:lnTo>
                <a:lnTo>
                  <a:pt x="379329" y="41670"/>
                </a:lnTo>
                <a:lnTo>
                  <a:pt x="398658" y="55003"/>
                </a:lnTo>
                <a:lnTo>
                  <a:pt x="417987" y="68337"/>
                </a:lnTo>
                <a:lnTo>
                  <a:pt x="437316" y="77226"/>
                </a:lnTo>
                <a:lnTo>
                  <a:pt x="451812" y="88337"/>
                </a:lnTo>
                <a:lnTo>
                  <a:pt x="463893" y="95003"/>
                </a:lnTo>
                <a:lnTo>
                  <a:pt x="471141" y="99448"/>
                </a:lnTo>
                <a:lnTo>
                  <a:pt x="475974" y="101670"/>
                </a:lnTo>
                <a:lnTo>
                  <a:pt x="478390" y="108337"/>
                </a:lnTo>
                <a:lnTo>
                  <a:pt x="480806" y="110559"/>
                </a:lnTo>
                <a:lnTo>
                  <a:pt x="483222" y="112781"/>
                </a:lnTo>
                <a:lnTo>
                  <a:pt x="488054" y="117226"/>
                </a:lnTo>
                <a:lnTo>
                  <a:pt x="488054" y="119448"/>
                </a:lnTo>
                <a:lnTo>
                  <a:pt x="490470" y="121670"/>
                </a:lnTo>
                <a:lnTo>
                  <a:pt x="488054" y="128337"/>
                </a:lnTo>
                <a:lnTo>
                  <a:pt x="483222" y="132781"/>
                </a:lnTo>
                <a:lnTo>
                  <a:pt x="480806" y="137226"/>
                </a:lnTo>
                <a:lnTo>
                  <a:pt x="475974" y="139448"/>
                </a:lnTo>
                <a:lnTo>
                  <a:pt x="471141" y="143892"/>
                </a:lnTo>
                <a:lnTo>
                  <a:pt x="461477" y="143892"/>
                </a:lnTo>
                <a:lnTo>
                  <a:pt x="451812" y="146115"/>
                </a:lnTo>
                <a:lnTo>
                  <a:pt x="439732" y="146115"/>
                </a:lnTo>
                <a:lnTo>
                  <a:pt x="427651" y="146115"/>
                </a:lnTo>
                <a:lnTo>
                  <a:pt x="413155" y="148337"/>
                </a:lnTo>
                <a:lnTo>
                  <a:pt x="398658" y="150559"/>
                </a:lnTo>
                <a:lnTo>
                  <a:pt x="386578" y="155004"/>
                </a:lnTo>
                <a:lnTo>
                  <a:pt x="369665" y="159448"/>
                </a:lnTo>
                <a:lnTo>
                  <a:pt x="352752" y="168337"/>
                </a:lnTo>
                <a:lnTo>
                  <a:pt x="335839" y="175004"/>
                </a:lnTo>
                <a:lnTo>
                  <a:pt x="316510" y="183893"/>
                </a:lnTo>
                <a:lnTo>
                  <a:pt x="309262" y="188337"/>
                </a:lnTo>
                <a:lnTo>
                  <a:pt x="297182" y="192781"/>
                </a:lnTo>
                <a:lnTo>
                  <a:pt x="285101" y="197226"/>
                </a:lnTo>
                <a:lnTo>
                  <a:pt x="273020" y="206115"/>
                </a:lnTo>
                <a:lnTo>
                  <a:pt x="256108" y="212781"/>
                </a:lnTo>
                <a:lnTo>
                  <a:pt x="244027" y="221670"/>
                </a:lnTo>
                <a:lnTo>
                  <a:pt x="227114" y="228337"/>
                </a:lnTo>
                <a:lnTo>
                  <a:pt x="207786" y="239448"/>
                </a:lnTo>
                <a:lnTo>
                  <a:pt x="188457" y="246115"/>
                </a:lnTo>
                <a:lnTo>
                  <a:pt x="169128" y="257226"/>
                </a:lnTo>
                <a:lnTo>
                  <a:pt x="147383" y="266115"/>
                </a:lnTo>
                <a:lnTo>
                  <a:pt x="125638" y="279448"/>
                </a:lnTo>
                <a:lnTo>
                  <a:pt x="101477" y="288337"/>
                </a:lnTo>
                <a:lnTo>
                  <a:pt x="74900" y="301671"/>
                </a:lnTo>
                <a:lnTo>
                  <a:pt x="50738" y="315004"/>
                </a:lnTo>
                <a:lnTo>
                  <a:pt x="24161" y="326115"/>
                </a:lnTo>
                <a:lnTo>
                  <a:pt x="12081" y="310560"/>
                </a:lnTo>
                <a:lnTo>
                  <a:pt x="0" y="297226"/>
                </a:lnTo>
                <a:lnTo>
                  <a:pt x="26577" y="277226"/>
                </a:lnTo>
                <a:lnTo>
                  <a:pt x="53155" y="257226"/>
                </a:lnTo>
                <a:lnTo>
                  <a:pt x="79732" y="239448"/>
                </a:lnTo>
                <a:lnTo>
                  <a:pt x="101477" y="221670"/>
                </a:lnTo>
                <a:lnTo>
                  <a:pt x="120806" y="206115"/>
                </a:lnTo>
                <a:lnTo>
                  <a:pt x="140134" y="190559"/>
                </a:lnTo>
                <a:lnTo>
                  <a:pt x="154631" y="177226"/>
                </a:lnTo>
                <a:lnTo>
                  <a:pt x="171544" y="166115"/>
                </a:lnTo>
                <a:lnTo>
                  <a:pt x="186041" y="155004"/>
                </a:lnTo>
                <a:lnTo>
                  <a:pt x="195705" y="146115"/>
                </a:lnTo>
                <a:lnTo>
                  <a:pt x="205369" y="137226"/>
                </a:lnTo>
                <a:lnTo>
                  <a:pt x="212618" y="130559"/>
                </a:lnTo>
                <a:lnTo>
                  <a:pt x="222282" y="126115"/>
                </a:lnTo>
                <a:lnTo>
                  <a:pt x="224698" y="119448"/>
                </a:lnTo>
                <a:lnTo>
                  <a:pt x="227114" y="117226"/>
                </a:lnTo>
                <a:lnTo>
                  <a:pt x="229530" y="115003"/>
                </a:lnTo>
                <a:lnTo>
                  <a:pt x="227114" y="110559"/>
                </a:lnTo>
                <a:lnTo>
                  <a:pt x="227114" y="106115"/>
                </a:lnTo>
                <a:lnTo>
                  <a:pt x="224698" y="99448"/>
                </a:lnTo>
                <a:lnTo>
                  <a:pt x="224698" y="96275"/>
                </a:lnTo>
                <a:lnTo>
                  <a:pt x="224758" y="96255"/>
                </a:lnTo>
                <a:cubicBezTo>
                  <a:pt x="227139" y="93874"/>
                  <a:pt x="229746" y="91698"/>
                  <a:pt x="231902" y="89111"/>
                </a:cubicBezTo>
                <a:cubicBezTo>
                  <a:pt x="233734" y="86913"/>
                  <a:pt x="234641" y="83991"/>
                  <a:pt x="236664" y="81968"/>
                </a:cubicBezTo>
                <a:cubicBezTo>
                  <a:pt x="238688" y="79944"/>
                  <a:pt x="241609" y="79037"/>
                  <a:pt x="243808" y="77205"/>
                </a:cubicBezTo>
                <a:cubicBezTo>
                  <a:pt x="246395" y="75049"/>
                  <a:pt x="248571" y="72442"/>
                  <a:pt x="250952" y="70061"/>
                </a:cubicBezTo>
                <a:cubicBezTo>
                  <a:pt x="255588" y="56154"/>
                  <a:pt x="249706" y="68927"/>
                  <a:pt x="260477" y="58155"/>
                </a:cubicBezTo>
                <a:cubicBezTo>
                  <a:pt x="262501" y="56131"/>
                  <a:pt x="263338" y="53150"/>
                  <a:pt x="265239" y="51011"/>
                </a:cubicBezTo>
                <a:cubicBezTo>
                  <a:pt x="269714" y="45977"/>
                  <a:pt x="275791" y="42328"/>
                  <a:pt x="279527" y="36724"/>
                </a:cubicBezTo>
                <a:cubicBezTo>
                  <a:pt x="293183" y="16236"/>
                  <a:pt x="276804" y="42167"/>
                  <a:pt x="286670" y="22436"/>
                </a:cubicBezTo>
                <a:cubicBezTo>
                  <a:pt x="287950" y="19876"/>
                  <a:pt x="289845" y="17674"/>
                  <a:pt x="291433" y="15293"/>
                </a:cubicBezTo>
                <a:cubicBezTo>
                  <a:pt x="296322" y="626"/>
                  <a:pt x="292011" y="14435"/>
                  <a:pt x="292959" y="6349"/>
                </a:cubicBezTo>
                <a:lnTo>
                  <a:pt x="294150" y="0"/>
                </a:lnTo>
                <a:close/>
              </a:path>
            </a:pathLst>
          </a:custGeom>
          <a:solidFill>
            <a:srgbClr val="FF0000"/>
          </a:solidFill>
          <a:ln w="11113">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57" name="Freeform 83"/>
          <p:cNvSpPr/>
          <p:nvPr/>
        </p:nvSpPr>
        <p:spPr bwMode="auto">
          <a:xfrm>
            <a:off x="2367615" y="2958009"/>
            <a:ext cx="210202" cy="182222"/>
          </a:xfrm>
          <a:custGeom>
            <a:avLst/>
            <a:gdLst>
              <a:gd name="T0" fmla="*/ 86 w 87"/>
              <a:gd name="T1" fmla="*/ 47 h 82"/>
              <a:gd name="T2" fmla="*/ 87 w 87"/>
              <a:gd name="T3" fmla="*/ 52 h 82"/>
              <a:gd name="T4" fmla="*/ 87 w 87"/>
              <a:gd name="T5" fmla="*/ 57 h 82"/>
              <a:gd name="T6" fmla="*/ 87 w 87"/>
              <a:gd name="T7" fmla="*/ 61 h 82"/>
              <a:gd name="T8" fmla="*/ 86 w 87"/>
              <a:gd name="T9" fmla="*/ 64 h 82"/>
              <a:gd name="T10" fmla="*/ 85 w 87"/>
              <a:gd name="T11" fmla="*/ 69 h 82"/>
              <a:gd name="T12" fmla="*/ 83 w 87"/>
              <a:gd name="T13" fmla="*/ 72 h 82"/>
              <a:gd name="T14" fmla="*/ 79 w 87"/>
              <a:gd name="T15" fmla="*/ 75 h 82"/>
              <a:gd name="T16" fmla="*/ 76 w 87"/>
              <a:gd name="T17" fmla="*/ 78 h 82"/>
              <a:gd name="T18" fmla="*/ 72 w 87"/>
              <a:gd name="T19" fmla="*/ 80 h 82"/>
              <a:gd name="T20" fmla="*/ 68 w 87"/>
              <a:gd name="T21" fmla="*/ 82 h 82"/>
              <a:gd name="T22" fmla="*/ 64 w 87"/>
              <a:gd name="T23" fmla="*/ 82 h 82"/>
              <a:gd name="T24" fmla="*/ 60 w 87"/>
              <a:gd name="T25" fmla="*/ 80 h 82"/>
              <a:gd name="T26" fmla="*/ 59 w 87"/>
              <a:gd name="T27" fmla="*/ 79 h 82"/>
              <a:gd name="T28" fmla="*/ 56 w 87"/>
              <a:gd name="T29" fmla="*/ 78 h 82"/>
              <a:gd name="T30" fmla="*/ 54 w 87"/>
              <a:gd name="T31" fmla="*/ 76 h 82"/>
              <a:gd name="T32" fmla="*/ 52 w 87"/>
              <a:gd name="T33" fmla="*/ 75 h 82"/>
              <a:gd name="T34" fmla="*/ 50 w 87"/>
              <a:gd name="T35" fmla="*/ 72 h 82"/>
              <a:gd name="T36" fmla="*/ 47 w 87"/>
              <a:gd name="T37" fmla="*/ 70 h 82"/>
              <a:gd name="T38" fmla="*/ 45 w 87"/>
              <a:gd name="T39" fmla="*/ 67 h 82"/>
              <a:gd name="T40" fmla="*/ 43 w 87"/>
              <a:gd name="T41" fmla="*/ 64 h 82"/>
              <a:gd name="T42" fmla="*/ 36 w 87"/>
              <a:gd name="T43" fmla="*/ 58 h 82"/>
              <a:gd name="T44" fmla="*/ 30 w 87"/>
              <a:gd name="T45" fmla="*/ 52 h 82"/>
              <a:gd name="T46" fmla="*/ 26 w 87"/>
              <a:gd name="T47" fmla="*/ 46 h 82"/>
              <a:gd name="T48" fmla="*/ 21 w 87"/>
              <a:gd name="T49" fmla="*/ 42 h 82"/>
              <a:gd name="T50" fmla="*/ 18 w 87"/>
              <a:gd name="T51" fmla="*/ 36 h 82"/>
              <a:gd name="T52" fmla="*/ 15 w 87"/>
              <a:gd name="T53" fmla="*/ 32 h 82"/>
              <a:gd name="T54" fmla="*/ 11 w 87"/>
              <a:gd name="T55" fmla="*/ 27 h 82"/>
              <a:gd name="T56" fmla="*/ 9 w 87"/>
              <a:gd name="T57" fmla="*/ 24 h 82"/>
              <a:gd name="T58" fmla="*/ 5 w 87"/>
              <a:gd name="T59" fmla="*/ 20 h 82"/>
              <a:gd name="T60" fmla="*/ 3 w 87"/>
              <a:gd name="T61" fmla="*/ 17 h 82"/>
              <a:gd name="T62" fmla="*/ 1 w 87"/>
              <a:gd name="T63" fmla="*/ 13 h 82"/>
              <a:gd name="T64" fmla="*/ 0 w 87"/>
              <a:gd name="T65" fmla="*/ 11 h 82"/>
              <a:gd name="T66" fmla="*/ 0 w 87"/>
              <a:gd name="T67" fmla="*/ 9 h 82"/>
              <a:gd name="T68" fmla="*/ 0 w 87"/>
              <a:gd name="T69" fmla="*/ 7 h 82"/>
              <a:gd name="T70" fmla="*/ 1 w 87"/>
              <a:gd name="T71" fmla="*/ 4 h 82"/>
              <a:gd name="T72" fmla="*/ 2 w 87"/>
              <a:gd name="T73" fmla="*/ 3 h 82"/>
              <a:gd name="T74" fmla="*/ 3 w 87"/>
              <a:gd name="T75" fmla="*/ 2 h 82"/>
              <a:gd name="T76" fmla="*/ 4 w 87"/>
              <a:gd name="T77" fmla="*/ 1 h 82"/>
              <a:gd name="T78" fmla="*/ 5 w 87"/>
              <a:gd name="T79" fmla="*/ 1 h 82"/>
              <a:gd name="T80" fmla="*/ 8 w 87"/>
              <a:gd name="T81" fmla="*/ 0 h 82"/>
              <a:gd name="T82" fmla="*/ 10 w 87"/>
              <a:gd name="T83" fmla="*/ 0 h 82"/>
              <a:gd name="T84" fmla="*/ 12 w 87"/>
              <a:gd name="T85" fmla="*/ 0 h 82"/>
              <a:gd name="T86" fmla="*/ 15 w 87"/>
              <a:gd name="T87" fmla="*/ 0 h 82"/>
              <a:gd name="T88" fmla="*/ 19 w 87"/>
              <a:gd name="T89" fmla="*/ 0 h 82"/>
              <a:gd name="T90" fmla="*/ 21 w 87"/>
              <a:gd name="T91" fmla="*/ 1 h 82"/>
              <a:gd name="T92" fmla="*/ 25 w 87"/>
              <a:gd name="T93" fmla="*/ 2 h 82"/>
              <a:gd name="T94" fmla="*/ 29 w 87"/>
              <a:gd name="T95" fmla="*/ 3 h 82"/>
              <a:gd name="T96" fmla="*/ 34 w 87"/>
              <a:gd name="T97" fmla="*/ 6 h 82"/>
              <a:gd name="T98" fmla="*/ 38 w 87"/>
              <a:gd name="T99" fmla="*/ 7 h 82"/>
              <a:gd name="T100" fmla="*/ 44 w 87"/>
              <a:gd name="T101" fmla="*/ 9 h 82"/>
              <a:gd name="T102" fmla="*/ 50 w 87"/>
              <a:gd name="T103" fmla="*/ 11 h 82"/>
              <a:gd name="T104" fmla="*/ 55 w 87"/>
              <a:gd name="T105" fmla="*/ 13 h 82"/>
              <a:gd name="T106" fmla="*/ 62 w 87"/>
              <a:gd name="T107" fmla="*/ 16 h 82"/>
              <a:gd name="T108" fmla="*/ 67 w 87"/>
              <a:gd name="T109" fmla="*/ 19 h 82"/>
              <a:gd name="T110" fmla="*/ 72 w 87"/>
              <a:gd name="T111" fmla="*/ 23 h 82"/>
              <a:gd name="T112" fmla="*/ 76 w 87"/>
              <a:gd name="T113" fmla="*/ 27 h 82"/>
              <a:gd name="T114" fmla="*/ 79 w 87"/>
              <a:gd name="T115" fmla="*/ 30 h 82"/>
              <a:gd name="T116" fmla="*/ 83 w 87"/>
              <a:gd name="T117" fmla="*/ 36 h 82"/>
              <a:gd name="T118" fmla="*/ 85 w 87"/>
              <a:gd name="T119" fmla="*/ 41 h 82"/>
              <a:gd name="T120" fmla="*/ 86 w 87"/>
              <a:gd name="T121" fmla="*/ 47 h 82"/>
              <a:gd name="T122" fmla="*/ 86 w 87"/>
              <a:gd name="T123" fmla="*/ 4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82">
                <a:moveTo>
                  <a:pt x="86" y="47"/>
                </a:moveTo>
                <a:lnTo>
                  <a:pt x="87" y="52"/>
                </a:lnTo>
                <a:lnTo>
                  <a:pt x="87" y="57"/>
                </a:lnTo>
                <a:lnTo>
                  <a:pt x="87" y="61"/>
                </a:lnTo>
                <a:lnTo>
                  <a:pt x="86" y="64"/>
                </a:lnTo>
                <a:lnTo>
                  <a:pt x="85" y="69"/>
                </a:lnTo>
                <a:lnTo>
                  <a:pt x="83" y="72"/>
                </a:lnTo>
                <a:lnTo>
                  <a:pt x="79" y="75"/>
                </a:lnTo>
                <a:lnTo>
                  <a:pt x="76" y="78"/>
                </a:lnTo>
                <a:lnTo>
                  <a:pt x="72" y="80"/>
                </a:lnTo>
                <a:lnTo>
                  <a:pt x="68" y="82"/>
                </a:lnTo>
                <a:lnTo>
                  <a:pt x="64" y="82"/>
                </a:lnTo>
                <a:lnTo>
                  <a:pt x="60" y="80"/>
                </a:lnTo>
                <a:lnTo>
                  <a:pt x="59" y="79"/>
                </a:lnTo>
                <a:lnTo>
                  <a:pt x="56" y="78"/>
                </a:lnTo>
                <a:lnTo>
                  <a:pt x="54" y="76"/>
                </a:lnTo>
                <a:lnTo>
                  <a:pt x="52" y="75"/>
                </a:lnTo>
                <a:lnTo>
                  <a:pt x="50" y="72"/>
                </a:lnTo>
                <a:lnTo>
                  <a:pt x="47" y="70"/>
                </a:lnTo>
                <a:lnTo>
                  <a:pt x="45" y="67"/>
                </a:lnTo>
                <a:lnTo>
                  <a:pt x="43" y="64"/>
                </a:lnTo>
                <a:lnTo>
                  <a:pt x="36" y="58"/>
                </a:lnTo>
                <a:lnTo>
                  <a:pt x="30" y="52"/>
                </a:lnTo>
                <a:lnTo>
                  <a:pt x="26" y="46"/>
                </a:lnTo>
                <a:lnTo>
                  <a:pt x="21" y="42"/>
                </a:lnTo>
                <a:lnTo>
                  <a:pt x="18" y="36"/>
                </a:lnTo>
                <a:lnTo>
                  <a:pt x="15" y="32"/>
                </a:lnTo>
                <a:lnTo>
                  <a:pt x="11" y="27"/>
                </a:lnTo>
                <a:lnTo>
                  <a:pt x="9" y="24"/>
                </a:lnTo>
                <a:lnTo>
                  <a:pt x="5" y="20"/>
                </a:lnTo>
                <a:lnTo>
                  <a:pt x="3" y="17"/>
                </a:lnTo>
                <a:lnTo>
                  <a:pt x="1" y="13"/>
                </a:lnTo>
                <a:lnTo>
                  <a:pt x="0" y="11"/>
                </a:lnTo>
                <a:lnTo>
                  <a:pt x="0" y="9"/>
                </a:lnTo>
                <a:lnTo>
                  <a:pt x="0" y="7"/>
                </a:lnTo>
                <a:lnTo>
                  <a:pt x="1" y="4"/>
                </a:lnTo>
                <a:lnTo>
                  <a:pt x="2" y="3"/>
                </a:lnTo>
                <a:lnTo>
                  <a:pt x="3" y="2"/>
                </a:lnTo>
                <a:lnTo>
                  <a:pt x="4" y="1"/>
                </a:lnTo>
                <a:lnTo>
                  <a:pt x="5" y="1"/>
                </a:lnTo>
                <a:lnTo>
                  <a:pt x="8" y="0"/>
                </a:lnTo>
                <a:lnTo>
                  <a:pt x="10" y="0"/>
                </a:lnTo>
                <a:lnTo>
                  <a:pt x="12" y="0"/>
                </a:lnTo>
                <a:lnTo>
                  <a:pt x="15" y="0"/>
                </a:lnTo>
                <a:lnTo>
                  <a:pt x="19" y="0"/>
                </a:lnTo>
                <a:lnTo>
                  <a:pt x="21" y="1"/>
                </a:lnTo>
                <a:lnTo>
                  <a:pt x="25" y="2"/>
                </a:lnTo>
                <a:lnTo>
                  <a:pt x="29" y="3"/>
                </a:lnTo>
                <a:lnTo>
                  <a:pt x="34" y="6"/>
                </a:lnTo>
                <a:lnTo>
                  <a:pt x="38" y="7"/>
                </a:lnTo>
                <a:lnTo>
                  <a:pt x="44" y="9"/>
                </a:lnTo>
                <a:lnTo>
                  <a:pt x="50" y="11"/>
                </a:lnTo>
                <a:lnTo>
                  <a:pt x="55" y="13"/>
                </a:lnTo>
                <a:lnTo>
                  <a:pt x="62" y="16"/>
                </a:lnTo>
                <a:lnTo>
                  <a:pt x="67" y="19"/>
                </a:lnTo>
                <a:lnTo>
                  <a:pt x="72" y="23"/>
                </a:lnTo>
                <a:lnTo>
                  <a:pt x="76" y="27"/>
                </a:lnTo>
                <a:lnTo>
                  <a:pt x="79" y="30"/>
                </a:lnTo>
                <a:lnTo>
                  <a:pt x="83" y="36"/>
                </a:lnTo>
                <a:lnTo>
                  <a:pt x="85" y="41"/>
                </a:lnTo>
                <a:lnTo>
                  <a:pt x="86" y="47"/>
                </a:lnTo>
                <a:lnTo>
                  <a:pt x="86" y="47"/>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58" name="任意多边形: 形状 45"/>
          <p:cNvSpPr/>
          <p:nvPr/>
        </p:nvSpPr>
        <p:spPr bwMode="auto">
          <a:xfrm>
            <a:off x="2879829" y="3055787"/>
            <a:ext cx="314094" cy="286667"/>
          </a:xfrm>
          <a:custGeom>
            <a:avLst/>
            <a:gdLst>
              <a:gd name="connsiteX0" fmla="*/ 106309 w 314094"/>
              <a:gd name="connsiteY0" fmla="*/ 0 h 286667"/>
              <a:gd name="connsiteX1" fmla="*/ 111141 w 314094"/>
              <a:gd name="connsiteY1" fmla="*/ 0 h 286667"/>
              <a:gd name="connsiteX2" fmla="*/ 120806 w 314094"/>
              <a:gd name="connsiteY2" fmla="*/ 0 h 286667"/>
              <a:gd name="connsiteX3" fmla="*/ 123222 w 314094"/>
              <a:gd name="connsiteY3" fmla="*/ 2222 h 286667"/>
              <a:gd name="connsiteX4" fmla="*/ 125638 w 314094"/>
              <a:gd name="connsiteY4" fmla="*/ 4445 h 286667"/>
              <a:gd name="connsiteX5" fmla="*/ 130470 w 314094"/>
              <a:gd name="connsiteY5" fmla="*/ 6667 h 286667"/>
              <a:gd name="connsiteX6" fmla="*/ 142551 w 314094"/>
              <a:gd name="connsiteY6" fmla="*/ 13333 h 286667"/>
              <a:gd name="connsiteX7" fmla="*/ 152215 w 314094"/>
              <a:gd name="connsiteY7" fmla="*/ 17778 h 286667"/>
              <a:gd name="connsiteX8" fmla="*/ 169128 w 314094"/>
              <a:gd name="connsiteY8" fmla="*/ 24445 h 286667"/>
              <a:gd name="connsiteX9" fmla="*/ 186041 w 314094"/>
              <a:gd name="connsiteY9" fmla="*/ 35556 h 286667"/>
              <a:gd name="connsiteX10" fmla="*/ 205369 w 314094"/>
              <a:gd name="connsiteY10" fmla="*/ 44445 h 286667"/>
              <a:gd name="connsiteX11" fmla="*/ 224698 w 314094"/>
              <a:gd name="connsiteY11" fmla="*/ 60000 h 286667"/>
              <a:gd name="connsiteX12" fmla="*/ 246443 w 314094"/>
              <a:gd name="connsiteY12" fmla="*/ 71111 h 286667"/>
              <a:gd name="connsiteX13" fmla="*/ 263356 w 314094"/>
              <a:gd name="connsiteY13" fmla="*/ 80000 h 286667"/>
              <a:gd name="connsiteX14" fmla="*/ 277853 w 314094"/>
              <a:gd name="connsiteY14" fmla="*/ 91111 h 286667"/>
              <a:gd name="connsiteX15" fmla="*/ 289933 w 314094"/>
              <a:gd name="connsiteY15" fmla="*/ 97778 h 286667"/>
              <a:gd name="connsiteX16" fmla="*/ 294765 w 314094"/>
              <a:gd name="connsiteY16" fmla="*/ 104445 h 286667"/>
              <a:gd name="connsiteX17" fmla="*/ 302014 w 314094"/>
              <a:gd name="connsiteY17" fmla="*/ 108889 h 286667"/>
              <a:gd name="connsiteX18" fmla="*/ 306846 w 314094"/>
              <a:gd name="connsiteY18" fmla="*/ 111111 h 286667"/>
              <a:gd name="connsiteX19" fmla="*/ 309262 w 314094"/>
              <a:gd name="connsiteY19" fmla="*/ 113334 h 286667"/>
              <a:gd name="connsiteX20" fmla="*/ 311678 w 314094"/>
              <a:gd name="connsiteY20" fmla="*/ 117778 h 286667"/>
              <a:gd name="connsiteX21" fmla="*/ 311678 w 314094"/>
              <a:gd name="connsiteY21" fmla="*/ 122222 h 286667"/>
              <a:gd name="connsiteX22" fmla="*/ 314094 w 314094"/>
              <a:gd name="connsiteY22" fmla="*/ 124445 h 286667"/>
              <a:gd name="connsiteX23" fmla="*/ 314094 w 314094"/>
              <a:gd name="connsiteY23" fmla="*/ 128889 h 286667"/>
              <a:gd name="connsiteX24" fmla="*/ 314094 w 314094"/>
              <a:gd name="connsiteY24" fmla="*/ 133334 h 286667"/>
              <a:gd name="connsiteX25" fmla="*/ 311678 w 314094"/>
              <a:gd name="connsiteY25" fmla="*/ 135556 h 286667"/>
              <a:gd name="connsiteX26" fmla="*/ 306846 w 314094"/>
              <a:gd name="connsiteY26" fmla="*/ 142223 h 286667"/>
              <a:gd name="connsiteX27" fmla="*/ 302014 w 314094"/>
              <a:gd name="connsiteY27" fmla="*/ 144445 h 286667"/>
              <a:gd name="connsiteX28" fmla="*/ 292349 w 314094"/>
              <a:gd name="connsiteY28" fmla="*/ 146667 h 286667"/>
              <a:gd name="connsiteX29" fmla="*/ 285101 w 314094"/>
              <a:gd name="connsiteY29" fmla="*/ 148889 h 286667"/>
              <a:gd name="connsiteX30" fmla="*/ 270604 w 314094"/>
              <a:gd name="connsiteY30" fmla="*/ 148889 h 286667"/>
              <a:gd name="connsiteX31" fmla="*/ 256108 w 314094"/>
              <a:gd name="connsiteY31" fmla="*/ 151111 h 286667"/>
              <a:gd name="connsiteX32" fmla="*/ 241611 w 314094"/>
              <a:gd name="connsiteY32" fmla="*/ 151111 h 286667"/>
              <a:gd name="connsiteX33" fmla="*/ 224698 w 314094"/>
              <a:gd name="connsiteY33" fmla="*/ 153334 h 286667"/>
              <a:gd name="connsiteX34" fmla="*/ 207785 w 314094"/>
              <a:gd name="connsiteY34" fmla="*/ 160000 h 286667"/>
              <a:gd name="connsiteX35" fmla="*/ 190873 w 314094"/>
              <a:gd name="connsiteY35" fmla="*/ 166667 h 286667"/>
              <a:gd name="connsiteX36" fmla="*/ 171544 w 314094"/>
              <a:gd name="connsiteY36" fmla="*/ 175556 h 286667"/>
              <a:gd name="connsiteX37" fmla="*/ 152215 w 314094"/>
              <a:gd name="connsiteY37" fmla="*/ 188889 h 286667"/>
              <a:gd name="connsiteX38" fmla="*/ 130470 w 314094"/>
              <a:gd name="connsiteY38" fmla="*/ 202223 h 286667"/>
              <a:gd name="connsiteX39" fmla="*/ 111141 w 314094"/>
              <a:gd name="connsiteY39" fmla="*/ 220000 h 286667"/>
              <a:gd name="connsiteX40" fmla="*/ 101477 w 314094"/>
              <a:gd name="connsiteY40" fmla="*/ 226667 h 286667"/>
              <a:gd name="connsiteX41" fmla="*/ 89396 w 314094"/>
              <a:gd name="connsiteY41" fmla="*/ 237778 h 286667"/>
              <a:gd name="connsiteX42" fmla="*/ 82148 w 314094"/>
              <a:gd name="connsiteY42" fmla="*/ 244445 h 286667"/>
              <a:gd name="connsiteX43" fmla="*/ 70067 w 314094"/>
              <a:gd name="connsiteY43" fmla="*/ 251112 h 286667"/>
              <a:gd name="connsiteX44" fmla="*/ 62819 w 314094"/>
              <a:gd name="connsiteY44" fmla="*/ 260000 h 286667"/>
              <a:gd name="connsiteX45" fmla="*/ 53155 w 314094"/>
              <a:gd name="connsiteY45" fmla="*/ 264445 h 286667"/>
              <a:gd name="connsiteX46" fmla="*/ 45906 w 314094"/>
              <a:gd name="connsiteY46" fmla="*/ 268889 h 286667"/>
              <a:gd name="connsiteX47" fmla="*/ 41074 w 314094"/>
              <a:gd name="connsiteY47" fmla="*/ 275556 h 286667"/>
              <a:gd name="connsiteX48" fmla="*/ 31410 w 314094"/>
              <a:gd name="connsiteY48" fmla="*/ 277778 h 286667"/>
              <a:gd name="connsiteX49" fmla="*/ 26577 w 314094"/>
              <a:gd name="connsiteY49" fmla="*/ 282223 h 286667"/>
              <a:gd name="connsiteX50" fmla="*/ 21745 w 314094"/>
              <a:gd name="connsiteY50" fmla="*/ 284445 h 286667"/>
              <a:gd name="connsiteX51" fmla="*/ 16913 w 314094"/>
              <a:gd name="connsiteY51" fmla="*/ 284445 h 286667"/>
              <a:gd name="connsiteX52" fmla="*/ 12081 w 314094"/>
              <a:gd name="connsiteY52" fmla="*/ 286667 h 286667"/>
              <a:gd name="connsiteX53" fmla="*/ 9665 w 314094"/>
              <a:gd name="connsiteY53" fmla="*/ 286667 h 286667"/>
              <a:gd name="connsiteX54" fmla="*/ 7249 w 314094"/>
              <a:gd name="connsiteY54" fmla="*/ 286667 h 286667"/>
              <a:gd name="connsiteX55" fmla="*/ 4833 w 314094"/>
              <a:gd name="connsiteY55" fmla="*/ 284445 h 286667"/>
              <a:gd name="connsiteX56" fmla="*/ 2416 w 314094"/>
              <a:gd name="connsiteY56" fmla="*/ 284445 h 286667"/>
              <a:gd name="connsiteX57" fmla="*/ 2416 w 314094"/>
              <a:gd name="connsiteY57" fmla="*/ 282223 h 286667"/>
              <a:gd name="connsiteX58" fmla="*/ 0 w 314094"/>
              <a:gd name="connsiteY58" fmla="*/ 280000 h 286667"/>
              <a:gd name="connsiteX59" fmla="*/ 0 w 314094"/>
              <a:gd name="connsiteY59" fmla="*/ 277778 h 286667"/>
              <a:gd name="connsiteX60" fmla="*/ 0 w 314094"/>
              <a:gd name="connsiteY60" fmla="*/ 273334 h 286667"/>
              <a:gd name="connsiteX61" fmla="*/ 0 w 314094"/>
              <a:gd name="connsiteY61" fmla="*/ 268889 h 286667"/>
              <a:gd name="connsiteX62" fmla="*/ 2416 w 314094"/>
              <a:gd name="connsiteY62" fmla="*/ 264445 h 286667"/>
              <a:gd name="connsiteX63" fmla="*/ 2416 w 314094"/>
              <a:gd name="connsiteY63" fmla="*/ 251112 h 286667"/>
              <a:gd name="connsiteX64" fmla="*/ 7249 w 314094"/>
              <a:gd name="connsiteY64" fmla="*/ 237778 h 286667"/>
              <a:gd name="connsiteX65" fmla="*/ 12081 w 314094"/>
              <a:gd name="connsiteY65" fmla="*/ 222223 h 286667"/>
              <a:gd name="connsiteX66" fmla="*/ 21745 w 314094"/>
              <a:gd name="connsiteY66" fmla="*/ 204445 h 286667"/>
              <a:gd name="connsiteX67" fmla="*/ 28994 w 314094"/>
              <a:gd name="connsiteY67" fmla="*/ 184445 h 286667"/>
              <a:gd name="connsiteX68" fmla="*/ 38658 w 314094"/>
              <a:gd name="connsiteY68" fmla="*/ 166667 h 286667"/>
              <a:gd name="connsiteX69" fmla="*/ 41074 w 314094"/>
              <a:gd name="connsiteY69" fmla="*/ 153334 h 286667"/>
              <a:gd name="connsiteX70" fmla="*/ 45906 w 314094"/>
              <a:gd name="connsiteY70" fmla="*/ 142223 h 286667"/>
              <a:gd name="connsiteX71" fmla="*/ 48322 w 314094"/>
              <a:gd name="connsiteY71" fmla="*/ 131111 h 286667"/>
              <a:gd name="connsiteX72" fmla="*/ 48322 w 314094"/>
              <a:gd name="connsiteY72" fmla="*/ 122222 h 286667"/>
              <a:gd name="connsiteX73" fmla="*/ 48322 w 314094"/>
              <a:gd name="connsiteY73" fmla="*/ 115556 h 286667"/>
              <a:gd name="connsiteX74" fmla="*/ 45906 w 314094"/>
              <a:gd name="connsiteY74" fmla="*/ 113334 h 286667"/>
              <a:gd name="connsiteX75" fmla="*/ 41074 w 314094"/>
              <a:gd name="connsiteY75" fmla="*/ 111111 h 286667"/>
              <a:gd name="connsiteX76" fmla="*/ 38658 w 314094"/>
              <a:gd name="connsiteY76" fmla="*/ 108889 h 286667"/>
              <a:gd name="connsiteX77" fmla="*/ 28994 w 314094"/>
              <a:gd name="connsiteY77" fmla="*/ 106667 h 286667"/>
              <a:gd name="connsiteX78" fmla="*/ 24161 w 314094"/>
              <a:gd name="connsiteY78" fmla="*/ 106667 h 286667"/>
              <a:gd name="connsiteX79" fmla="*/ 23598 w 314094"/>
              <a:gd name="connsiteY79" fmla="*/ 106667 h 286667"/>
              <a:gd name="connsiteX80" fmla="*/ 26544 w 314094"/>
              <a:gd name="connsiteY80" fmla="*/ 102247 h 286667"/>
              <a:gd name="connsiteX81" fmla="*/ 40831 w 314094"/>
              <a:gd name="connsiteY81" fmla="*/ 68910 h 286667"/>
              <a:gd name="connsiteX82" fmla="*/ 47975 w 314094"/>
              <a:gd name="connsiteY82" fmla="*/ 54622 h 286667"/>
              <a:gd name="connsiteX83" fmla="*/ 57500 w 314094"/>
              <a:gd name="connsiteY83" fmla="*/ 40335 h 286667"/>
              <a:gd name="connsiteX84" fmla="*/ 64644 w 314094"/>
              <a:gd name="connsiteY84" fmla="*/ 33191 h 286667"/>
              <a:gd name="connsiteX85" fmla="*/ 78970 w 314094"/>
              <a:gd name="connsiteY85" fmla="*/ 13959 h 286667"/>
              <a:gd name="connsiteX86" fmla="*/ 80488 w 314094"/>
              <a:gd name="connsiteY86" fmla="*/ 11722 h 286667"/>
              <a:gd name="connsiteX87" fmla="*/ 82148 w 314094"/>
              <a:gd name="connsiteY87" fmla="*/ 11111 h 286667"/>
              <a:gd name="connsiteX88" fmla="*/ 94228 w 314094"/>
              <a:gd name="connsiteY88" fmla="*/ 4445 h 286667"/>
              <a:gd name="connsiteX89" fmla="*/ 106309 w 314094"/>
              <a:gd name="connsiteY89" fmla="*/ 0 h 28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14094" h="286667">
                <a:moveTo>
                  <a:pt x="106309" y="0"/>
                </a:moveTo>
                <a:lnTo>
                  <a:pt x="111141" y="0"/>
                </a:lnTo>
                <a:lnTo>
                  <a:pt x="120806" y="0"/>
                </a:lnTo>
                <a:lnTo>
                  <a:pt x="123222" y="2222"/>
                </a:lnTo>
                <a:lnTo>
                  <a:pt x="125638" y="4445"/>
                </a:lnTo>
                <a:lnTo>
                  <a:pt x="130470" y="6667"/>
                </a:lnTo>
                <a:lnTo>
                  <a:pt x="142551" y="13333"/>
                </a:lnTo>
                <a:lnTo>
                  <a:pt x="152215" y="17778"/>
                </a:lnTo>
                <a:lnTo>
                  <a:pt x="169128" y="24445"/>
                </a:lnTo>
                <a:lnTo>
                  <a:pt x="186041" y="35556"/>
                </a:lnTo>
                <a:lnTo>
                  <a:pt x="205369" y="44445"/>
                </a:lnTo>
                <a:lnTo>
                  <a:pt x="224698" y="60000"/>
                </a:lnTo>
                <a:lnTo>
                  <a:pt x="246443" y="71111"/>
                </a:lnTo>
                <a:lnTo>
                  <a:pt x="263356" y="80000"/>
                </a:lnTo>
                <a:lnTo>
                  <a:pt x="277853" y="91111"/>
                </a:lnTo>
                <a:lnTo>
                  <a:pt x="289933" y="97778"/>
                </a:lnTo>
                <a:lnTo>
                  <a:pt x="294765" y="104445"/>
                </a:lnTo>
                <a:lnTo>
                  <a:pt x="302014" y="108889"/>
                </a:lnTo>
                <a:lnTo>
                  <a:pt x="306846" y="111111"/>
                </a:lnTo>
                <a:lnTo>
                  <a:pt x="309262" y="113334"/>
                </a:lnTo>
                <a:lnTo>
                  <a:pt x="311678" y="117778"/>
                </a:lnTo>
                <a:lnTo>
                  <a:pt x="311678" y="122222"/>
                </a:lnTo>
                <a:lnTo>
                  <a:pt x="314094" y="124445"/>
                </a:lnTo>
                <a:lnTo>
                  <a:pt x="314094" y="128889"/>
                </a:lnTo>
                <a:lnTo>
                  <a:pt x="314094" y="133334"/>
                </a:lnTo>
                <a:lnTo>
                  <a:pt x="311678" y="135556"/>
                </a:lnTo>
                <a:lnTo>
                  <a:pt x="306846" y="142223"/>
                </a:lnTo>
                <a:lnTo>
                  <a:pt x="302014" y="144445"/>
                </a:lnTo>
                <a:lnTo>
                  <a:pt x="292349" y="146667"/>
                </a:lnTo>
                <a:lnTo>
                  <a:pt x="285101" y="148889"/>
                </a:lnTo>
                <a:lnTo>
                  <a:pt x="270604" y="148889"/>
                </a:lnTo>
                <a:lnTo>
                  <a:pt x="256108" y="151111"/>
                </a:lnTo>
                <a:lnTo>
                  <a:pt x="241611" y="151111"/>
                </a:lnTo>
                <a:lnTo>
                  <a:pt x="224698" y="153334"/>
                </a:lnTo>
                <a:lnTo>
                  <a:pt x="207785" y="160000"/>
                </a:lnTo>
                <a:lnTo>
                  <a:pt x="190873" y="166667"/>
                </a:lnTo>
                <a:lnTo>
                  <a:pt x="171544" y="175556"/>
                </a:lnTo>
                <a:lnTo>
                  <a:pt x="152215" y="188889"/>
                </a:lnTo>
                <a:lnTo>
                  <a:pt x="130470" y="202223"/>
                </a:lnTo>
                <a:lnTo>
                  <a:pt x="111141" y="220000"/>
                </a:lnTo>
                <a:lnTo>
                  <a:pt x="101477" y="226667"/>
                </a:lnTo>
                <a:lnTo>
                  <a:pt x="89396" y="237778"/>
                </a:lnTo>
                <a:lnTo>
                  <a:pt x="82148" y="244445"/>
                </a:lnTo>
                <a:lnTo>
                  <a:pt x="70067" y="251112"/>
                </a:lnTo>
                <a:lnTo>
                  <a:pt x="62819" y="260000"/>
                </a:lnTo>
                <a:lnTo>
                  <a:pt x="53155" y="264445"/>
                </a:lnTo>
                <a:lnTo>
                  <a:pt x="45906" y="268889"/>
                </a:lnTo>
                <a:lnTo>
                  <a:pt x="41074" y="275556"/>
                </a:lnTo>
                <a:lnTo>
                  <a:pt x="31410" y="277778"/>
                </a:lnTo>
                <a:lnTo>
                  <a:pt x="26577" y="282223"/>
                </a:lnTo>
                <a:lnTo>
                  <a:pt x="21745" y="284445"/>
                </a:lnTo>
                <a:lnTo>
                  <a:pt x="16913" y="284445"/>
                </a:lnTo>
                <a:lnTo>
                  <a:pt x="12081" y="286667"/>
                </a:lnTo>
                <a:lnTo>
                  <a:pt x="9665" y="286667"/>
                </a:lnTo>
                <a:lnTo>
                  <a:pt x="7249" y="286667"/>
                </a:lnTo>
                <a:lnTo>
                  <a:pt x="4833" y="284445"/>
                </a:lnTo>
                <a:lnTo>
                  <a:pt x="2416" y="284445"/>
                </a:lnTo>
                <a:lnTo>
                  <a:pt x="2416" y="282223"/>
                </a:lnTo>
                <a:lnTo>
                  <a:pt x="0" y="280000"/>
                </a:lnTo>
                <a:lnTo>
                  <a:pt x="0" y="277778"/>
                </a:lnTo>
                <a:lnTo>
                  <a:pt x="0" y="273334"/>
                </a:lnTo>
                <a:lnTo>
                  <a:pt x="0" y="268889"/>
                </a:lnTo>
                <a:lnTo>
                  <a:pt x="2416" y="264445"/>
                </a:lnTo>
                <a:lnTo>
                  <a:pt x="2416" y="251112"/>
                </a:lnTo>
                <a:lnTo>
                  <a:pt x="7249" y="237778"/>
                </a:lnTo>
                <a:lnTo>
                  <a:pt x="12081" y="222223"/>
                </a:lnTo>
                <a:lnTo>
                  <a:pt x="21745" y="204445"/>
                </a:lnTo>
                <a:lnTo>
                  <a:pt x="28994" y="184445"/>
                </a:lnTo>
                <a:lnTo>
                  <a:pt x="38658" y="166667"/>
                </a:lnTo>
                <a:lnTo>
                  <a:pt x="41074" y="153334"/>
                </a:lnTo>
                <a:lnTo>
                  <a:pt x="45906" y="142223"/>
                </a:lnTo>
                <a:lnTo>
                  <a:pt x="48322" y="131111"/>
                </a:lnTo>
                <a:lnTo>
                  <a:pt x="48322" y="122222"/>
                </a:lnTo>
                <a:lnTo>
                  <a:pt x="48322" y="115556"/>
                </a:lnTo>
                <a:lnTo>
                  <a:pt x="45906" y="113334"/>
                </a:lnTo>
                <a:lnTo>
                  <a:pt x="41074" y="111111"/>
                </a:lnTo>
                <a:lnTo>
                  <a:pt x="38658" y="108889"/>
                </a:lnTo>
                <a:lnTo>
                  <a:pt x="28994" y="106667"/>
                </a:lnTo>
                <a:lnTo>
                  <a:pt x="24161" y="106667"/>
                </a:lnTo>
                <a:lnTo>
                  <a:pt x="23598" y="106667"/>
                </a:lnTo>
                <a:lnTo>
                  <a:pt x="26544" y="102247"/>
                </a:lnTo>
                <a:cubicBezTo>
                  <a:pt x="40381" y="81490"/>
                  <a:pt x="32362" y="87964"/>
                  <a:pt x="40831" y="68910"/>
                </a:cubicBezTo>
                <a:cubicBezTo>
                  <a:pt x="53139" y="41218"/>
                  <a:pt x="39293" y="80671"/>
                  <a:pt x="47975" y="54622"/>
                </a:cubicBezTo>
                <a:cubicBezTo>
                  <a:pt x="47975" y="54622"/>
                  <a:pt x="53986" y="44853"/>
                  <a:pt x="57500" y="40335"/>
                </a:cubicBezTo>
                <a:cubicBezTo>
                  <a:pt x="59568" y="37677"/>
                  <a:pt x="62263" y="35572"/>
                  <a:pt x="64644" y="33191"/>
                </a:cubicBezTo>
                <a:cubicBezTo>
                  <a:pt x="85232" y="12604"/>
                  <a:pt x="78176" y="17136"/>
                  <a:pt x="78970" y="13959"/>
                </a:cubicBezTo>
                <a:lnTo>
                  <a:pt x="80488" y="11722"/>
                </a:lnTo>
                <a:lnTo>
                  <a:pt x="82148" y="11111"/>
                </a:lnTo>
                <a:lnTo>
                  <a:pt x="94228" y="4445"/>
                </a:lnTo>
                <a:lnTo>
                  <a:pt x="106309" y="0"/>
                </a:lnTo>
                <a:close/>
              </a:path>
            </a:pathLst>
          </a:custGeom>
          <a:solidFill>
            <a:srgbClr val="FF0000"/>
          </a:solidFill>
          <a:ln w="11113">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59" name="任意多边形: 形状 46"/>
          <p:cNvSpPr/>
          <p:nvPr/>
        </p:nvSpPr>
        <p:spPr bwMode="auto">
          <a:xfrm>
            <a:off x="1814326" y="3067509"/>
            <a:ext cx="1145991" cy="248278"/>
          </a:xfrm>
          <a:custGeom>
            <a:avLst/>
            <a:gdLst>
              <a:gd name="connsiteX0" fmla="*/ 1145991 w 1145991"/>
              <a:gd name="connsiteY0" fmla="*/ 0 h 248278"/>
              <a:gd name="connsiteX1" fmla="*/ 1144473 w 1145991"/>
              <a:gd name="connsiteY1" fmla="*/ 2237 h 248278"/>
              <a:gd name="connsiteX2" fmla="*/ 1130147 w 1145991"/>
              <a:gd name="connsiteY2" fmla="*/ 21469 h 248278"/>
              <a:gd name="connsiteX3" fmla="*/ 1123003 w 1145991"/>
              <a:gd name="connsiteY3" fmla="*/ 28613 h 248278"/>
              <a:gd name="connsiteX4" fmla="*/ 1113478 w 1145991"/>
              <a:gd name="connsiteY4" fmla="*/ 42900 h 248278"/>
              <a:gd name="connsiteX5" fmla="*/ 1106334 w 1145991"/>
              <a:gd name="connsiteY5" fmla="*/ 57188 h 248278"/>
              <a:gd name="connsiteX6" fmla="*/ 1092047 w 1145991"/>
              <a:gd name="connsiteY6" fmla="*/ 90525 h 248278"/>
              <a:gd name="connsiteX7" fmla="*/ 1089101 w 1145991"/>
              <a:gd name="connsiteY7" fmla="*/ 94945 h 248278"/>
              <a:gd name="connsiteX8" fmla="*/ 1082416 w 1145991"/>
              <a:gd name="connsiteY8" fmla="*/ 94945 h 248278"/>
              <a:gd name="connsiteX9" fmla="*/ 1072752 w 1145991"/>
              <a:gd name="connsiteY9" fmla="*/ 94945 h 248278"/>
              <a:gd name="connsiteX10" fmla="*/ 1053423 w 1145991"/>
              <a:gd name="connsiteY10" fmla="*/ 94945 h 248278"/>
              <a:gd name="connsiteX11" fmla="*/ 1041342 w 1145991"/>
              <a:gd name="connsiteY11" fmla="*/ 94945 h 248278"/>
              <a:gd name="connsiteX12" fmla="*/ 1024430 w 1145991"/>
              <a:gd name="connsiteY12" fmla="*/ 94945 h 248278"/>
              <a:gd name="connsiteX13" fmla="*/ 1007517 w 1145991"/>
              <a:gd name="connsiteY13" fmla="*/ 94945 h 248278"/>
              <a:gd name="connsiteX14" fmla="*/ 988188 w 1145991"/>
              <a:gd name="connsiteY14" fmla="*/ 94945 h 248278"/>
              <a:gd name="connsiteX15" fmla="*/ 964027 w 1145991"/>
              <a:gd name="connsiteY15" fmla="*/ 94945 h 248278"/>
              <a:gd name="connsiteX16" fmla="*/ 939866 w 1145991"/>
              <a:gd name="connsiteY16" fmla="*/ 97167 h 248278"/>
              <a:gd name="connsiteX17" fmla="*/ 910872 w 1145991"/>
              <a:gd name="connsiteY17" fmla="*/ 99389 h 248278"/>
              <a:gd name="connsiteX18" fmla="*/ 884295 w 1145991"/>
              <a:gd name="connsiteY18" fmla="*/ 101612 h 248278"/>
              <a:gd name="connsiteX19" fmla="*/ 821477 w 1145991"/>
              <a:gd name="connsiteY19" fmla="*/ 106056 h 248278"/>
              <a:gd name="connsiteX20" fmla="*/ 761074 w 1145991"/>
              <a:gd name="connsiteY20" fmla="*/ 117167 h 248278"/>
              <a:gd name="connsiteX21" fmla="*/ 703087 w 1145991"/>
              <a:gd name="connsiteY21" fmla="*/ 126056 h 248278"/>
              <a:gd name="connsiteX22" fmla="*/ 676510 w 1145991"/>
              <a:gd name="connsiteY22" fmla="*/ 132723 h 248278"/>
              <a:gd name="connsiteX23" fmla="*/ 647517 w 1145991"/>
              <a:gd name="connsiteY23" fmla="*/ 139389 h 248278"/>
              <a:gd name="connsiteX24" fmla="*/ 584698 w 1145991"/>
              <a:gd name="connsiteY24" fmla="*/ 150501 h 248278"/>
              <a:gd name="connsiteX25" fmla="*/ 524295 w 1145991"/>
              <a:gd name="connsiteY25" fmla="*/ 161612 h 248278"/>
              <a:gd name="connsiteX26" fmla="*/ 468725 w 1145991"/>
              <a:gd name="connsiteY26" fmla="*/ 172723 h 248278"/>
              <a:gd name="connsiteX27" fmla="*/ 437316 w 1145991"/>
              <a:gd name="connsiteY27" fmla="*/ 177167 h 248278"/>
              <a:gd name="connsiteX28" fmla="*/ 410738 w 1145991"/>
              <a:gd name="connsiteY28" fmla="*/ 186056 h 248278"/>
              <a:gd name="connsiteX29" fmla="*/ 379329 w 1145991"/>
              <a:gd name="connsiteY29" fmla="*/ 192723 h 248278"/>
              <a:gd name="connsiteX30" fmla="*/ 352752 w 1145991"/>
              <a:gd name="connsiteY30" fmla="*/ 199389 h 248278"/>
              <a:gd name="connsiteX31" fmla="*/ 323759 w 1145991"/>
              <a:gd name="connsiteY31" fmla="*/ 206056 h 248278"/>
              <a:gd name="connsiteX32" fmla="*/ 294765 w 1145991"/>
              <a:gd name="connsiteY32" fmla="*/ 212723 h 248278"/>
              <a:gd name="connsiteX33" fmla="*/ 268188 w 1145991"/>
              <a:gd name="connsiteY33" fmla="*/ 219390 h 248278"/>
              <a:gd name="connsiteX34" fmla="*/ 241611 w 1145991"/>
              <a:gd name="connsiteY34" fmla="*/ 226056 h 248278"/>
              <a:gd name="connsiteX35" fmla="*/ 215034 w 1145991"/>
              <a:gd name="connsiteY35" fmla="*/ 230501 h 248278"/>
              <a:gd name="connsiteX36" fmla="*/ 190873 w 1145991"/>
              <a:gd name="connsiteY36" fmla="*/ 237167 h 248278"/>
              <a:gd name="connsiteX37" fmla="*/ 169128 w 1145991"/>
              <a:gd name="connsiteY37" fmla="*/ 239390 h 248278"/>
              <a:gd name="connsiteX38" fmla="*/ 147383 w 1145991"/>
              <a:gd name="connsiteY38" fmla="*/ 246056 h 248278"/>
              <a:gd name="connsiteX39" fmla="*/ 128054 w 1145991"/>
              <a:gd name="connsiteY39" fmla="*/ 248278 h 248278"/>
              <a:gd name="connsiteX40" fmla="*/ 111141 w 1145991"/>
              <a:gd name="connsiteY40" fmla="*/ 248278 h 248278"/>
              <a:gd name="connsiteX41" fmla="*/ 94228 w 1145991"/>
              <a:gd name="connsiteY41" fmla="*/ 248278 h 248278"/>
              <a:gd name="connsiteX42" fmla="*/ 82148 w 1145991"/>
              <a:gd name="connsiteY42" fmla="*/ 246056 h 248278"/>
              <a:gd name="connsiteX43" fmla="*/ 70067 w 1145991"/>
              <a:gd name="connsiteY43" fmla="*/ 239390 h 248278"/>
              <a:gd name="connsiteX44" fmla="*/ 62819 w 1145991"/>
              <a:gd name="connsiteY44" fmla="*/ 237167 h 248278"/>
              <a:gd name="connsiteX45" fmla="*/ 50738 w 1145991"/>
              <a:gd name="connsiteY45" fmla="*/ 230501 h 248278"/>
              <a:gd name="connsiteX46" fmla="*/ 43490 w 1145991"/>
              <a:gd name="connsiteY46" fmla="*/ 226056 h 248278"/>
              <a:gd name="connsiteX47" fmla="*/ 38658 w 1145991"/>
              <a:gd name="connsiteY47" fmla="*/ 219390 h 248278"/>
              <a:gd name="connsiteX48" fmla="*/ 28994 w 1145991"/>
              <a:gd name="connsiteY48" fmla="*/ 212723 h 248278"/>
              <a:gd name="connsiteX49" fmla="*/ 24161 w 1145991"/>
              <a:gd name="connsiteY49" fmla="*/ 208278 h 248278"/>
              <a:gd name="connsiteX50" fmla="*/ 19329 w 1145991"/>
              <a:gd name="connsiteY50" fmla="*/ 201612 h 248278"/>
              <a:gd name="connsiteX51" fmla="*/ 16913 w 1145991"/>
              <a:gd name="connsiteY51" fmla="*/ 197167 h 248278"/>
              <a:gd name="connsiteX52" fmla="*/ 12081 w 1145991"/>
              <a:gd name="connsiteY52" fmla="*/ 192723 h 248278"/>
              <a:gd name="connsiteX53" fmla="*/ 7249 w 1145991"/>
              <a:gd name="connsiteY53" fmla="*/ 188278 h 248278"/>
              <a:gd name="connsiteX54" fmla="*/ 2416 w 1145991"/>
              <a:gd name="connsiteY54" fmla="*/ 186056 h 248278"/>
              <a:gd name="connsiteX55" fmla="*/ 0 w 1145991"/>
              <a:gd name="connsiteY55" fmla="*/ 179389 h 248278"/>
              <a:gd name="connsiteX56" fmla="*/ 0 w 1145991"/>
              <a:gd name="connsiteY56" fmla="*/ 177167 h 248278"/>
              <a:gd name="connsiteX57" fmla="*/ 0 w 1145991"/>
              <a:gd name="connsiteY57" fmla="*/ 172723 h 248278"/>
              <a:gd name="connsiteX58" fmla="*/ 0 w 1145991"/>
              <a:gd name="connsiteY58" fmla="*/ 168278 h 248278"/>
              <a:gd name="connsiteX59" fmla="*/ 2416 w 1145991"/>
              <a:gd name="connsiteY59" fmla="*/ 163834 h 248278"/>
              <a:gd name="connsiteX60" fmla="*/ 4832 w 1145991"/>
              <a:gd name="connsiteY60" fmla="*/ 161612 h 248278"/>
              <a:gd name="connsiteX61" fmla="*/ 7249 w 1145991"/>
              <a:gd name="connsiteY61" fmla="*/ 159389 h 248278"/>
              <a:gd name="connsiteX62" fmla="*/ 12081 w 1145991"/>
              <a:gd name="connsiteY62" fmla="*/ 157167 h 248278"/>
              <a:gd name="connsiteX63" fmla="*/ 19329 w 1145991"/>
              <a:gd name="connsiteY63" fmla="*/ 154945 h 248278"/>
              <a:gd name="connsiteX64" fmla="*/ 26577 w 1145991"/>
              <a:gd name="connsiteY64" fmla="*/ 154945 h 248278"/>
              <a:gd name="connsiteX65" fmla="*/ 33826 w 1145991"/>
              <a:gd name="connsiteY65" fmla="*/ 154945 h 248278"/>
              <a:gd name="connsiteX66" fmla="*/ 43490 w 1145991"/>
              <a:gd name="connsiteY66" fmla="*/ 157167 h 248278"/>
              <a:gd name="connsiteX67" fmla="*/ 50738 w 1145991"/>
              <a:gd name="connsiteY67" fmla="*/ 159389 h 248278"/>
              <a:gd name="connsiteX68" fmla="*/ 62819 w 1145991"/>
              <a:gd name="connsiteY68" fmla="*/ 161612 h 248278"/>
              <a:gd name="connsiteX69" fmla="*/ 70067 w 1145991"/>
              <a:gd name="connsiteY69" fmla="*/ 161612 h 248278"/>
              <a:gd name="connsiteX70" fmla="*/ 84564 w 1145991"/>
              <a:gd name="connsiteY70" fmla="*/ 163834 h 248278"/>
              <a:gd name="connsiteX71" fmla="*/ 99061 w 1145991"/>
              <a:gd name="connsiteY71" fmla="*/ 163834 h 248278"/>
              <a:gd name="connsiteX72" fmla="*/ 115973 w 1145991"/>
              <a:gd name="connsiteY72" fmla="*/ 161612 h 248278"/>
              <a:gd name="connsiteX73" fmla="*/ 135302 w 1145991"/>
              <a:gd name="connsiteY73" fmla="*/ 161612 h 248278"/>
              <a:gd name="connsiteX74" fmla="*/ 159463 w 1145991"/>
              <a:gd name="connsiteY74" fmla="*/ 159389 h 248278"/>
              <a:gd name="connsiteX75" fmla="*/ 181208 w 1145991"/>
              <a:gd name="connsiteY75" fmla="*/ 157167 h 248278"/>
              <a:gd name="connsiteX76" fmla="*/ 207785 w 1145991"/>
              <a:gd name="connsiteY76" fmla="*/ 154945 h 248278"/>
              <a:gd name="connsiteX77" fmla="*/ 234363 w 1145991"/>
              <a:gd name="connsiteY77" fmla="*/ 150501 h 248278"/>
              <a:gd name="connsiteX78" fmla="*/ 265772 w 1145991"/>
              <a:gd name="connsiteY78" fmla="*/ 148278 h 248278"/>
              <a:gd name="connsiteX79" fmla="*/ 297181 w 1145991"/>
              <a:gd name="connsiteY79" fmla="*/ 141612 h 248278"/>
              <a:gd name="connsiteX80" fmla="*/ 331007 w 1145991"/>
              <a:gd name="connsiteY80" fmla="*/ 137167 h 248278"/>
              <a:gd name="connsiteX81" fmla="*/ 367248 w 1145991"/>
              <a:gd name="connsiteY81" fmla="*/ 130501 h 248278"/>
              <a:gd name="connsiteX82" fmla="*/ 401074 w 1145991"/>
              <a:gd name="connsiteY82" fmla="*/ 123834 h 248278"/>
              <a:gd name="connsiteX83" fmla="*/ 442148 w 1145991"/>
              <a:gd name="connsiteY83" fmla="*/ 117167 h 248278"/>
              <a:gd name="connsiteX84" fmla="*/ 483222 w 1145991"/>
              <a:gd name="connsiteY84" fmla="*/ 110500 h 248278"/>
              <a:gd name="connsiteX85" fmla="*/ 562953 w 1145991"/>
              <a:gd name="connsiteY85" fmla="*/ 97167 h 248278"/>
              <a:gd name="connsiteX86" fmla="*/ 601611 w 1145991"/>
              <a:gd name="connsiteY86" fmla="*/ 92723 h 248278"/>
              <a:gd name="connsiteX87" fmla="*/ 640269 w 1145991"/>
              <a:gd name="connsiteY87" fmla="*/ 83834 h 248278"/>
              <a:gd name="connsiteX88" fmla="*/ 678926 w 1145991"/>
              <a:gd name="connsiteY88" fmla="*/ 79389 h 248278"/>
              <a:gd name="connsiteX89" fmla="*/ 715168 w 1145991"/>
              <a:gd name="connsiteY89" fmla="*/ 72723 h 248278"/>
              <a:gd name="connsiteX90" fmla="*/ 748993 w 1145991"/>
              <a:gd name="connsiteY90" fmla="*/ 63834 h 248278"/>
              <a:gd name="connsiteX91" fmla="*/ 785235 w 1145991"/>
              <a:gd name="connsiteY91" fmla="*/ 57167 h 248278"/>
              <a:gd name="connsiteX92" fmla="*/ 819060 w 1145991"/>
              <a:gd name="connsiteY92" fmla="*/ 50500 h 248278"/>
              <a:gd name="connsiteX93" fmla="*/ 850470 w 1145991"/>
              <a:gd name="connsiteY93" fmla="*/ 46056 h 248278"/>
              <a:gd name="connsiteX94" fmla="*/ 879463 w 1145991"/>
              <a:gd name="connsiteY94" fmla="*/ 41612 h 248278"/>
              <a:gd name="connsiteX95" fmla="*/ 908456 w 1145991"/>
              <a:gd name="connsiteY95" fmla="*/ 39389 h 248278"/>
              <a:gd name="connsiteX96" fmla="*/ 937450 w 1145991"/>
              <a:gd name="connsiteY96" fmla="*/ 32723 h 248278"/>
              <a:gd name="connsiteX97" fmla="*/ 964027 w 1145991"/>
              <a:gd name="connsiteY97" fmla="*/ 30500 h 248278"/>
              <a:gd name="connsiteX98" fmla="*/ 988188 w 1145991"/>
              <a:gd name="connsiteY98" fmla="*/ 28278 h 248278"/>
              <a:gd name="connsiteX99" fmla="*/ 1012349 w 1145991"/>
              <a:gd name="connsiteY99" fmla="*/ 26056 h 248278"/>
              <a:gd name="connsiteX100" fmla="*/ 1034094 w 1145991"/>
              <a:gd name="connsiteY100" fmla="*/ 26056 h 248278"/>
              <a:gd name="connsiteX101" fmla="*/ 1053423 w 1145991"/>
              <a:gd name="connsiteY101" fmla="*/ 23834 h 248278"/>
              <a:gd name="connsiteX102" fmla="*/ 1070336 w 1145991"/>
              <a:gd name="connsiteY102" fmla="*/ 23834 h 248278"/>
              <a:gd name="connsiteX103" fmla="*/ 1087248 w 1145991"/>
              <a:gd name="connsiteY103" fmla="*/ 21611 h 248278"/>
              <a:gd name="connsiteX104" fmla="*/ 1101745 w 1145991"/>
              <a:gd name="connsiteY104" fmla="*/ 17167 h 248278"/>
              <a:gd name="connsiteX105" fmla="*/ 1113825 w 1145991"/>
              <a:gd name="connsiteY105" fmla="*/ 12723 h 248278"/>
              <a:gd name="connsiteX106" fmla="*/ 1125906 w 1145991"/>
              <a:gd name="connsiteY106" fmla="*/ 8278 h 248278"/>
              <a:gd name="connsiteX107" fmla="*/ 1135570 w 1145991"/>
              <a:gd name="connsiteY107" fmla="*/ 3834 h 248278"/>
              <a:gd name="connsiteX108" fmla="*/ 1145991 w 1145991"/>
              <a:gd name="connsiteY108" fmla="*/ 0 h 24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1145991" h="248278">
                <a:moveTo>
                  <a:pt x="1145991" y="0"/>
                </a:moveTo>
                <a:lnTo>
                  <a:pt x="1144473" y="2237"/>
                </a:lnTo>
                <a:cubicBezTo>
                  <a:pt x="1143679" y="5414"/>
                  <a:pt x="1150735" y="882"/>
                  <a:pt x="1130147" y="21469"/>
                </a:cubicBezTo>
                <a:cubicBezTo>
                  <a:pt x="1127766" y="23850"/>
                  <a:pt x="1125071" y="25955"/>
                  <a:pt x="1123003" y="28613"/>
                </a:cubicBezTo>
                <a:cubicBezTo>
                  <a:pt x="1119489" y="33131"/>
                  <a:pt x="1113478" y="42900"/>
                  <a:pt x="1113478" y="42900"/>
                </a:cubicBezTo>
                <a:cubicBezTo>
                  <a:pt x="1104796" y="68949"/>
                  <a:pt x="1118642" y="29496"/>
                  <a:pt x="1106334" y="57188"/>
                </a:cubicBezTo>
                <a:cubicBezTo>
                  <a:pt x="1097865" y="76242"/>
                  <a:pt x="1105884" y="69768"/>
                  <a:pt x="1092047" y="90525"/>
                </a:cubicBezTo>
                <a:lnTo>
                  <a:pt x="1089101" y="94945"/>
                </a:lnTo>
                <a:lnTo>
                  <a:pt x="1082416" y="94945"/>
                </a:lnTo>
                <a:lnTo>
                  <a:pt x="1072752" y="94945"/>
                </a:lnTo>
                <a:lnTo>
                  <a:pt x="1053423" y="94945"/>
                </a:lnTo>
                <a:lnTo>
                  <a:pt x="1041342" y="94945"/>
                </a:lnTo>
                <a:lnTo>
                  <a:pt x="1024430" y="94945"/>
                </a:lnTo>
                <a:lnTo>
                  <a:pt x="1007517" y="94945"/>
                </a:lnTo>
                <a:lnTo>
                  <a:pt x="988188" y="94945"/>
                </a:lnTo>
                <a:lnTo>
                  <a:pt x="964027" y="94945"/>
                </a:lnTo>
                <a:lnTo>
                  <a:pt x="939866" y="97167"/>
                </a:lnTo>
                <a:lnTo>
                  <a:pt x="910872" y="99389"/>
                </a:lnTo>
                <a:lnTo>
                  <a:pt x="884295" y="101612"/>
                </a:lnTo>
                <a:lnTo>
                  <a:pt x="821477" y="106056"/>
                </a:lnTo>
                <a:lnTo>
                  <a:pt x="761074" y="117167"/>
                </a:lnTo>
                <a:lnTo>
                  <a:pt x="703087" y="126056"/>
                </a:lnTo>
                <a:lnTo>
                  <a:pt x="676510" y="132723"/>
                </a:lnTo>
                <a:lnTo>
                  <a:pt x="647517" y="139389"/>
                </a:lnTo>
                <a:lnTo>
                  <a:pt x="584698" y="150501"/>
                </a:lnTo>
                <a:lnTo>
                  <a:pt x="524295" y="161612"/>
                </a:lnTo>
                <a:lnTo>
                  <a:pt x="468725" y="172723"/>
                </a:lnTo>
                <a:lnTo>
                  <a:pt x="437316" y="177167"/>
                </a:lnTo>
                <a:lnTo>
                  <a:pt x="410738" y="186056"/>
                </a:lnTo>
                <a:lnTo>
                  <a:pt x="379329" y="192723"/>
                </a:lnTo>
                <a:lnTo>
                  <a:pt x="352752" y="199389"/>
                </a:lnTo>
                <a:lnTo>
                  <a:pt x="323759" y="206056"/>
                </a:lnTo>
                <a:lnTo>
                  <a:pt x="294765" y="212723"/>
                </a:lnTo>
                <a:lnTo>
                  <a:pt x="268188" y="219390"/>
                </a:lnTo>
                <a:lnTo>
                  <a:pt x="241611" y="226056"/>
                </a:lnTo>
                <a:lnTo>
                  <a:pt x="215034" y="230501"/>
                </a:lnTo>
                <a:lnTo>
                  <a:pt x="190873" y="237167"/>
                </a:lnTo>
                <a:lnTo>
                  <a:pt x="169128" y="239390"/>
                </a:lnTo>
                <a:lnTo>
                  <a:pt x="147383" y="246056"/>
                </a:lnTo>
                <a:lnTo>
                  <a:pt x="128054" y="248278"/>
                </a:lnTo>
                <a:lnTo>
                  <a:pt x="111141" y="248278"/>
                </a:lnTo>
                <a:lnTo>
                  <a:pt x="94228" y="248278"/>
                </a:lnTo>
                <a:lnTo>
                  <a:pt x="82148" y="246056"/>
                </a:lnTo>
                <a:lnTo>
                  <a:pt x="70067" y="239390"/>
                </a:lnTo>
                <a:lnTo>
                  <a:pt x="62819" y="237167"/>
                </a:lnTo>
                <a:lnTo>
                  <a:pt x="50738" y="230501"/>
                </a:lnTo>
                <a:lnTo>
                  <a:pt x="43490" y="226056"/>
                </a:lnTo>
                <a:lnTo>
                  <a:pt x="38658" y="219390"/>
                </a:lnTo>
                <a:lnTo>
                  <a:pt x="28994" y="212723"/>
                </a:lnTo>
                <a:lnTo>
                  <a:pt x="24161" y="208278"/>
                </a:lnTo>
                <a:lnTo>
                  <a:pt x="19329" y="201612"/>
                </a:lnTo>
                <a:lnTo>
                  <a:pt x="16913" y="197167"/>
                </a:lnTo>
                <a:lnTo>
                  <a:pt x="12081" y="192723"/>
                </a:lnTo>
                <a:lnTo>
                  <a:pt x="7249" y="188278"/>
                </a:lnTo>
                <a:lnTo>
                  <a:pt x="2416" y="186056"/>
                </a:lnTo>
                <a:lnTo>
                  <a:pt x="0" y="179389"/>
                </a:lnTo>
                <a:lnTo>
                  <a:pt x="0" y="177167"/>
                </a:lnTo>
                <a:lnTo>
                  <a:pt x="0" y="172723"/>
                </a:lnTo>
                <a:lnTo>
                  <a:pt x="0" y="168278"/>
                </a:lnTo>
                <a:lnTo>
                  <a:pt x="2416" y="163834"/>
                </a:lnTo>
                <a:lnTo>
                  <a:pt x="4832" y="161612"/>
                </a:lnTo>
                <a:lnTo>
                  <a:pt x="7249" y="159389"/>
                </a:lnTo>
                <a:lnTo>
                  <a:pt x="12081" y="157167"/>
                </a:lnTo>
                <a:lnTo>
                  <a:pt x="19329" y="154945"/>
                </a:lnTo>
                <a:lnTo>
                  <a:pt x="26577" y="154945"/>
                </a:lnTo>
                <a:lnTo>
                  <a:pt x="33826" y="154945"/>
                </a:lnTo>
                <a:lnTo>
                  <a:pt x="43490" y="157167"/>
                </a:lnTo>
                <a:lnTo>
                  <a:pt x="50738" y="159389"/>
                </a:lnTo>
                <a:lnTo>
                  <a:pt x="62819" y="161612"/>
                </a:lnTo>
                <a:lnTo>
                  <a:pt x="70067" y="161612"/>
                </a:lnTo>
                <a:lnTo>
                  <a:pt x="84564" y="163834"/>
                </a:lnTo>
                <a:lnTo>
                  <a:pt x="99061" y="163834"/>
                </a:lnTo>
                <a:lnTo>
                  <a:pt x="115973" y="161612"/>
                </a:lnTo>
                <a:lnTo>
                  <a:pt x="135302" y="161612"/>
                </a:lnTo>
                <a:lnTo>
                  <a:pt x="159463" y="159389"/>
                </a:lnTo>
                <a:lnTo>
                  <a:pt x="181208" y="157167"/>
                </a:lnTo>
                <a:lnTo>
                  <a:pt x="207785" y="154945"/>
                </a:lnTo>
                <a:lnTo>
                  <a:pt x="234363" y="150501"/>
                </a:lnTo>
                <a:lnTo>
                  <a:pt x="265772" y="148278"/>
                </a:lnTo>
                <a:lnTo>
                  <a:pt x="297181" y="141612"/>
                </a:lnTo>
                <a:lnTo>
                  <a:pt x="331007" y="137167"/>
                </a:lnTo>
                <a:lnTo>
                  <a:pt x="367248" y="130501"/>
                </a:lnTo>
                <a:lnTo>
                  <a:pt x="401074" y="123834"/>
                </a:lnTo>
                <a:lnTo>
                  <a:pt x="442148" y="117167"/>
                </a:lnTo>
                <a:lnTo>
                  <a:pt x="483222" y="110500"/>
                </a:lnTo>
                <a:lnTo>
                  <a:pt x="562953" y="97167"/>
                </a:lnTo>
                <a:lnTo>
                  <a:pt x="601611" y="92723"/>
                </a:lnTo>
                <a:lnTo>
                  <a:pt x="640269" y="83834"/>
                </a:lnTo>
                <a:lnTo>
                  <a:pt x="678926" y="79389"/>
                </a:lnTo>
                <a:lnTo>
                  <a:pt x="715168" y="72723"/>
                </a:lnTo>
                <a:lnTo>
                  <a:pt x="748993" y="63834"/>
                </a:lnTo>
                <a:lnTo>
                  <a:pt x="785235" y="57167"/>
                </a:lnTo>
                <a:lnTo>
                  <a:pt x="819060" y="50500"/>
                </a:lnTo>
                <a:lnTo>
                  <a:pt x="850470" y="46056"/>
                </a:lnTo>
                <a:lnTo>
                  <a:pt x="879463" y="41612"/>
                </a:lnTo>
                <a:lnTo>
                  <a:pt x="908456" y="39389"/>
                </a:lnTo>
                <a:lnTo>
                  <a:pt x="937450" y="32723"/>
                </a:lnTo>
                <a:lnTo>
                  <a:pt x="964027" y="30500"/>
                </a:lnTo>
                <a:lnTo>
                  <a:pt x="988188" y="28278"/>
                </a:lnTo>
                <a:lnTo>
                  <a:pt x="1012349" y="26056"/>
                </a:lnTo>
                <a:lnTo>
                  <a:pt x="1034094" y="26056"/>
                </a:lnTo>
                <a:lnTo>
                  <a:pt x="1053423" y="23834"/>
                </a:lnTo>
                <a:lnTo>
                  <a:pt x="1070336" y="23834"/>
                </a:lnTo>
                <a:lnTo>
                  <a:pt x="1087248" y="21611"/>
                </a:lnTo>
                <a:lnTo>
                  <a:pt x="1101745" y="17167"/>
                </a:lnTo>
                <a:lnTo>
                  <a:pt x="1113825" y="12723"/>
                </a:lnTo>
                <a:lnTo>
                  <a:pt x="1125906" y="8278"/>
                </a:lnTo>
                <a:lnTo>
                  <a:pt x="1135570" y="3834"/>
                </a:lnTo>
                <a:lnTo>
                  <a:pt x="1145991" y="0"/>
                </a:lnTo>
                <a:close/>
              </a:path>
            </a:pathLst>
          </a:custGeom>
          <a:solidFill>
            <a:srgbClr val="FF0000"/>
          </a:solidFill>
          <a:ln w="11113">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60" name="Freeform 85"/>
          <p:cNvSpPr/>
          <p:nvPr/>
        </p:nvSpPr>
        <p:spPr bwMode="auto">
          <a:xfrm>
            <a:off x="1867480" y="3162453"/>
            <a:ext cx="715167" cy="491112"/>
          </a:xfrm>
          <a:custGeom>
            <a:avLst/>
            <a:gdLst>
              <a:gd name="T0" fmla="*/ 231 w 296"/>
              <a:gd name="T1" fmla="*/ 80 h 221"/>
              <a:gd name="T2" fmla="*/ 217 w 296"/>
              <a:gd name="T3" fmla="*/ 95 h 221"/>
              <a:gd name="T4" fmla="*/ 199 w 296"/>
              <a:gd name="T5" fmla="*/ 111 h 221"/>
              <a:gd name="T6" fmla="*/ 180 w 296"/>
              <a:gd name="T7" fmla="*/ 128 h 221"/>
              <a:gd name="T8" fmla="*/ 156 w 296"/>
              <a:gd name="T9" fmla="*/ 148 h 221"/>
              <a:gd name="T10" fmla="*/ 130 w 296"/>
              <a:gd name="T11" fmla="*/ 166 h 221"/>
              <a:gd name="T12" fmla="*/ 102 w 296"/>
              <a:gd name="T13" fmla="*/ 182 h 221"/>
              <a:gd name="T14" fmla="*/ 74 w 296"/>
              <a:gd name="T15" fmla="*/ 196 h 221"/>
              <a:gd name="T16" fmla="*/ 54 w 296"/>
              <a:gd name="T17" fmla="*/ 206 h 221"/>
              <a:gd name="T18" fmla="*/ 40 w 296"/>
              <a:gd name="T19" fmla="*/ 211 h 221"/>
              <a:gd name="T20" fmla="*/ 29 w 296"/>
              <a:gd name="T21" fmla="*/ 215 h 221"/>
              <a:gd name="T22" fmla="*/ 20 w 296"/>
              <a:gd name="T23" fmla="*/ 217 h 221"/>
              <a:gd name="T24" fmla="*/ 12 w 296"/>
              <a:gd name="T25" fmla="*/ 220 h 221"/>
              <a:gd name="T26" fmla="*/ 6 w 296"/>
              <a:gd name="T27" fmla="*/ 221 h 221"/>
              <a:gd name="T28" fmla="*/ 2 w 296"/>
              <a:gd name="T29" fmla="*/ 221 h 221"/>
              <a:gd name="T30" fmla="*/ 0 w 296"/>
              <a:gd name="T31" fmla="*/ 220 h 221"/>
              <a:gd name="T32" fmla="*/ 0 w 296"/>
              <a:gd name="T33" fmla="*/ 218 h 221"/>
              <a:gd name="T34" fmla="*/ 2 w 296"/>
              <a:gd name="T35" fmla="*/ 216 h 221"/>
              <a:gd name="T36" fmla="*/ 6 w 296"/>
              <a:gd name="T37" fmla="*/ 213 h 221"/>
              <a:gd name="T38" fmla="*/ 12 w 296"/>
              <a:gd name="T39" fmla="*/ 209 h 221"/>
              <a:gd name="T40" fmla="*/ 20 w 296"/>
              <a:gd name="T41" fmla="*/ 204 h 221"/>
              <a:gd name="T42" fmla="*/ 30 w 296"/>
              <a:gd name="T43" fmla="*/ 197 h 221"/>
              <a:gd name="T44" fmla="*/ 42 w 296"/>
              <a:gd name="T45" fmla="*/ 189 h 221"/>
              <a:gd name="T46" fmla="*/ 56 w 296"/>
              <a:gd name="T47" fmla="*/ 180 h 221"/>
              <a:gd name="T48" fmla="*/ 72 w 296"/>
              <a:gd name="T49" fmla="*/ 171 h 221"/>
              <a:gd name="T50" fmla="*/ 89 w 296"/>
              <a:gd name="T51" fmla="*/ 158 h 221"/>
              <a:gd name="T52" fmla="*/ 108 w 296"/>
              <a:gd name="T53" fmla="*/ 144 h 221"/>
              <a:gd name="T54" fmla="*/ 129 w 296"/>
              <a:gd name="T55" fmla="*/ 126 h 221"/>
              <a:gd name="T56" fmla="*/ 151 w 296"/>
              <a:gd name="T57" fmla="*/ 105 h 221"/>
              <a:gd name="T58" fmla="*/ 176 w 296"/>
              <a:gd name="T59" fmla="*/ 81 h 221"/>
              <a:gd name="T60" fmla="*/ 203 w 296"/>
              <a:gd name="T61" fmla="*/ 54 h 221"/>
              <a:gd name="T62" fmla="*/ 231 w 296"/>
              <a:gd name="T63" fmla="*/ 25 h 221"/>
              <a:gd name="T64" fmla="*/ 271 w 296"/>
              <a:gd name="T65" fmla="*/ 4 h 221"/>
              <a:gd name="T66" fmla="*/ 286 w 296"/>
              <a:gd name="T67" fmla="*/ 12 h 221"/>
              <a:gd name="T68" fmla="*/ 269 w 296"/>
              <a:gd name="T69" fmla="*/ 34 h 221"/>
              <a:gd name="T70" fmla="*/ 253 w 296"/>
              <a:gd name="T71" fmla="*/ 52 h 221"/>
              <a:gd name="T72" fmla="*/ 241 w 296"/>
              <a:gd name="T73" fmla="*/ 68 h 221"/>
              <a:gd name="T74" fmla="*/ 236 w 296"/>
              <a:gd name="T75" fmla="*/ 7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6" h="221">
                <a:moveTo>
                  <a:pt x="236" y="75"/>
                </a:moveTo>
                <a:lnTo>
                  <a:pt x="231" y="80"/>
                </a:lnTo>
                <a:lnTo>
                  <a:pt x="224" y="87"/>
                </a:lnTo>
                <a:lnTo>
                  <a:pt x="217" y="95"/>
                </a:lnTo>
                <a:lnTo>
                  <a:pt x="208" y="102"/>
                </a:lnTo>
                <a:lnTo>
                  <a:pt x="199" y="111"/>
                </a:lnTo>
                <a:lnTo>
                  <a:pt x="190" y="119"/>
                </a:lnTo>
                <a:lnTo>
                  <a:pt x="180" y="128"/>
                </a:lnTo>
                <a:lnTo>
                  <a:pt x="168" y="138"/>
                </a:lnTo>
                <a:lnTo>
                  <a:pt x="156" y="148"/>
                </a:lnTo>
                <a:lnTo>
                  <a:pt x="142" y="157"/>
                </a:lnTo>
                <a:lnTo>
                  <a:pt x="130" y="166"/>
                </a:lnTo>
                <a:lnTo>
                  <a:pt x="116" y="174"/>
                </a:lnTo>
                <a:lnTo>
                  <a:pt x="102" y="182"/>
                </a:lnTo>
                <a:lnTo>
                  <a:pt x="88" y="189"/>
                </a:lnTo>
                <a:lnTo>
                  <a:pt x="74" y="196"/>
                </a:lnTo>
                <a:lnTo>
                  <a:pt x="61" y="203"/>
                </a:lnTo>
                <a:lnTo>
                  <a:pt x="54" y="206"/>
                </a:lnTo>
                <a:lnTo>
                  <a:pt x="47" y="208"/>
                </a:lnTo>
                <a:lnTo>
                  <a:pt x="40" y="211"/>
                </a:lnTo>
                <a:lnTo>
                  <a:pt x="34" y="213"/>
                </a:lnTo>
                <a:lnTo>
                  <a:pt x="29" y="215"/>
                </a:lnTo>
                <a:lnTo>
                  <a:pt x="23" y="216"/>
                </a:lnTo>
                <a:lnTo>
                  <a:pt x="20" y="217"/>
                </a:lnTo>
                <a:lnTo>
                  <a:pt x="15" y="218"/>
                </a:lnTo>
                <a:lnTo>
                  <a:pt x="12" y="220"/>
                </a:lnTo>
                <a:lnTo>
                  <a:pt x="8" y="220"/>
                </a:lnTo>
                <a:lnTo>
                  <a:pt x="6" y="221"/>
                </a:lnTo>
                <a:lnTo>
                  <a:pt x="4" y="221"/>
                </a:lnTo>
                <a:lnTo>
                  <a:pt x="2" y="221"/>
                </a:lnTo>
                <a:lnTo>
                  <a:pt x="0" y="221"/>
                </a:lnTo>
                <a:lnTo>
                  <a:pt x="0" y="220"/>
                </a:lnTo>
                <a:lnTo>
                  <a:pt x="0" y="220"/>
                </a:lnTo>
                <a:lnTo>
                  <a:pt x="0" y="218"/>
                </a:lnTo>
                <a:lnTo>
                  <a:pt x="0" y="217"/>
                </a:lnTo>
                <a:lnTo>
                  <a:pt x="2" y="216"/>
                </a:lnTo>
                <a:lnTo>
                  <a:pt x="4" y="215"/>
                </a:lnTo>
                <a:lnTo>
                  <a:pt x="6" y="213"/>
                </a:lnTo>
                <a:lnTo>
                  <a:pt x="8" y="212"/>
                </a:lnTo>
                <a:lnTo>
                  <a:pt x="12" y="209"/>
                </a:lnTo>
                <a:lnTo>
                  <a:pt x="15" y="206"/>
                </a:lnTo>
                <a:lnTo>
                  <a:pt x="20" y="204"/>
                </a:lnTo>
                <a:lnTo>
                  <a:pt x="24" y="200"/>
                </a:lnTo>
                <a:lnTo>
                  <a:pt x="30" y="197"/>
                </a:lnTo>
                <a:lnTo>
                  <a:pt x="36" y="194"/>
                </a:lnTo>
                <a:lnTo>
                  <a:pt x="42" y="189"/>
                </a:lnTo>
                <a:lnTo>
                  <a:pt x="49" y="186"/>
                </a:lnTo>
                <a:lnTo>
                  <a:pt x="56" y="180"/>
                </a:lnTo>
                <a:lnTo>
                  <a:pt x="64" y="175"/>
                </a:lnTo>
                <a:lnTo>
                  <a:pt x="72" y="171"/>
                </a:lnTo>
                <a:lnTo>
                  <a:pt x="80" y="165"/>
                </a:lnTo>
                <a:lnTo>
                  <a:pt x="89" y="158"/>
                </a:lnTo>
                <a:lnTo>
                  <a:pt x="98" y="152"/>
                </a:lnTo>
                <a:lnTo>
                  <a:pt x="108" y="144"/>
                </a:lnTo>
                <a:lnTo>
                  <a:pt x="118" y="135"/>
                </a:lnTo>
                <a:lnTo>
                  <a:pt x="129" y="126"/>
                </a:lnTo>
                <a:lnTo>
                  <a:pt x="140" y="115"/>
                </a:lnTo>
                <a:lnTo>
                  <a:pt x="151" y="105"/>
                </a:lnTo>
                <a:lnTo>
                  <a:pt x="164" y="93"/>
                </a:lnTo>
                <a:lnTo>
                  <a:pt x="176" y="81"/>
                </a:lnTo>
                <a:lnTo>
                  <a:pt x="190" y="68"/>
                </a:lnTo>
                <a:lnTo>
                  <a:pt x="203" y="54"/>
                </a:lnTo>
                <a:lnTo>
                  <a:pt x="217" y="41"/>
                </a:lnTo>
                <a:lnTo>
                  <a:pt x="231" y="25"/>
                </a:lnTo>
                <a:lnTo>
                  <a:pt x="246" y="10"/>
                </a:lnTo>
                <a:lnTo>
                  <a:pt x="271" y="4"/>
                </a:lnTo>
                <a:lnTo>
                  <a:pt x="296" y="0"/>
                </a:lnTo>
                <a:lnTo>
                  <a:pt x="286" y="12"/>
                </a:lnTo>
                <a:lnTo>
                  <a:pt x="277" y="24"/>
                </a:lnTo>
                <a:lnTo>
                  <a:pt x="269" y="34"/>
                </a:lnTo>
                <a:lnTo>
                  <a:pt x="261" y="43"/>
                </a:lnTo>
                <a:lnTo>
                  <a:pt x="253" y="52"/>
                </a:lnTo>
                <a:lnTo>
                  <a:pt x="248" y="60"/>
                </a:lnTo>
                <a:lnTo>
                  <a:pt x="241" y="68"/>
                </a:lnTo>
                <a:lnTo>
                  <a:pt x="236" y="75"/>
                </a:lnTo>
                <a:lnTo>
                  <a:pt x="236" y="75"/>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61" name="任意多边形: 形状 48"/>
          <p:cNvSpPr/>
          <p:nvPr/>
        </p:nvSpPr>
        <p:spPr bwMode="auto">
          <a:xfrm>
            <a:off x="2389359" y="3479777"/>
            <a:ext cx="263569" cy="158232"/>
          </a:xfrm>
          <a:custGeom>
            <a:avLst/>
            <a:gdLst>
              <a:gd name="connsiteX0" fmla="*/ 165266 w 263569"/>
              <a:gd name="connsiteY0" fmla="*/ 0 h 158232"/>
              <a:gd name="connsiteX1" fmla="*/ 170733 w 263569"/>
              <a:gd name="connsiteY1" fmla="*/ 2216 h 158232"/>
              <a:gd name="connsiteX2" fmla="*/ 178876 w 263569"/>
              <a:gd name="connsiteY2" fmla="*/ 9250 h 158232"/>
              <a:gd name="connsiteX3" fmla="*/ 193164 w 263569"/>
              <a:gd name="connsiteY3" fmla="*/ 14012 h 158232"/>
              <a:gd name="connsiteX4" fmla="*/ 209833 w 263569"/>
              <a:gd name="connsiteY4" fmla="*/ 23537 h 158232"/>
              <a:gd name="connsiteX5" fmla="*/ 216976 w 263569"/>
              <a:gd name="connsiteY5" fmla="*/ 25919 h 158232"/>
              <a:gd name="connsiteX6" fmla="*/ 236026 w 263569"/>
              <a:gd name="connsiteY6" fmla="*/ 40206 h 158232"/>
              <a:gd name="connsiteX7" fmla="*/ 245551 w 263569"/>
              <a:gd name="connsiteY7" fmla="*/ 47350 h 158232"/>
              <a:gd name="connsiteX8" fmla="*/ 252695 w 263569"/>
              <a:gd name="connsiteY8" fmla="*/ 52112 h 158232"/>
              <a:gd name="connsiteX9" fmla="*/ 257458 w 263569"/>
              <a:gd name="connsiteY9" fmla="*/ 59256 h 158232"/>
              <a:gd name="connsiteX10" fmla="*/ 263569 w 263569"/>
              <a:gd name="connsiteY10" fmla="*/ 67785 h 158232"/>
              <a:gd name="connsiteX11" fmla="*/ 263357 w 263569"/>
              <a:gd name="connsiteY11" fmla="*/ 69343 h 158232"/>
              <a:gd name="connsiteX12" fmla="*/ 256108 w 263569"/>
              <a:gd name="connsiteY12" fmla="*/ 82676 h 158232"/>
              <a:gd name="connsiteX13" fmla="*/ 251276 w 263569"/>
              <a:gd name="connsiteY13" fmla="*/ 98232 h 158232"/>
              <a:gd name="connsiteX14" fmla="*/ 244028 w 263569"/>
              <a:gd name="connsiteY14" fmla="*/ 107121 h 158232"/>
              <a:gd name="connsiteX15" fmla="*/ 234363 w 263569"/>
              <a:gd name="connsiteY15" fmla="*/ 118232 h 158232"/>
              <a:gd name="connsiteX16" fmla="*/ 227115 w 263569"/>
              <a:gd name="connsiteY16" fmla="*/ 127121 h 158232"/>
              <a:gd name="connsiteX17" fmla="*/ 215034 w 263569"/>
              <a:gd name="connsiteY17" fmla="*/ 138232 h 158232"/>
              <a:gd name="connsiteX18" fmla="*/ 207786 w 263569"/>
              <a:gd name="connsiteY18" fmla="*/ 144899 h 158232"/>
              <a:gd name="connsiteX19" fmla="*/ 200538 w 263569"/>
              <a:gd name="connsiteY19" fmla="*/ 151565 h 158232"/>
              <a:gd name="connsiteX20" fmla="*/ 190873 w 263569"/>
              <a:gd name="connsiteY20" fmla="*/ 156010 h 158232"/>
              <a:gd name="connsiteX21" fmla="*/ 183625 w 263569"/>
              <a:gd name="connsiteY21" fmla="*/ 158232 h 158232"/>
              <a:gd name="connsiteX22" fmla="*/ 173960 w 263569"/>
              <a:gd name="connsiteY22" fmla="*/ 158232 h 158232"/>
              <a:gd name="connsiteX23" fmla="*/ 169128 w 263569"/>
              <a:gd name="connsiteY23" fmla="*/ 156010 h 158232"/>
              <a:gd name="connsiteX24" fmla="*/ 161880 w 263569"/>
              <a:gd name="connsiteY24" fmla="*/ 156010 h 158232"/>
              <a:gd name="connsiteX25" fmla="*/ 152215 w 263569"/>
              <a:gd name="connsiteY25" fmla="*/ 153788 h 158232"/>
              <a:gd name="connsiteX26" fmla="*/ 147383 w 263569"/>
              <a:gd name="connsiteY26" fmla="*/ 151565 h 158232"/>
              <a:gd name="connsiteX27" fmla="*/ 144967 w 263569"/>
              <a:gd name="connsiteY27" fmla="*/ 144899 h 158232"/>
              <a:gd name="connsiteX28" fmla="*/ 142551 w 263569"/>
              <a:gd name="connsiteY28" fmla="*/ 140454 h 158232"/>
              <a:gd name="connsiteX29" fmla="*/ 140135 w 263569"/>
              <a:gd name="connsiteY29" fmla="*/ 133788 h 158232"/>
              <a:gd name="connsiteX30" fmla="*/ 137719 w 263569"/>
              <a:gd name="connsiteY30" fmla="*/ 124899 h 158232"/>
              <a:gd name="connsiteX31" fmla="*/ 137719 w 263569"/>
              <a:gd name="connsiteY31" fmla="*/ 118232 h 158232"/>
              <a:gd name="connsiteX32" fmla="*/ 137719 w 263569"/>
              <a:gd name="connsiteY32" fmla="*/ 109343 h 158232"/>
              <a:gd name="connsiteX33" fmla="*/ 132886 w 263569"/>
              <a:gd name="connsiteY33" fmla="*/ 102676 h 158232"/>
              <a:gd name="connsiteX34" fmla="*/ 128054 w 263569"/>
              <a:gd name="connsiteY34" fmla="*/ 96010 h 158232"/>
              <a:gd name="connsiteX35" fmla="*/ 120806 w 263569"/>
              <a:gd name="connsiteY35" fmla="*/ 87121 h 158232"/>
              <a:gd name="connsiteX36" fmla="*/ 111141 w 263569"/>
              <a:gd name="connsiteY36" fmla="*/ 80454 h 158232"/>
              <a:gd name="connsiteX37" fmla="*/ 99061 w 263569"/>
              <a:gd name="connsiteY37" fmla="*/ 71565 h 158232"/>
              <a:gd name="connsiteX38" fmla="*/ 86980 w 263569"/>
              <a:gd name="connsiteY38" fmla="*/ 64899 h 158232"/>
              <a:gd name="connsiteX39" fmla="*/ 72484 w 263569"/>
              <a:gd name="connsiteY39" fmla="*/ 58232 h 158232"/>
              <a:gd name="connsiteX40" fmla="*/ 55571 w 263569"/>
              <a:gd name="connsiteY40" fmla="*/ 49343 h 158232"/>
              <a:gd name="connsiteX41" fmla="*/ 41074 w 263569"/>
              <a:gd name="connsiteY41" fmla="*/ 42676 h 158232"/>
              <a:gd name="connsiteX42" fmla="*/ 26577 w 263569"/>
              <a:gd name="connsiteY42" fmla="*/ 33787 h 158232"/>
              <a:gd name="connsiteX43" fmla="*/ 16913 w 263569"/>
              <a:gd name="connsiteY43" fmla="*/ 29343 h 158232"/>
              <a:gd name="connsiteX44" fmla="*/ 9665 w 263569"/>
              <a:gd name="connsiteY44" fmla="*/ 24899 h 158232"/>
              <a:gd name="connsiteX45" fmla="*/ 2416 w 263569"/>
              <a:gd name="connsiteY45" fmla="*/ 20454 h 158232"/>
              <a:gd name="connsiteX46" fmla="*/ 0 w 263569"/>
              <a:gd name="connsiteY46" fmla="*/ 13787 h 158232"/>
              <a:gd name="connsiteX47" fmla="*/ 0 w 263569"/>
              <a:gd name="connsiteY47" fmla="*/ 11565 h 158232"/>
              <a:gd name="connsiteX48" fmla="*/ 0 w 263569"/>
              <a:gd name="connsiteY48" fmla="*/ 9343 h 158232"/>
              <a:gd name="connsiteX49" fmla="*/ 2416 w 263569"/>
              <a:gd name="connsiteY49" fmla="*/ 7121 h 158232"/>
              <a:gd name="connsiteX50" fmla="*/ 7249 w 263569"/>
              <a:gd name="connsiteY50" fmla="*/ 4898 h 158232"/>
              <a:gd name="connsiteX51" fmla="*/ 16913 w 263569"/>
              <a:gd name="connsiteY51" fmla="*/ 2676 h 158232"/>
              <a:gd name="connsiteX52" fmla="*/ 26577 w 263569"/>
              <a:gd name="connsiteY52" fmla="*/ 2676 h 158232"/>
              <a:gd name="connsiteX53" fmla="*/ 41074 w 263569"/>
              <a:gd name="connsiteY53" fmla="*/ 2676 h 158232"/>
              <a:gd name="connsiteX54" fmla="*/ 55571 w 263569"/>
              <a:gd name="connsiteY54" fmla="*/ 2676 h 158232"/>
              <a:gd name="connsiteX55" fmla="*/ 72484 w 263569"/>
              <a:gd name="connsiteY55" fmla="*/ 4898 h 158232"/>
              <a:gd name="connsiteX56" fmla="*/ 89396 w 263569"/>
              <a:gd name="connsiteY56" fmla="*/ 7121 h 158232"/>
              <a:gd name="connsiteX57" fmla="*/ 106309 w 263569"/>
              <a:gd name="connsiteY57" fmla="*/ 9343 h 158232"/>
              <a:gd name="connsiteX58" fmla="*/ 120806 w 263569"/>
              <a:gd name="connsiteY58" fmla="*/ 9343 h 158232"/>
              <a:gd name="connsiteX59" fmla="*/ 130470 w 263569"/>
              <a:gd name="connsiteY59" fmla="*/ 9343 h 158232"/>
              <a:gd name="connsiteX60" fmla="*/ 142551 w 263569"/>
              <a:gd name="connsiteY60" fmla="*/ 9343 h 158232"/>
              <a:gd name="connsiteX61" fmla="*/ 149799 w 263569"/>
              <a:gd name="connsiteY61" fmla="*/ 9343 h 158232"/>
              <a:gd name="connsiteX62" fmla="*/ 159464 w 263569"/>
              <a:gd name="connsiteY62" fmla="*/ 7121 h 158232"/>
              <a:gd name="connsiteX63" fmla="*/ 161880 w 263569"/>
              <a:gd name="connsiteY63" fmla="*/ 4898 h 158232"/>
              <a:gd name="connsiteX64" fmla="*/ 164296 w 263569"/>
              <a:gd name="connsiteY64" fmla="*/ 2676 h 158232"/>
              <a:gd name="connsiteX65" fmla="*/ 165266 w 263569"/>
              <a:gd name="connsiteY65" fmla="*/ 0 h 15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63569" h="158232">
                <a:moveTo>
                  <a:pt x="165266" y="0"/>
                </a:moveTo>
                <a:lnTo>
                  <a:pt x="170733" y="2216"/>
                </a:lnTo>
                <a:cubicBezTo>
                  <a:pt x="173516" y="2690"/>
                  <a:pt x="168720" y="-907"/>
                  <a:pt x="178876" y="9250"/>
                </a:cubicBezTo>
                <a:cubicBezTo>
                  <a:pt x="178876" y="9250"/>
                  <a:pt x="188503" y="12148"/>
                  <a:pt x="193164" y="14012"/>
                </a:cubicBezTo>
                <a:cubicBezTo>
                  <a:pt x="214012" y="22351"/>
                  <a:pt x="192670" y="14955"/>
                  <a:pt x="209833" y="23537"/>
                </a:cubicBezTo>
                <a:cubicBezTo>
                  <a:pt x="212078" y="24660"/>
                  <a:pt x="214669" y="24930"/>
                  <a:pt x="216976" y="25919"/>
                </a:cubicBezTo>
                <a:cubicBezTo>
                  <a:pt x="231017" y="31937"/>
                  <a:pt x="223359" y="29122"/>
                  <a:pt x="236026" y="40206"/>
                </a:cubicBezTo>
                <a:cubicBezTo>
                  <a:pt x="239013" y="42819"/>
                  <a:pt x="242321" y="45043"/>
                  <a:pt x="245551" y="47350"/>
                </a:cubicBezTo>
                <a:cubicBezTo>
                  <a:pt x="247880" y="49013"/>
                  <a:pt x="250671" y="50088"/>
                  <a:pt x="252695" y="52112"/>
                </a:cubicBezTo>
                <a:cubicBezTo>
                  <a:pt x="254719" y="54136"/>
                  <a:pt x="255870" y="56875"/>
                  <a:pt x="257458" y="59256"/>
                </a:cubicBezTo>
                <a:lnTo>
                  <a:pt x="263569" y="67785"/>
                </a:lnTo>
                <a:lnTo>
                  <a:pt x="263357" y="69343"/>
                </a:lnTo>
                <a:lnTo>
                  <a:pt x="256108" y="82676"/>
                </a:lnTo>
                <a:lnTo>
                  <a:pt x="251276" y="98232"/>
                </a:lnTo>
                <a:lnTo>
                  <a:pt x="244028" y="107121"/>
                </a:lnTo>
                <a:lnTo>
                  <a:pt x="234363" y="118232"/>
                </a:lnTo>
                <a:lnTo>
                  <a:pt x="227115" y="127121"/>
                </a:lnTo>
                <a:lnTo>
                  <a:pt x="215034" y="138232"/>
                </a:lnTo>
                <a:lnTo>
                  <a:pt x="207786" y="144899"/>
                </a:lnTo>
                <a:lnTo>
                  <a:pt x="200538" y="151565"/>
                </a:lnTo>
                <a:lnTo>
                  <a:pt x="190873" y="156010"/>
                </a:lnTo>
                <a:lnTo>
                  <a:pt x="183625" y="158232"/>
                </a:lnTo>
                <a:lnTo>
                  <a:pt x="173960" y="158232"/>
                </a:lnTo>
                <a:lnTo>
                  <a:pt x="169128" y="156010"/>
                </a:lnTo>
                <a:lnTo>
                  <a:pt x="161880" y="156010"/>
                </a:lnTo>
                <a:lnTo>
                  <a:pt x="152215" y="153788"/>
                </a:lnTo>
                <a:lnTo>
                  <a:pt x="147383" y="151565"/>
                </a:lnTo>
                <a:lnTo>
                  <a:pt x="144967" y="144899"/>
                </a:lnTo>
                <a:lnTo>
                  <a:pt x="142551" y="140454"/>
                </a:lnTo>
                <a:lnTo>
                  <a:pt x="140135" y="133788"/>
                </a:lnTo>
                <a:lnTo>
                  <a:pt x="137719" y="124899"/>
                </a:lnTo>
                <a:lnTo>
                  <a:pt x="137719" y="118232"/>
                </a:lnTo>
                <a:lnTo>
                  <a:pt x="137719" y="109343"/>
                </a:lnTo>
                <a:lnTo>
                  <a:pt x="132886" y="102676"/>
                </a:lnTo>
                <a:lnTo>
                  <a:pt x="128054" y="96010"/>
                </a:lnTo>
                <a:lnTo>
                  <a:pt x="120806" y="87121"/>
                </a:lnTo>
                <a:lnTo>
                  <a:pt x="111141" y="80454"/>
                </a:lnTo>
                <a:lnTo>
                  <a:pt x="99061" y="71565"/>
                </a:lnTo>
                <a:lnTo>
                  <a:pt x="86980" y="64899"/>
                </a:lnTo>
                <a:lnTo>
                  <a:pt x="72484" y="58232"/>
                </a:lnTo>
                <a:lnTo>
                  <a:pt x="55571" y="49343"/>
                </a:lnTo>
                <a:lnTo>
                  <a:pt x="41074" y="42676"/>
                </a:lnTo>
                <a:lnTo>
                  <a:pt x="26577" y="33787"/>
                </a:lnTo>
                <a:lnTo>
                  <a:pt x="16913" y="29343"/>
                </a:lnTo>
                <a:lnTo>
                  <a:pt x="9665" y="24899"/>
                </a:lnTo>
                <a:lnTo>
                  <a:pt x="2416" y="20454"/>
                </a:lnTo>
                <a:lnTo>
                  <a:pt x="0" y="13787"/>
                </a:lnTo>
                <a:lnTo>
                  <a:pt x="0" y="11565"/>
                </a:lnTo>
                <a:lnTo>
                  <a:pt x="0" y="9343"/>
                </a:lnTo>
                <a:lnTo>
                  <a:pt x="2416" y="7121"/>
                </a:lnTo>
                <a:lnTo>
                  <a:pt x="7249" y="4898"/>
                </a:lnTo>
                <a:lnTo>
                  <a:pt x="16913" y="2676"/>
                </a:lnTo>
                <a:lnTo>
                  <a:pt x="26577" y="2676"/>
                </a:lnTo>
                <a:lnTo>
                  <a:pt x="41074" y="2676"/>
                </a:lnTo>
                <a:lnTo>
                  <a:pt x="55571" y="2676"/>
                </a:lnTo>
                <a:lnTo>
                  <a:pt x="72484" y="4898"/>
                </a:lnTo>
                <a:lnTo>
                  <a:pt x="89396" y="7121"/>
                </a:lnTo>
                <a:lnTo>
                  <a:pt x="106309" y="9343"/>
                </a:lnTo>
                <a:lnTo>
                  <a:pt x="120806" y="9343"/>
                </a:lnTo>
                <a:lnTo>
                  <a:pt x="130470" y="9343"/>
                </a:lnTo>
                <a:lnTo>
                  <a:pt x="142551" y="9343"/>
                </a:lnTo>
                <a:lnTo>
                  <a:pt x="149799" y="9343"/>
                </a:lnTo>
                <a:lnTo>
                  <a:pt x="159464" y="7121"/>
                </a:lnTo>
                <a:lnTo>
                  <a:pt x="161880" y="4898"/>
                </a:lnTo>
                <a:lnTo>
                  <a:pt x="164296" y="2676"/>
                </a:lnTo>
                <a:lnTo>
                  <a:pt x="165266" y="0"/>
                </a:lnTo>
                <a:close/>
              </a:path>
            </a:pathLst>
          </a:custGeom>
          <a:solidFill>
            <a:srgbClr val="FF0000"/>
          </a:solidFill>
          <a:ln w="11113">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62" name="任意多边形: 形状 49"/>
          <p:cNvSpPr/>
          <p:nvPr/>
        </p:nvSpPr>
        <p:spPr bwMode="auto">
          <a:xfrm>
            <a:off x="2510165" y="3178008"/>
            <a:ext cx="157047" cy="369554"/>
          </a:xfrm>
          <a:custGeom>
            <a:avLst/>
            <a:gdLst>
              <a:gd name="connsiteX0" fmla="*/ 65235 w 157047"/>
              <a:gd name="connsiteY0" fmla="*/ 0 h 369554"/>
              <a:gd name="connsiteX1" fmla="*/ 79732 w 157047"/>
              <a:gd name="connsiteY1" fmla="*/ 15556 h 369554"/>
              <a:gd name="connsiteX2" fmla="*/ 91812 w 157047"/>
              <a:gd name="connsiteY2" fmla="*/ 37778 h 369554"/>
              <a:gd name="connsiteX3" fmla="*/ 103893 w 157047"/>
              <a:gd name="connsiteY3" fmla="*/ 57778 h 369554"/>
              <a:gd name="connsiteX4" fmla="*/ 113557 w 157047"/>
              <a:gd name="connsiteY4" fmla="*/ 77778 h 369554"/>
              <a:gd name="connsiteX5" fmla="*/ 125638 w 157047"/>
              <a:gd name="connsiteY5" fmla="*/ 95556 h 369554"/>
              <a:gd name="connsiteX6" fmla="*/ 132886 w 157047"/>
              <a:gd name="connsiteY6" fmla="*/ 113334 h 369554"/>
              <a:gd name="connsiteX7" fmla="*/ 140134 w 157047"/>
              <a:gd name="connsiteY7" fmla="*/ 133334 h 369554"/>
              <a:gd name="connsiteX8" fmla="*/ 147383 w 157047"/>
              <a:gd name="connsiteY8" fmla="*/ 151112 h 369554"/>
              <a:gd name="connsiteX9" fmla="*/ 149799 w 157047"/>
              <a:gd name="connsiteY9" fmla="*/ 166667 h 369554"/>
              <a:gd name="connsiteX10" fmla="*/ 152215 w 157047"/>
              <a:gd name="connsiteY10" fmla="*/ 188889 h 369554"/>
              <a:gd name="connsiteX11" fmla="*/ 154631 w 157047"/>
              <a:gd name="connsiteY11" fmla="*/ 204445 h 369554"/>
              <a:gd name="connsiteX12" fmla="*/ 157047 w 157047"/>
              <a:gd name="connsiteY12" fmla="*/ 222223 h 369554"/>
              <a:gd name="connsiteX13" fmla="*/ 157047 w 157047"/>
              <a:gd name="connsiteY13" fmla="*/ 242223 h 369554"/>
              <a:gd name="connsiteX14" fmla="*/ 157047 w 157047"/>
              <a:gd name="connsiteY14" fmla="*/ 260001 h 369554"/>
              <a:gd name="connsiteX15" fmla="*/ 157047 w 157047"/>
              <a:gd name="connsiteY15" fmla="*/ 277779 h 369554"/>
              <a:gd name="connsiteX16" fmla="*/ 154631 w 157047"/>
              <a:gd name="connsiteY16" fmla="*/ 297779 h 369554"/>
              <a:gd name="connsiteX17" fmla="*/ 152215 w 157047"/>
              <a:gd name="connsiteY17" fmla="*/ 317779 h 369554"/>
              <a:gd name="connsiteX18" fmla="*/ 147383 w 157047"/>
              <a:gd name="connsiteY18" fmla="*/ 335556 h 369554"/>
              <a:gd name="connsiteX19" fmla="*/ 144967 w 157047"/>
              <a:gd name="connsiteY19" fmla="*/ 353334 h 369554"/>
              <a:gd name="connsiteX20" fmla="*/ 142763 w 157047"/>
              <a:gd name="connsiteY20" fmla="*/ 369554 h 369554"/>
              <a:gd name="connsiteX21" fmla="*/ 136652 w 157047"/>
              <a:gd name="connsiteY21" fmla="*/ 361025 h 369554"/>
              <a:gd name="connsiteX22" fmla="*/ 131889 w 157047"/>
              <a:gd name="connsiteY22" fmla="*/ 353881 h 369554"/>
              <a:gd name="connsiteX23" fmla="*/ 124745 w 157047"/>
              <a:gd name="connsiteY23" fmla="*/ 349119 h 369554"/>
              <a:gd name="connsiteX24" fmla="*/ 115220 w 157047"/>
              <a:gd name="connsiteY24" fmla="*/ 341975 h 369554"/>
              <a:gd name="connsiteX25" fmla="*/ 96170 w 157047"/>
              <a:gd name="connsiteY25" fmla="*/ 327688 h 369554"/>
              <a:gd name="connsiteX26" fmla="*/ 89027 w 157047"/>
              <a:gd name="connsiteY26" fmla="*/ 325306 h 369554"/>
              <a:gd name="connsiteX27" fmla="*/ 72358 w 157047"/>
              <a:gd name="connsiteY27" fmla="*/ 315781 h 369554"/>
              <a:gd name="connsiteX28" fmla="*/ 58070 w 157047"/>
              <a:gd name="connsiteY28" fmla="*/ 311019 h 369554"/>
              <a:gd name="connsiteX29" fmla="*/ 49927 w 157047"/>
              <a:gd name="connsiteY29" fmla="*/ 303985 h 369554"/>
              <a:gd name="connsiteX30" fmla="*/ 44460 w 157047"/>
              <a:gd name="connsiteY30" fmla="*/ 301769 h 369554"/>
              <a:gd name="connsiteX31" fmla="*/ 45906 w 157047"/>
              <a:gd name="connsiteY31" fmla="*/ 297779 h 369554"/>
              <a:gd name="connsiteX32" fmla="*/ 50738 w 157047"/>
              <a:gd name="connsiteY32" fmla="*/ 291112 h 369554"/>
              <a:gd name="connsiteX33" fmla="*/ 53154 w 157047"/>
              <a:gd name="connsiteY33" fmla="*/ 284445 h 369554"/>
              <a:gd name="connsiteX34" fmla="*/ 57987 w 157047"/>
              <a:gd name="connsiteY34" fmla="*/ 273334 h 369554"/>
              <a:gd name="connsiteX35" fmla="*/ 60403 w 157047"/>
              <a:gd name="connsiteY35" fmla="*/ 260001 h 369554"/>
              <a:gd name="connsiteX36" fmla="*/ 62819 w 157047"/>
              <a:gd name="connsiteY36" fmla="*/ 248890 h 369554"/>
              <a:gd name="connsiteX37" fmla="*/ 65235 w 157047"/>
              <a:gd name="connsiteY37" fmla="*/ 231112 h 369554"/>
              <a:gd name="connsiteX38" fmla="*/ 65235 w 157047"/>
              <a:gd name="connsiteY38" fmla="*/ 222223 h 369554"/>
              <a:gd name="connsiteX39" fmla="*/ 65235 w 157047"/>
              <a:gd name="connsiteY39" fmla="*/ 215556 h 369554"/>
              <a:gd name="connsiteX40" fmla="*/ 62819 w 157047"/>
              <a:gd name="connsiteY40" fmla="*/ 204445 h 369554"/>
              <a:gd name="connsiteX41" fmla="*/ 60403 w 157047"/>
              <a:gd name="connsiteY41" fmla="*/ 195556 h 369554"/>
              <a:gd name="connsiteX42" fmla="*/ 57987 w 157047"/>
              <a:gd name="connsiteY42" fmla="*/ 184445 h 369554"/>
              <a:gd name="connsiteX43" fmla="*/ 53154 w 157047"/>
              <a:gd name="connsiteY43" fmla="*/ 173334 h 369554"/>
              <a:gd name="connsiteX44" fmla="*/ 50738 w 157047"/>
              <a:gd name="connsiteY44" fmla="*/ 160000 h 369554"/>
              <a:gd name="connsiteX45" fmla="*/ 48322 w 157047"/>
              <a:gd name="connsiteY45" fmla="*/ 146667 h 369554"/>
              <a:gd name="connsiteX46" fmla="*/ 43490 w 157047"/>
              <a:gd name="connsiteY46" fmla="*/ 133334 h 369554"/>
              <a:gd name="connsiteX47" fmla="*/ 38658 w 157047"/>
              <a:gd name="connsiteY47" fmla="*/ 117778 h 369554"/>
              <a:gd name="connsiteX48" fmla="*/ 31409 w 157047"/>
              <a:gd name="connsiteY48" fmla="*/ 100000 h 369554"/>
              <a:gd name="connsiteX49" fmla="*/ 26577 w 157047"/>
              <a:gd name="connsiteY49" fmla="*/ 82223 h 369554"/>
              <a:gd name="connsiteX50" fmla="*/ 21745 w 157047"/>
              <a:gd name="connsiteY50" fmla="*/ 64445 h 369554"/>
              <a:gd name="connsiteX51" fmla="*/ 12080 w 157047"/>
              <a:gd name="connsiteY51" fmla="*/ 46667 h 369554"/>
              <a:gd name="connsiteX52" fmla="*/ 7248 w 157047"/>
              <a:gd name="connsiteY52" fmla="*/ 26667 h 369554"/>
              <a:gd name="connsiteX53" fmla="*/ 0 w 157047"/>
              <a:gd name="connsiteY53" fmla="*/ 6667 h 369554"/>
              <a:gd name="connsiteX54" fmla="*/ 31409 w 157047"/>
              <a:gd name="connsiteY54" fmla="*/ 2222 h 369554"/>
              <a:gd name="connsiteX55" fmla="*/ 65235 w 157047"/>
              <a:gd name="connsiteY55" fmla="*/ 0 h 36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57047" h="369554">
                <a:moveTo>
                  <a:pt x="65235" y="0"/>
                </a:moveTo>
                <a:lnTo>
                  <a:pt x="79732" y="15556"/>
                </a:lnTo>
                <a:lnTo>
                  <a:pt x="91812" y="37778"/>
                </a:lnTo>
                <a:lnTo>
                  <a:pt x="103893" y="57778"/>
                </a:lnTo>
                <a:lnTo>
                  <a:pt x="113557" y="77778"/>
                </a:lnTo>
                <a:lnTo>
                  <a:pt x="125638" y="95556"/>
                </a:lnTo>
                <a:lnTo>
                  <a:pt x="132886" y="113334"/>
                </a:lnTo>
                <a:lnTo>
                  <a:pt x="140134" y="133334"/>
                </a:lnTo>
                <a:lnTo>
                  <a:pt x="147383" y="151112"/>
                </a:lnTo>
                <a:lnTo>
                  <a:pt x="149799" y="166667"/>
                </a:lnTo>
                <a:lnTo>
                  <a:pt x="152215" y="188889"/>
                </a:lnTo>
                <a:lnTo>
                  <a:pt x="154631" y="204445"/>
                </a:lnTo>
                <a:lnTo>
                  <a:pt x="157047" y="222223"/>
                </a:lnTo>
                <a:lnTo>
                  <a:pt x="157047" y="242223"/>
                </a:lnTo>
                <a:lnTo>
                  <a:pt x="157047" y="260001"/>
                </a:lnTo>
                <a:lnTo>
                  <a:pt x="157047" y="277779"/>
                </a:lnTo>
                <a:lnTo>
                  <a:pt x="154631" y="297779"/>
                </a:lnTo>
                <a:lnTo>
                  <a:pt x="152215" y="317779"/>
                </a:lnTo>
                <a:lnTo>
                  <a:pt x="147383" y="335556"/>
                </a:lnTo>
                <a:lnTo>
                  <a:pt x="144967" y="353334"/>
                </a:lnTo>
                <a:lnTo>
                  <a:pt x="142763" y="369554"/>
                </a:lnTo>
                <a:lnTo>
                  <a:pt x="136652" y="361025"/>
                </a:lnTo>
                <a:cubicBezTo>
                  <a:pt x="135064" y="358644"/>
                  <a:pt x="133913" y="355905"/>
                  <a:pt x="131889" y="353881"/>
                </a:cubicBezTo>
                <a:cubicBezTo>
                  <a:pt x="129865" y="351857"/>
                  <a:pt x="127074" y="350782"/>
                  <a:pt x="124745" y="349119"/>
                </a:cubicBezTo>
                <a:cubicBezTo>
                  <a:pt x="121515" y="346812"/>
                  <a:pt x="118207" y="344588"/>
                  <a:pt x="115220" y="341975"/>
                </a:cubicBezTo>
                <a:cubicBezTo>
                  <a:pt x="102553" y="330891"/>
                  <a:pt x="110211" y="333706"/>
                  <a:pt x="96170" y="327688"/>
                </a:cubicBezTo>
                <a:cubicBezTo>
                  <a:pt x="93863" y="326699"/>
                  <a:pt x="91272" y="326429"/>
                  <a:pt x="89027" y="325306"/>
                </a:cubicBezTo>
                <a:cubicBezTo>
                  <a:pt x="71864" y="316724"/>
                  <a:pt x="93206" y="324120"/>
                  <a:pt x="72358" y="315781"/>
                </a:cubicBezTo>
                <a:cubicBezTo>
                  <a:pt x="67697" y="313917"/>
                  <a:pt x="58070" y="311019"/>
                  <a:pt x="58070" y="311019"/>
                </a:cubicBezTo>
                <a:cubicBezTo>
                  <a:pt x="47914" y="300862"/>
                  <a:pt x="52710" y="304459"/>
                  <a:pt x="49927" y="303985"/>
                </a:cubicBezTo>
                <a:lnTo>
                  <a:pt x="44460" y="301769"/>
                </a:lnTo>
                <a:lnTo>
                  <a:pt x="45906" y="297779"/>
                </a:lnTo>
                <a:lnTo>
                  <a:pt x="50738" y="291112"/>
                </a:lnTo>
                <a:lnTo>
                  <a:pt x="53154" y="284445"/>
                </a:lnTo>
                <a:lnTo>
                  <a:pt x="57987" y="273334"/>
                </a:lnTo>
                <a:lnTo>
                  <a:pt x="60403" y="260001"/>
                </a:lnTo>
                <a:lnTo>
                  <a:pt x="62819" y="248890"/>
                </a:lnTo>
                <a:lnTo>
                  <a:pt x="65235" y="231112"/>
                </a:lnTo>
                <a:lnTo>
                  <a:pt x="65235" y="222223"/>
                </a:lnTo>
                <a:lnTo>
                  <a:pt x="65235" y="215556"/>
                </a:lnTo>
                <a:lnTo>
                  <a:pt x="62819" y="204445"/>
                </a:lnTo>
                <a:lnTo>
                  <a:pt x="60403" y="195556"/>
                </a:lnTo>
                <a:lnTo>
                  <a:pt x="57987" y="184445"/>
                </a:lnTo>
                <a:lnTo>
                  <a:pt x="53154" y="173334"/>
                </a:lnTo>
                <a:lnTo>
                  <a:pt x="50738" y="160000"/>
                </a:lnTo>
                <a:lnTo>
                  <a:pt x="48322" y="146667"/>
                </a:lnTo>
                <a:lnTo>
                  <a:pt x="43490" y="133334"/>
                </a:lnTo>
                <a:lnTo>
                  <a:pt x="38658" y="117778"/>
                </a:lnTo>
                <a:lnTo>
                  <a:pt x="31409" y="100000"/>
                </a:lnTo>
                <a:lnTo>
                  <a:pt x="26577" y="82223"/>
                </a:lnTo>
                <a:lnTo>
                  <a:pt x="21745" y="64445"/>
                </a:lnTo>
                <a:lnTo>
                  <a:pt x="12080" y="46667"/>
                </a:lnTo>
                <a:lnTo>
                  <a:pt x="7248" y="26667"/>
                </a:lnTo>
                <a:lnTo>
                  <a:pt x="0" y="6667"/>
                </a:lnTo>
                <a:lnTo>
                  <a:pt x="31409" y="2222"/>
                </a:lnTo>
                <a:lnTo>
                  <a:pt x="65235" y="0"/>
                </a:lnTo>
                <a:close/>
              </a:path>
            </a:pathLst>
          </a:custGeom>
          <a:solidFill>
            <a:srgbClr val="FF0000"/>
          </a:solidFill>
          <a:ln w="11113">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67" name="文本框 8"/>
          <p:cNvSpPr txBox="1">
            <a:spLocks noChangeArrowheads="1"/>
          </p:cNvSpPr>
          <p:nvPr/>
        </p:nvSpPr>
        <p:spPr bwMode="auto">
          <a:xfrm>
            <a:off x="5086238" y="1356957"/>
            <a:ext cx="2360614"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6600">
                <a:solidFill>
                  <a:srgbClr val="FF0000"/>
                </a:solidFill>
                <a:latin typeface="汉语拼音" panose="020B0604020202020204" pitchFamily="34" charset="0"/>
                <a:ea typeface="GB Pinyinok-B" panose="02010601030101010101" pitchFamily="2" charset="-122"/>
                <a:cs typeface="汉语拼音" panose="020B0604020202020204" pitchFamily="34" charset="0"/>
              </a:rPr>
              <a:t>wù</a:t>
            </a:r>
            <a:endParaRPr lang="en-US" altLang="zh-CN" sz="6600">
              <a:solidFill>
                <a:srgbClr val="FF0000"/>
              </a:solidFill>
              <a:latin typeface="汉语拼音" panose="020B0604020202020204" pitchFamily="34" charset="0"/>
              <a:ea typeface="GB Pinyinok-B" panose="02010601030101010101" pitchFamily="2" charset="-122"/>
              <a:cs typeface="汉语拼音" panose="020B0604020202020204" pitchFamily="34" charset="0"/>
            </a:endParaRPr>
          </a:p>
        </p:txBody>
      </p:sp>
      <p:pic>
        <p:nvPicPr>
          <p:cNvPr id="68" name="图片 6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80770" y="2495996"/>
            <a:ext cx="2371550" cy="2383743"/>
          </a:xfrm>
          <a:prstGeom prst="rect">
            <a:avLst/>
          </a:prstGeom>
        </p:spPr>
      </p:pic>
      <p:grpSp>
        <p:nvGrpSpPr>
          <p:cNvPr id="69" name="组合 68"/>
          <p:cNvGrpSpPr/>
          <p:nvPr/>
        </p:nvGrpSpPr>
        <p:grpSpPr>
          <a:xfrm>
            <a:off x="5451350" y="2781055"/>
            <a:ext cx="1800000" cy="1800000"/>
            <a:chOff x="1345729" y="1175217"/>
            <a:chExt cx="1122363" cy="1128713"/>
          </a:xfrm>
          <a:solidFill>
            <a:schemeClr val="tx1"/>
          </a:solidFill>
        </p:grpSpPr>
        <p:sp>
          <p:nvSpPr>
            <p:cNvPr id="70" name="Freeform 7"/>
            <p:cNvSpPr/>
            <p:nvPr/>
          </p:nvSpPr>
          <p:spPr bwMode="auto">
            <a:xfrm>
              <a:off x="1499717" y="1546692"/>
              <a:ext cx="307975" cy="279400"/>
            </a:xfrm>
            <a:custGeom>
              <a:avLst/>
              <a:gdLst>
                <a:gd name="T0" fmla="*/ 286 w 389"/>
                <a:gd name="T1" fmla="*/ 2 h 352"/>
                <a:gd name="T2" fmla="*/ 299 w 389"/>
                <a:gd name="T3" fmla="*/ 0 h 352"/>
                <a:gd name="T4" fmla="*/ 316 w 389"/>
                <a:gd name="T5" fmla="*/ 4 h 352"/>
                <a:gd name="T6" fmla="*/ 335 w 389"/>
                <a:gd name="T7" fmla="*/ 11 h 352"/>
                <a:gd name="T8" fmla="*/ 354 w 389"/>
                <a:gd name="T9" fmla="*/ 21 h 352"/>
                <a:gd name="T10" fmla="*/ 368 w 389"/>
                <a:gd name="T11" fmla="*/ 32 h 352"/>
                <a:gd name="T12" fmla="*/ 379 w 389"/>
                <a:gd name="T13" fmla="*/ 42 h 352"/>
                <a:gd name="T14" fmla="*/ 385 w 389"/>
                <a:gd name="T15" fmla="*/ 47 h 352"/>
                <a:gd name="T16" fmla="*/ 389 w 389"/>
                <a:gd name="T17" fmla="*/ 53 h 352"/>
                <a:gd name="T18" fmla="*/ 385 w 389"/>
                <a:gd name="T19" fmla="*/ 59 h 352"/>
                <a:gd name="T20" fmla="*/ 377 w 389"/>
                <a:gd name="T21" fmla="*/ 70 h 352"/>
                <a:gd name="T22" fmla="*/ 368 w 389"/>
                <a:gd name="T23" fmla="*/ 82 h 352"/>
                <a:gd name="T24" fmla="*/ 354 w 389"/>
                <a:gd name="T25" fmla="*/ 97 h 352"/>
                <a:gd name="T26" fmla="*/ 337 w 389"/>
                <a:gd name="T27" fmla="*/ 114 h 352"/>
                <a:gd name="T28" fmla="*/ 318 w 389"/>
                <a:gd name="T29" fmla="*/ 133 h 352"/>
                <a:gd name="T30" fmla="*/ 295 w 389"/>
                <a:gd name="T31" fmla="*/ 156 h 352"/>
                <a:gd name="T32" fmla="*/ 259 w 389"/>
                <a:gd name="T33" fmla="*/ 192 h 352"/>
                <a:gd name="T34" fmla="*/ 210 w 389"/>
                <a:gd name="T35" fmla="*/ 236 h 352"/>
                <a:gd name="T36" fmla="*/ 160 w 389"/>
                <a:gd name="T37" fmla="*/ 272 h 352"/>
                <a:gd name="T38" fmla="*/ 126 w 389"/>
                <a:gd name="T39" fmla="*/ 297 h 352"/>
                <a:gd name="T40" fmla="*/ 105 w 389"/>
                <a:gd name="T41" fmla="*/ 310 h 352"/>
                <a:gd name="T42" fmla="*/ 84 w 389"/>
                <a:gd name="T43" fmla="*/ 322 h 352"/>
                <a:gd name="T44" fmla="*/ 65 w 389"/>
                <a:gd name="T45" fmla="*/ 331 h 352"/>
                <a:gd name="T46" fmla="*/ 50 w 389"/>
                <a:gd name="T47" fmla="*/ 339 h 352"/>
                <a:gd name="T48" fmla="*/ 37 w 389"/>
                <a:gd name="T49" fmla="*/ 344 h 352"/>
                <a:gd name="T50" fmla="*/ 25 w 389"/>
                <a:gd name="T51" fmla="*/ 348 h 352"/>
                <a:gd name="T52" fmla="*/ 16 w 389"/>
                <a:gd name="T53" fmla="*/ 352 h 352"/>
                <a:gd name="T54" fmla="*/ 8 w 389"/>
                <a:gd name="T55" fmla="*/ 352 h 352"/>
                <a:gd name="T56" fmla="*/ 4 w 389"/>
                <a:gd name="T57" fmla="*/ 352 h 352"/>
                <a:gd name="T58" fmla="*/ 0 w 389"/>
                <a:gd name="T59" fmla="*/ 348 h 352"/>
                <a:gd name="T60" fmla="*/ 4 w 389"/>
                <a:gd name="T61" fmla="*/ 341 h 352"/>
                <a:gd name="T62" fmla="*/ 12 w 389"/>
                <a:gd name="T63" fmla="*/ 327 h 352"/>
                <a:gd name="T64" fmla="*/ 29 w 389"/>
                <a:gd name="T65" fmla="*/ 312 h 352"/>
                <a:gd name="T66" fmla="*/ 52 w 389"/>
                <a:gd name="T67" fmla="*/ 297 h 352"/>
                <a:gd name="T68" fmla="*/ 77 w 389"/>
                <a:gd name="T69" fmla="*/ 280 h 352"/>
                <a:gd name="T70" fmla="*/ 103 w 389"/>
                <a:gd name="T71" fmla="*/ 259 h 352"/>
                <a:gd name="T72" fmla="*/ 130 w 389"/>
                <a:gd name="T73" fmla="*/ 234 h 352"/>
                <a:gd name="T74" fmla="*/ 155 w 389"/>
                <a:gd name="T75" fmla="*/ 207 h 352"/>
                <a:gd name="T76" fmla="*/ 193 w 389"/>
                <a:gd name="T77" fmla="*/ 164 h 352"/>
                <a:gd name="T78" fmla="*/ 229 w 389"/>
                <a:gd name="T79" fmla="*/ 118 h 352"/>
                <a:gd name="T80" fmla="*/ 252 w 389"/>
                <a:gd name="T81" fmla="*/ 87 h 352"/>
                <a:gd name="T82" fmla="*/ 269 w 389"/>
                <a:gd name="T83" fmla="*/ 63 h 352"/>
                <a:gd name="T84" fmla="*/ 276 w 389"/>
                <a:gd name="T85" fmla="*/ 42 h 352"/>
                <a:gd name="T86" fmla="*/ 280 w 389"/>
                <a:gd name="T87" fmla="*/ 27 h 352"/>
                <a:gd name="T88" fmla="*/ 274 w 389"/>
                <a:gd name="T89" fmla="*/ 19 h 352"/>
                <a:gd name="T90" fmla="*/ 269 w 389"/>
                <a:gd name="T91" fmla="*/ 13 h 352"/>
                <a:gd name="T92" fmla="*/ 269 w 389"/>
                <a:gd name="T93" fmla="*/ 9 h 352"/>
                <a:gd name="T94" fmla="*/ 274 w 389"/>
                <a:gd name="T95" fmla="*/ 6 h 352"/>
                <a:gd name="T96" fmla="*/ 278 w 389"/>
                <a:gd name="T97" fmla="*/ 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9" h="352">
                  <a:moveTo>
                    <a:pt x="278" y="4"/>
                  </a:moveTo>
                  <a:lnTo>
                    <a:pt x="286" y="2"/>
                  </a:lnTo>
                  <a:lnTo>
                    <a:pt x="291" y="0"/>
                  </a:lnTo>
                  <a:lnTo>
                    <a:pt x="299" y="0"/>
                  </a:lnTo>
                  <a:lnTo>
                    <a:pt x="307" y="2"/>
                  </a:lnTo>
                  <a:lnTo>
                    <a:pt x="316" y="4"/>
                  </a:lnTo>
                  <a:lnTo>
                    <a:pt x="324" y="8"/>
                  </a:lnTo>
                  <a:lnTo>
                    <a:pt x="335" y="11"/>
                  </a:lnTo>
                  <a:lnTo>
                    <a:pt x="345" y="15"/>
                  </a:lnTo>
                  <a:lnTo>
                    <a:pt x="354" y="21"/>
                  </a:lnTo>
                  <a:lnTo>
                    <a:pt x="362" y="27"/>
                  </a:lnTo>
                  <a:lnTo>
                    <a:pt x="368" y="32"/>
                  </a:lnTo>
                  <a:lnTo>
                    <a:pt x="373" y="36"/>
                  </a:lnTo>
                  <a:lnTo>
                    <a:pt x="379" y="42"/>
                  </a:lnTo>
                  <a:lnTo>
                    <a:pt x="383" y="44"/>
                  </a:lnTo>
                  <a:lnTo>
                    <a:pt x="385" y="47"/>
                  </a:lnTo>
                  <a:lnTo>
                    <a:pt x="389" y="49"/>
                  </a:lnTo>
                  <a:lnTo>
                    <a:pt x="389" y="53"/>
                  </a:lnTo>
                  <a:lnTo>
                    <a:pt x="387" y="55"/>
                  </a:lnTo>
                  <a:lnTo>
                    <a:pt x="385" y="59"/>
                  </a:lnTo>
                  <a:lnTo>
                    <a:pt x="381" y="65"/>
                  </a:lnTo>
                  <a:lnTo>
                    <a:pt x="377" y="70"/>
                  </a:lnTo>
                  <a:lnTo>
                    <a:pt x="373" y="76"/>
                  </a:lnTo>
                  <a:lnTo>
                    <a:pt x="368" y="82"/>
                  </a:lnTo>
                  <a:lnTo>
                    <a:pt x="362" y="89"/>
                  </a:lnTo>
                  <a:lnTo>
                    <a:pt x="354" y="97"/>
                  </a:lnTo>
                  <a:lnTo>
                    <a:pt x="347" y="105"/>
                  </a:lnTo>
                  <a:lnTo>
                    <a:pt x="337" y="114"/>
                  </a:lnTo>
                  <a:lnTo>
                    <a:pt x="328" y="124"/>
                  </a:lnTo>
                  <a:lnTo>
                    <a:pt x="318" y="133"/>
                  </a:lnTo>
                  <a:lnTo>
                    <a:pt x="309" y="145"/>
                  </a:lnTo>
                  <a:lnTo>
                    <a:pt x="295" y="156"/>
                  </a:lnTo>
                  <a:lnTo>
                    <a:pt x="284" y="167"/>
                  </a:lnTo>
                  <a:lnTo>
                    <a:pt x="259" y="192"/>
                  </a:lnTo>
                  <a:lnTo>
                    <a:pt x="234" y="215"/>
                  </a:lnTo>
                  <a:lnTo>
                    <a:pt x="210" y="236"/>
                  </a:lnTo>
                  <a:lnTo>
                    <a:pt x="185" y="255"/>
                  </a:lnTo>
                  <a:lnTo>
                    <a:pt x="160" y="272"/>
                  </a:lnTo>
                  <a:lnTo>
                    <a:pt x="137" y="289"/>
                  </a:lnTo>
                  <a:lnTo>
                    <a:pt x="126" y="297"/>
                  </a:lnTo>
                  <a:lnTo>
                    <a:pt x="115" y="303"/>
                  </a:lnTo>
                  <a:lnTo>
                    <a:pt x="105" y="310"/>
                  </a:lnTo>
                  <a:lnTo>
                    <a:pt x="94" y="316"/>
                  </a:lnTo>
                  <a:lnTo>
                    <a:pt x="84" y="322"/>
                  </a:lnTo>
                  <a:lnTo>
                    <a:pt x="75" y="325"/>
                  </a:lnTo>
                  <a:lnTo>
                    <a:pt x="65" y="331"/>
                  </a:lnTo>
                  <a:lnTo>
                    <a:pt x="58" y="335"/>
                  </a:lnTo>
                  <a:lnTo>
                    <a:pt x="50" y="339"/>
                  </a:lnTo>
                  <a:lnTo>
                    <a:pt x="42" y="341"/>
                  </a:lnTo>
                  <a:lnTo>
                    <a:pt x="37" y="344"/>
                  </a:lnTo>
                  <a:lnTo>
                    <a:pt x="31" y="346"/>
                  </a:lnTo>
                  <a:lnTo>
                    <a:pt x="25" y="348"/>
                  </a:lnTo>
                  <a:lnTo>
                    <a:pt x="19" y="350"/>
                  </a:lnTo>
                  <a:lnTo>
                    <a:pt x="16" y="352"/>
                  </a:lnTo>
                  <a:lnTo>
                    <a:pt x="12" y="352"/>
                  </a:lnTo>
                  <a:lnTo>
                    <a:pt x="8" y="352"/>
                  </a:lnTo>
                  <a:lnTo>
                    <a:pt x="6" y="352"/>
                  </a:lnTo>
                  <a:lnTo>
                    <a:pt x="4" y="352"/>
                  </a:lnTo>
                  <a:lnTo>
                    <a:pt x="2" y="350"/>
                  </a:lnTo>
                  <a:lnTo>
                    <a:pt x="0" y="348"/>
                  </a:lnTo>
                  <a:lnTo>
                    <a:pt x="0" y="344"/>
                  </a:lnTo>
                  <a:lnTo>
                    <a:pt x="4" y="341"/>
                  </a:lnTo>
                  <a:lnTo>
                    <a:pt x="8" y="335"/>
                  </a:lnTo>
                  <a:lnTo>
                    <a:pt x="12" y="327"/>
                  </a:lnTo>
                  <a:lnTo>
                    <a:pt x="19" y="320"/>
                  </a:lnTo>
                  <a:lnTo>
                    <a:pt x="29" y="312"/>
                  </a:lnTo>
                  <a:lnTo>
                    <a:pt x="38" y="304"/>
                  </a:lnTo>
                  <a:lnTo>
                    <a:pt x="52" y="297"/>
                  </a:lnTo>
                  <a:lnTo>
                    <a:pt x="63" y="289"/>
                  </a:lnTo>
                  <a:lnTo>
                    <a:pt x="77" y="280"/>
                  </a:lnTo>
                  <a:lnTo>
                    <a:pt x="90" y="268"/>
                  </a:lnTo>
                  <a:lnTo>
                    <a:pt x="103" y="259"/>
                  </a:lnTo>
                  <a:lnTo>
                    <a:pt x="116" y="247"/>
                  </a:lnTo>
                  <a:lnTo>
                    <a:pt x="130" y="234"/>
                  </a:lnTo>
                  <a:lnTo>
                    <a:pt x="143" y="221"/>
                  </a:lnTo>
                  <a:lnTo>
                    <a:pt x="155" y="207"/>
                  </a:lnTo>
                  <a:lnTo>
                    <a:pt x="168" y="194"/>
                  </a:lnTo>
                  <a:lnTo>
                    <a:pt x="193" y="164"/>
                  </a:lnTo>
                  <a:lnTo>
                    <a:pt x="217" y="135"/>
                  </a:lnTo>
                  <a:lnTo>
                    <a:pt x="229" y="118"/>
                  </a:lnTo>
                  <a:lnTo>
                    <a:pt x="242" y="103"/>
                  </a:lnTo>
                  <a:lnTo>
                    <a:pt x="252" y="87"/>
                  </a:lnTo>
                  <a:lnTo>
                    <a:pt x="261" y="74"/>
                  </a:lnTo>
                  <a:lnTo>
                    <a:pt x="269" y="63"/>
                  </a:lnTo>
                  <a:lnTo>
                    <a:pt x="272" y="51"/>
                  </a:lnTo>
                  <a:lnTo>
                    <a:pt x="276" y="42"/>
                  </a:lnTo>
                  <a:lnTo>
                    <a:pt x="278" y="32"/>
                  </a:lnTo>
                  <a:lnTo>
                    <a:pt x="280" y="27"/>
                  </a:lnTo>
                  <a:lnTo>
                    <a:pt x="278" y="21"/>
                  </a:lnTo>
                  <a:lnTo>
                    <a:pt x="274" y="19"/>
                  </a:lnTo>
                  <a:lnTo>
                    <a:pt x="271" y="17"/>
                  </a:lnTo>
                  <a:lnTo>
                    <a:pt x="269" y="13"/>
                  </a:lnTo>
                  <a:lnTo>
                    <a:pt x="269" y="11"/>
                  </a:lnTo>
                  <a:lnTo>
                    <a:pt x="269" y="9"/>
                  </a:lnTo>
                  <a:lnTo>
                    <a:pt x="271" y="8"/>
                  </a:lnTo>
                  <a:lnTo>
                    <a:pt x="274" y="6"/>
                  </a:lnTo>
                  <a:lnTo>
                    <a:pt x="278" y="4"/>
                  </a:lnTo>
                  <a:lnTo>
                    <a:pt x="278" y="4"/>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1" name="Freeform 8"/>
            <p:cNvSpPr/>
            <p:nvPr/>
          </p:nvSpPr>
          <p:spPr bwMode="auto">
            <a:xfrm>
              <a:off x="1680692" y="1660992"/>
              <a:ext cx="787400" cy="320675"/>
            </a:xfrm>
            <a:custGeom>
              <a:avLst/>
              <a:gdLst>
                <a:gd name="T0" fmla="*/ 991 w 993"/>
                <a:gd name="T1" fmla="*/ 336 h 403"/>
                <a:gd name="T2" fmla="*/ 989 w 993"/>
                <a:gd name="T3" fmla="*/ 340 h 403"/>
                <a:gd name="T4" fmla="*/ 983 w 993"/>
                <a:gd name="T5" fmla="*/ 342 h 403"/>
                <a:gd name="T6" fmla="*/ 976 w 993"/>
                <a:gd name="T7" fmla="*/ 346 h 403"/>
                <a:gd name="T8" fmla="*/ 964 w 993"/>
                <a:gd name="T9" fmla="*/ 350 h 403"/>
                <a:gd name="T10" fmla="*/ 951 w 993"/>
                <a:gd name="T11" fmla="*/ 354 h 403"/>
                <a:gd name="T12" fmla="*/ 934 w 993"/>
                <a:gd name="T13" fmla="*/ 359 h 403"/>
                <a:gd name="T14" fmla="*/ 917 w 993"/>
                <a:gd name="T15" fmla="*/ 363 h 403"/>
                <a:gd name="T16" fmla="*/ 886 w 993"/>
                <a:gd name="T17" fmla="*/ 371 h 403"/>
                <a:gd name="T18" fmla="*/ 844 w 993"/>
                <a:gd name="T19" fmla="*/ 380 h 403"/>
                <a:gd name="T20" fmla="*/ 804 w 993"/>
                <a:gd name="T21" fmla="*/ 388 h 403"/>
                <a:gd name="T22" fmla="*/ 766 w 993"/>
                <a:gd name="T23" fmla="*/ 392 h 403"/>
                <a:gd name="T24" fmla="*/ 730 w 993"/>
                <a:gd name="T25" fmla="*/ 397 h 403"/>
                <a:gd name="T26" fmla="*/ 700 w 993"/>
                <a:gd name="T27" fmla="*/ 401 h 403"/>
                <a:gd name="T28" fmla="*/ 675 w 993"/>
                <a:gd name="T29" fmla="*/ 403 h 403"/>
                <a:gd name="T30" fmla="*/ 656 w 993"/>
                <a:gd name="T31" fmla="*/ 403 h 403"/>
                <a:gd name="T32" fmla="*/ 646 w 993"/>
                <a:gd name="T33" fmla="*/ 401 h 403"/>
                <a:gd name="T34" fmla="*/ 639 w 993"/>
                <a:gd name="T35" fmla="*/ 397 h 403"/>
                <a:gd name="T36" fmla="*/ 626 w 993"/>
                <a:gd name="T37" fmla="*/ 392 h 403"/>
                <a:gd name="T38" fmla="*/ 608 w 993"/>
                <a:gd name="T39" fmla="*/ 384 h 403"/>
                <a:gd name="T40" fmla="*/ 586 w 993"/>
                <a:gd name="T41" fmla="*/ 373 h 403"/>
                <a:gd name="T42" fmla="*/ 559 w 993"/>
                <a:gd name="T43" fmla="*/ 357 h 403"/>
                <a:gd name="T44" fmla="*/ 529 w 993"/>
                <a:gd name="T45" fmla="*/ 340 h 403"/>
                <a:gd name="T46" fmla="*/ 492 w 993"/>
                <a:gd name="T47" fmla="*/ 319 h 403"/>
                <a:gd name="T48" fmla="*/ 452 w 993"/>
                <a:gd name="T49" fmla="*/ 296 h 403"/>
                <a:gd name="T50" fmla="*/ 407 w 993"/>
                <a:gd name="T51" fmla="*/ 272 h 403"/>
                <a:gd name="T52" fmla="*/ 357 w 993"/>
                <a:gd name="T53" fmla="*/ 241 h 403"/>
                <a:gd name="T54" fmla="*/ 302 w 993"/>
                <a:gd name="T55" fmla="*/ 211 h 403"/>
                <a:gd name="T56" fmla="*/ 243 w 993"/>
                <a:gd name="T57" fmla="*/ 175 h 403"/>
                <a:gd name="T58" fmla="*/ 180 w 993"/>
                <a:gd name="T59" fmla="*/ 137 h 403"/>
                <a:gd name="T60" fmla="*/ 112 w 993"/>
                <a:gd name="T61" fmla="*/ 97 h 403"/>
                <a:gd name="T62" fmla="*/ 38 w 993"/>
                <a:gd name="T63" fmla="*/ 53 h 403"/>
                <a:gd name="T64" fmla="*/ 19 w 993"/>
                <a:gd name="T65" fmla="*/ 0 h 403"/>
                <a:gd name="T66" fmla="*/ 42 w 993"/>
                <a:gd name="T67" fmla="*/ 11 h 403"/>
                <a:gd name="T68" fmla="*/ 66 w 993"/>
                <a:gd name="T69" fmla="*/ 24 h 403"/>
                <a:gd name="T70" fmla="*/ 97 w 993"/>
                <a:gd name="T71" fmla="*/ 40 h 403"/>
                <a:gd name="T72" fmla="*/ 131 w 993"/>
                <a:gd name="T73" fmla="*/ 57 h 403"/>
                <a:gd name="T74" fmla="*/ 167 w 993"/>
                <a:gd name="T75" fmla="*/ 74 h 403"/>
                <a:gd name="T76" fmla="*/ 209 w 993"/>
                <a:gd name="T77" fmla="*/ 93 h 403"/>
                <a:gd name="T78" fmla="*/ 257 w 993"/>
                <a:gd name="T79" fmla="*/ 114 h 403"/>
                <a:gd name="T80" fmla="*/ 306 w 993"/>
                <a:gd name="T81" fmla="*/ 135 h 403"/>
                <a:gd name="T82" fmla="*/ 357 w 993"/>
                <a:gd name="T83" fmla="*/ 158 h 403"/>
                <a:gd name="T84" fmla="*/ 405 w 993"/>
                <a:gd name="T85" fmla="*/ 178 h 403"/>
                <a:gd name="T86" fmla="*/ 449 w 993"/>
                <a:gd name="T87" fmla="*/ 198 h 403"/>
                <a:gd name="T88" fmla="*/ 490 w 993"/>
                <a:gd name="T89" fmla="*/ 213 h 403"/>
                <a:gd name="T90" fmla="*/ 529 w 993"/>
                <a:gd name="T91" fmla="*/ 226 h 403"/>
                <a:gd name="T92" fmla="*/ 563 w 993"/>
                <a:gd name="T93" fmla="*/ 236 h 403"/>
                <a:gd name="T94" fmla="*/ 595 w 993"/>
                <a:gd name="T95" fmla="*/ 245 h 403"/>
                <a:gd name="T96" fmla="*/ 624 w 993"/>
                <a:gd name="T97" fmla="*/ 253 h 403"/>
                <a:gd name="T98" fmla="*/ 681 w 993"/>
                <a:gd name="T99" fmla="*/ 266 h 403"/>
                <a:gd name="T100" fmla="*/ 740 w 993"/>
                <a:gd name="T101" fmla="*/ 279 h 403"/>
                <a:gd name="T102" fmla="*/ 801 w 993"/>
                <a:gd name="T103" fmla="*/ 291 h 403"/>
                <a:gd name="T104" fmla="*/ 863 w 993"/>
                <a:gd name="T105" fmla="*/ 300 h 403"/>
                <a:gd name="T106" fmla="*/ 894 w 993"/>
                <a:gd name="T107" fmla="*/ 304 h 403"/>
                <a:gd name="T108" fmla="*/ 920 w 993"/>
                <a:gd name="T109" fmla="*/ 310 h 403"/>
                <a:gd name="T110" fmla="*/ 941 w 993"/>
                <a:gd name="T111" fmla="*/ 314 h 403"/>
                <a:gd name="T112" fmla="*/ 960 w 993"/>
                <a:gd name="T113" fmla="*/ 317 h 403"/>
                <a:gd name="T114" fmla="*/ 974 w 993"/>
                <a:gd name="T115" fmla="*/ 323 h 403"/>
                <a:gd name="T116" fmla="*/ 983 w 993"/>
                <a:gd name="T117" fmla="*/ 327 h 403"/>
                <a:gd name="T118" fmla="*/ 991 w 993"/>
                <a:gd name="T119" fmla="*/ 331 h 403"/>
                <a:gd name="T120" fmla="*/ 993 w 993"/>
                <a:gd name="T121" fmla="*/ 336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93" h="403">
                  <a:moveTo>
                    <a:pt x="993" y="336"/>
                  </a:moveTo>
                  <a:lnTo>
                    <a:pt x="991" y="336"/>
                  </a:lnTo>
                  <a:lnTo>
                    <a:pt x="991" y="338"/>
                  </a:lnTo>
                  <a:lnTo>
                    <a:pt x="989" y="340"/>
                  </a:lnTo>
                  <a:lnTo>
                    <a:pt x="987" y="340"/>
                  </a:lnTo>
                  <a:lnTo>
                    <a:pt x="983" y="342"/>
                  </a:lnTo>
                  <a:lnTo>
                    <a:pt x="979" y="344"/>
                  </a:lnTo>
                  <a:lnTo>
                    <a:pt x="976" y="346"/>
                  </a:lnTo>
                  <a:lnTo>
                    <a:pt x="970" y="348"/>
                  </a:lnTo>
                  <a:lnTo>
                    <a:pt x="964" y="350"/>
                  </a:lnTo>
                  <a:lnTo>
                    <a:pt x="958" y="352"/>
                  </a:lnTo>
                  <a:lnTo>
                    <a:pt x="951" y="354"/>
                  </a:lnTo>
                  <a:lnTo>
                    <a:pt x="943" y="355"/>
                  </a:lnTo>
                  <a:lnTo>
                    <a:pt x="934" y="359"/>
                  </a:lnTo>
                  <a:lnTo>
                    <a:pt x="926" y="361"/>
                  </a:lnTo>
                  <a:lnTo>
                    <a:pt x="917" y="363"/>
                  </a:lnTo>
                  <a:lnTo>
                    <a:pt x="907" y="365"/>
                  </a:lnTo>
                  <a:lnTo>
                    <a:pt x="886" y="371"/>
                  </a:lnTo>
                  <a:lnTo>
                    <a:pt x="865" y="376"/>
                  </a:lnTo>
                  <a:lnTo>
                    <a:pt x="844" y="380"/>
                  </a:lnTo>
                  <a:lnTo>
                    <a:pt x="825" y="384"/>
                  </a:lnTo>
                  <a:lnTo>
                    <a:pt x="804" y="388"/>
                  </a:lnTo>
                  <a:lnTo>
                    <a:pt x="785" y="390"/>
                  </a:lnTo>
                  <a:lnTo>
                    <a:pt x="766" y="392"/>
                  </a:lnTo>
                  <a:lnTo>
                    <a:pt x="747" y="395"/>
                  </a:lnTo>
                  <a:lnTo>
                    <a:pt x="730" y="397"/>
                  </a:lnTo>
                  <a:lnTo>
                    <a:pt x="713" y="399"/>
                  </a:lnTo>
                  <a:lnTo>
                    <a:pt x="700" y="401"/>
                  </a:lnTo>
                  <a:lnTo>
                    <a:pt x="686" y="403"/>
                  </a:lnTo>
                  <a:lnTo>
                    <a:pt x="675" y="403"/>
                  </a:lnTo>
                  <a:lnTo>
                    <a:pt x="665" y="403"/>
                  </a:lnTo>
                  <a:lnTo>
                    <a:pt x="656" y="403"/>
                  </a:lnTo>
                  <a:lnTo>
                    <a:pt x="648" y="401"/>
                  </a:lnTo>
                  <a:lnTo>
                    <a:pt x="646" y="401"/>
                  </a:lnTo>
                  <a:lnTo>
                    <a:pt x="643" y="399"/>
                  </a:lnTo>
                  <a:lnTo>
                    <a:pt x="639" y="397"/>
                  </a:lnTo>
                  <a:lnTo>
                    <a:pt x="633" y="395"/>
                  </a:lnTo>
                  <a:lnTo>
                    <a:pt x="626" y="392"/>
                  </a:lnTo>
                  <a:lnTo>
                    <a:pt x="618" y="388"/>
                  </a:lnTo>
                  <a:lnTo>
                    <a:pt x="608" y="384"/>
                  </a:lnTo>
                  <a:lnTo>
                    <a:pt x="599" y="378"/>
                  </a:lnTo>
                  <a:lnTo>
                    <a:pt x="586" y="373"/>
                  </a:lnTo>
                  <a:lnTo>
                    <a:pt x="574" y="365"/>
                  </a:lnTo>
                  <a:lnTo>
                    <a:pt x="559" y="357"/>
                  </a:lnTo>
                  <a:lnTo>
                    <a:pt x="546" y="350"/>
                  </a:lnTo>
                  <a:lnTo>
                    <a:pt x="529" y="340"/>
                  </a:lnTo>
                  <a:lnTo>
                    <a:pt x="511" y="331"/>
                  </a:lnTo>
                  <a:lnTo>
                    <a:pt x="492" y="319"/>
                  </a:lnTo>
                  <a:lnTo>
                    <a:pt x="473" y="310"/>
                  </a:lnTo>
                  <a:lnTo>
                    <a:pt x="452" y="296"/>
                  </a:lnTo>
                  <a:lnTo>
                    <a:pt x="430" y="285"/>
                  </a:lnTo>
                  <a:lnTo>
                    <a:pt x="407" y="272"/>
                  </a:lnTo>
                  <a:lnTo>
                    <a:pt x="382" y="257"/>
                  </a:lnTo>
                  <a:lnTo>
                    <a:pt x="357" y="241"/>
                  </a:lnTo>
                  <a:lnTo>
                    <a:pt x="331" y="226"/>
                  </a:lnTo>
                  <a:lnTo>
                    <a:pt x="302" y="211"/>
                  </a:lnTo>
                  <a:lnTo>
                    <a:pt x="274" y="194"/>
                  </a:lnTo>
                  <a:lnTo>
                    <a:pt x="243" y="175"/>
                  </a:lnTo>
                  <a:lnTo>
                    <a:pt x="213" y="158"/>
                  </a:lnTo>
                  <a:lnTo>
                    <a:pt x="180" y="137"/>
                  </a:lnTo>
                  <a:lnTo>
                    <a:pt x="146" y="118"/>
                  </a:lnTo>
                  <a:lnTo>
                    <a:pt x="112" y="97"/>
                  </a:lnTo>
                  <a:lnTo>
                    <a:pt x="76" y="74"/>
                  </a:lnTo>
                  <a:lnTo>
                    <a:pt x="38" y="53"/>
                  </a:lnTo>
                  <a:lnTo>
                    <a:pt x="0" y="28"/>
                  </a:lnTo>
                  <a:lnTo>
                    <a:pt x="19" y="0"/>
                  </a:lnTo>
                  <a:lnTo>
                    <a:pt x="28" y="5"/>
                  </a:lnTo>
                  <a:lnTo>
                    <a:pt x="42" y="11"/>
                  </a:lnTo>
                  <a:lnTo>
                    <a:pt x="53" y="19"/>
                  </a:lnTo>
                  <a:lnTo>
                    <a:pt x="66" y="24"/>
                  </a:lnTo>
                  <a:lnTo>
                    <a:pt x="82" y="32"/>
                  </a:lnTo>
                  <a:lnTo>
                    <a:pt x="97" y="40"/>
                  </a:lnTo>
                  <a:lnTo>
                    <a:pt x="112" y="47"/>
                  </a:lnTo>
                  <a:lnTo>
                    <a:pt x="131" y="57"/>
                  </a:lnTo>
                  <a:lnTo>
                    <a:pt x="148" y="64"/>
                  </a:lnTo>
                  <a:lnTo>
                    <a:pt x="167" y="74"/>
                  </a:lnTo>
                  <a:lnTo>
                    <a:pt x="188" y="83"/>
                  </a:lnTo>
                  <a:lnTo>
                    <a:pt x="209" y="93"/>
                  </a:lnTo>
                  <a:lnTo>
                    <a:pt x="232" y="102"/>
                  </a:lnTo>
                  <a:lnTo>
                    <a:pt x="257" y="114"/>
                  </a:lnTo>
                  <a:lnTo>
                    <a:pt x="281" y="123"/>
                  </a:lnTo>
                  <a:lnTo>
                    <a:pt x="306" y="135"/>
                  </a:lnTo>
                  <a:lnTo>
                    <a:pt x="333" y="148"/>
                  </a:lnTo>
                  <a:lnTo>
                    <a:pt x="357" y="158"/>
                  </a:lnTo>
                  <a:lnTo>
                    <a:pt x="382" y="169"/>
                  </a:lnTo>
                  <a:lnTo>
                    <a:pt x="405" y="178"/>
                  </a:lnTo>
                  <a:lnTo>
                    <a:pt x="428" y="188"/>
                  </a:lnTo>
                  <a:lnTo>
                    <a:pt x="449" y="198"/>
                  </a:lnTo>
                  <a:lnTo>
                    <a:pt x="470" y="205"/>
                  </a:lnTo>
                  <a:lnTo>
                    <a:pt x="490" y="213"/>
                  </a:lnTo>
                  <a:lnTo>
                    <a:pt x="510" y="218"/>
                  </a:lnTo>
                  <a:lnTo>
                    <a:pt x="529" y="226"/>
                  </a:lnTo>
                  <a:lnTo>
                    <a:pt x="546" y="232"/>
                  </a:lnTo>
                  <a:lnTo>
                    <a:pt x="563" y="236"/>
                  </a:lnTo>
                  <a:lnTo>
                    <a:pt x="580" y="241"/>
                  </a:lnTo>
                  <a:lnTo>
                    <a:pt x="595" y="245"/>
                  </a:lnTo>
                  <a:lnTo>
                    <a:pt x="610" y="249"/>
                  </a:lnTo>
                  <a:lnTo>
                    <a:pt x="624" y="253"/>
                  </a:lnTo>
                  <a:lnTo>
                    <a:pt x="652" y="260"/>
                  </a:lnTo>
                  <a:lnTo>
                    <a:pt x="681" y="266"/>
                  </a:lnTo>
                  <a:lnTo>
                    <a:pt x="709" y="274"/>
                  </a:lnTo>
                  <a:lnTo>
                    <a:pt x="740" y="279"/>
                  </a:lnTo>
                  <a:lnTo>
                    <a:pt x="770" y="285"/>
                  </a:lnTo>
                  <a:lnTo>
                    <a:pt x="801" y="291"/>
                  </a:lnTo>
                  <a:lnTo>
                    <a:pt x="831" y="296"/>
                  </a:lnTo>
                  <a:lnTo>
                    <a:pt x="863" y="300"/>
                  </a:lnTo>
                  <a:lnTo>
                    <a:pt x="879" y="302"/>
                  </a:lnTo>
                  <a:lnTo>
                    <a:pt x="894" y="304"/>
                  </a:lnTo>
                  <a:lnTo>
                    <a:pt x="907" y="308"/>
                  </a:lnTo>
                  <a:lnTo>
                    <a:pt x="920" y="310"/>
                  </a:lnTo>
                  <a:lnTo>
                    <a:pt x="932" y="312"/>
                  </a:lnTo>
                  <a:lnTo>
                    <a:pt x="941" y="314"/>
                  </a:lnTo>
                  <a:lnTo>
                    <a:pt x="951" y="316"/>
                  </a:lnTo>
                  <a:lnTo>
                    <a:pt x="960" y="317"/>
                  </a:lnTo>
                  <a:lnTo>
                    <a:pt x="968" y="321"/>
                  </a:lnTo>
                  <a:lnTo>
                    <a:pt x="974" y="323"/>
                  </a:lnTo>
                  <a:lnTo>
                    <a:pt x="979" y="325"/>
                  </a:lnTo>
                  <a:lnTo>
                    <a:pt x="983" y="327"/>
                  </a:lnTo>
                  <a:lnTo>
                    <a:pt x="987" y="329"/>
                  </a:lnTo>
                  <a:lnTo>
                    <a:pt x="991" y="331"/>
                  </a:lnTo>
                  <a:lnTo>
                    <a:pt x="991" y="333"/>
                  </a:lnTo>
                  <a:lnTo>
                    <a:pt x="993" y="336"/>
                  </a:lnTo>
                  <a:lnTo>
                    <a:pt x="993" y="336"/>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2" name="Freeform 9"/>
            <p:cNvSpPr/>
            <p:nvPr/>
          </p:nvSpPr>
          <p:spPr bwMode="auto">
            <a:xfrm>
              <a:off x="1345729" y="1589554"/>
              <a:ext cx="700088" cy="438150"/>
            </a:xfrm>
            <a:custGeom>
              <a:avLst/>
              <a:gdLst>
                <a:gd name="T0" fmla="*/ 0 w 883"/>
                <a:gd name="T1" fmla="*/ 541 h 552"/>
                <a:gd name="T2" fmla="*/ 8 w 883"/>
                <a:gd name="T3" fmla="*/ 533 h 552"/>
                <a:gd name="T4" fmla="*/ 23 w 883"/>
                <a:gd name="T5" fmla="*/ 524 h 552"/>
                <a:gd name="T6" fmla="*/ 48 w 883"/>
                <a:gd name="T7" fmla="*/ 512 h 552"/>
                <a:gd name="T8" fmla="*/ 82 w 883"/>
                <a:gd name="T9" fmla="*/ 497 h 552"/>
                <a:gd name="T10" fmla="*/ 141 w 883"/>
                <a:gd name="T11" fmla="*/ 474 h 552"/>
                <a:gd name="T12" fmla="*/ 240 w 883"/>
                <a:gd name="T13" fmla="*/ 432 h 552"/>
                <a:gd name="T14" fmla="*/ 349 w 883"/>
                <a:gd name="T15" fmla="*/ 379 h 552"/>
                <a:gd name="T16" fmla="*/ 461 w 883"/>
                <a:gd name="T17" fmla="*/ 316 h 552"/>
                <a:gd name="T18" fmla="*/ 560 w 883"/>
                <a:gd name="T19" fmla="*/ 251 h 552"/>
                <a:gd name="T20" fmla="*/ 643 w 883"/>
                <a:gd name="T21" fmla="*/ 179 h 552"/>
                <a:gd name="T22" fmla="*/ 674 w 883"/>
                <a:gd name="T23" fmla="*/ 149 h 552"/>
                <a:gd name="T24" fmla="*/ 699 w 883"/>
                <a:gd name="T25" fmla="*/ 124 h 552"/>
                <a:gd name="T26" fmla="*/ 718 w 883"/>
                <a:gd name="T27" fmla="*/ 103 h 552"/>
                <a:gd name="T28" fmla="*/ 729 w 883"/>
                <a:gd name="T29" fmla="*/ 90 h 552"/>
                <a:gd name="T30" fmla="*/ 735 w 883"/>
                <a:gd name="T31" fmla="*/ 82 h 552"/>
                <a:gd name="T32" fmla="*/ 729 w 883"/>
                <a:gd name="T33" fmla="*/ 76 h 552"/>
                <a:gd name="T34" fmla="*/ 708 w 883"/>
                <a:gd name="T35" fmla="*/ 76 h 552"/>
                <a:gd name="T36" fmla="*/ 674 w 883"/>
                <a:gd name="T37" fmla="*/ 80 h 552"/>
                <a:gd name="T38" fmla="*/ 651 w 883"/>
                <a:gd name="T39" fmla="*/ 84 h 552"/>
                <a:gd name="T40" fmla="*/ 621 w 883"/>
                <a:gd name="T41" fmla="*/ 86 h 552"/>
                <a:gd name="T42" fmla="*/ 583 w 883"/>
                <a:gd name="T43" fmla="*/ 90 h 552"/>
                <a:gd name="T44" fmla="*/ 539 w 883"/>
                <a:gd name="T45" fmla="*/ 93 h 552"/>
                <a:gd name="T46" fmla="*/ 489 w 883"/>
                <a:gd name="T47" fmla="*/ 95 h 552"/>
                <a:gd name="T48" fmla="*/ 478 w 883"/>
                <a:gd name="T49" fmla="*/ 55 h 552"/>
                <a:gd name="T50" fmla="*/ 499 w 883"/>
                <a:gd name="T51" fmla="*/ 55 h 552"/>
                <a:gd name="T52" fmla="*/ 535 w 883"/>
                <a:gd name="T53" fmla="*/ 52 h 552"/>
                <a:gd name="T54" fmla="*/ 600 w 883"/>
                <a:gd name="T55" fmla="*/ 42 h 552"/>
                <a:gd name="T56" fmla="*/ 649 w 883"/>
                <a:gd name="T57" fmla="*/ 36 h 552"/>
                <a:gd name="T58" fmla="*/ 680 w 883"/>
                <a:gd name="T59" fmla="*/ 31 h 552"/>
                <a:gd name="T60" fmla="*/ 704 w 883"/>
                <a:gd name="T61" fmla="*/ 25 h 552"/>
                <a:gd name="T62" fmla="*/ 723 w 883"/>
                <a:gd name="T63" fmla="*/ 19 h 552"/>
                <a:gd name="T64" fmla="*/ 737 w 883"/>
                <a:gd name="T65" fmla="*/ 14 h 552"/>
                <a:gd name="T66" fmla="*/ 744 w 883"/>
                <a:gd name="T67" fmla="*/ 6 h 552"/>
                <a:gd name="T68" fmla="*/ 756 w 883"/>
                <a:gd name="T69" fmla="*/ 2 h 552"/>
                <a:gd name="T70" fmla="*/ 771 w 883"/>
                <a:gd name="T71" fmla="*/ 2 h 552"/>
                <a:gd name="T72" fmla="*/ 792 w 883"/>
                <a:gd name="T73" fmla="*/ 8 h 552"/>
                <a:gd name="T74" fmla="*/ 816 w 883"/>
                <a:gd name="T75" fmla="*/ 21 h 552"/>
                <a:gd name="T76" fmla="*/ 845 w 883"/>
                <a:gd name="T77" fmla="*/ 38 h 552"/>
                <a:gd name="T78" fmla="*/ 868 w 883"/>
                <a:gd name="T79" fmla="*/ 55 h 552"/>
                <a:gd name="T80" fmla="*/ 879 w 883"/>
                <a:gd name="T81" fmla="*/ 69 h 552"/>
                <a:gd name="T82" fmla="*/ 879 w 883"/>
                <a:gd name="T83" fmla="*/ 76 h 552"/>
                <a:gd name="T84" fmla="*/ 872 w 883"/>
                <a:gd name="T85" fmla="*/ 86 h 552"/>
                <a:gd name="T86" fmla="*/ 858 w 883"/>
                <a:gd name="T87" fmla="*/ 95 h 552"/>
                <a:gd name="T88" fmla="*/ 843 w 883"/>
                <a:gd name="T89" fmla="*/ 103 h 552"/>
                <a:gd name="T90" fmla="*/ 828 w 883"/>
                <a:gd name="T91" fmla="*/ 116 h 552"/>
                <a:gd name="T92" fmla="*/ 805 w 883"/>
                <a:gd name="T93" fmla="*/ 133 h 552"/>
                <a:gd name="T94" fmla="*/ 778 w 883"/>
                <a:gd name="T95" fmla="*/ 156 h 552"/>
                <a:gd name="T96" fmla="*/ 746 w 883"/>
                <a:gd name="T97" fmla="*/ 187 h 552"/>
                <a:gd name="T98" fmla="*/ 710 w 883"/>
                <a:gd name="T99" fmla="*/ 221 h 552"/>
                <a:gd name="T100" fmla="*/ 668 w 883"/>
                <a:gd name="T101" fmla="*/ 257 h 552"/>
                <a:gd name="T102" fmla="*/ 622 w 883"/>
                <a:gd name="T103" fmla="*/ 291 h 552"/>
                <a:gd name="T104" fmla="*/ 535 w 883"/>
                <a:gd name="T105" fmla="*/ 349 h 552"/>
                <a:gd name="T106" fmla="*/ 419 w 883"/>
                <a:gd name="T107" fmla="*/ 413 h 552"/>
                <a:gd name="T108" fmla="*/ 299 w 883"/>
                <a:gd name="T109" fmla="*/ 468 h 552"/>
                <a:gd name="T110" fmla="*/ 189 w 883"/>
                <a:gd name="T111" fmla="*/ 510 h 552"/>
                <a:gd name="T112" fmla="*/ 118 w 883"/>
                <a:gd name="T113" fmla="*/ 533 h 552"/>
                <a:gd name="T114" fmla="*/ 77 w 883"/>
                <a:gd name="T115" fmla="*/ 543 h 552"/>
                <a:gd name="T116" fmla="*/ 42 w 883"/>
                <a:gd name="T117" fmla="*/ 550 h 552"/>
                <a:gd name="T118" fmla="*/ 19 w 883"/>
                <a:gd name="T119" fmla="*/ 552 h 552"/>
                <a:gd name="T120" fmla="*/ 4 w 883"/>
                <a:gd name="T121" fmla="*/ 550 h 552"/>
                <a:gd name="T122" fmla="*/ 0 w 883"/>
                <a:gd name="T123" fmla="*/ 54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3" h="552">
                  <a:moveTo>
                    <a:pt x="0" y="546"/>
                  </a:moveTo>
                  <a:lnTo>
                    <a:pt x="0" y="543"/>
                  </a:lnTo>
                  <a:lnTo>
                    <a:pt x="0" y="541"/>
                  </a:lnTo>
                  <a:lnTo>
                    <a:pt x="2" y="539"/>
                  </a:lnTo>
                  <a:lnTo>
                    <a:pt x="4" y="535"/>
                  </a:lnTo>
                  <a:lnTo>
                    <a:pt x="8" y="533"/>
                  </a:lnTo>
                  <a:lnTo>
                    <a:pt x="12" y="529"/>
                  </a:lnTo>
                  <a:lnTo>
                    <a:pt x="18" y="526"/>
                  </a:lnTo>
                  <a:lnTo>
                    <a:pt x="23" y="524"/>
                  </a:lnTo>
                  <a:lnTo>
                    <a:pt x="31" y="520"/>
                  </a:lnTo>
                  <a:lnTo>
                    <a:pt x="38" y="516"/>
                  </a:lnTo>
                  <a:lnTo>
                    <a:pt x="48" y="512"/>
                  </a:lnTo>
                  <a:lnTo>
                    <a:pt x="59" y="506"/>
                  </a:lnTo>
                  <a:lnTo>
                    <a:pt x="71" y="503"/>
                  </a:lnTo>
                  <a:lnTo>
                    <a:pt x="82" y="497"/>
                  </a:lnTo>
                  <a:lnTo>
                    <a:pt x="96" y="491"/>
                  </a:lnTo>
                  <a:lnTo>
                    <a:pt x="111" y="487"/>
                  </a:lnTo>
                  <a:lnTo>
                    <a:pt x="141" y="474"/>
                  </a:lnTo>
                  <a:lnTo>
                    <a:pt x="174" y="463"/>
                  </a:lnTo>
                  <a:lnTo>
                    <a:pt x="206" y="447"/>
                  </a:lnTo>
                  <a:lnTo>
                    <a:pt x="240" y="432"/>
                  </a:lnTo>
                  <a:lnTo>
                    <a:pt x="274" y="417"/>
                  </a:lnTo>
                  <a:lnTo>
                    <a:pt x="310" y="398"/>
                  </a:lnTo>
                  <a:lnTo>
                    <a:pt x="349" y="379"/>
                  </a:lnTo>
                  <a:lnTo>
                    <a:pt x="387" y="356"/>
                  </a:lnTo>
                  <a:lnTo>
                    <a:pt x="425" y="337"/>
                  </a:lnTo>
                  <a:lnTo>
                    <a:pt x="461" y="316"/>
                  </a:lnTo>
                  <a:lnTo>
                    <a:pt x="495" y="295"/>
                  </a:lnTo>
                  <a:lnTo>
                    <a:pt x="529" y="272"/>
                  </a:lnTo>
                  <a:lnTo>
                    <a:pt x="560" y="251"/>
                  </a:lnTo>
                  <a:lnTo>
                    <a:pt x="590" y="229"/>
                  </a:lnTo>
                  <a:lnTo>
                    <a:pt x="617" y="204"/>
                  </a:lnTo>
                  <a:lnTo>
                    <a:pt x="643" y="179"/>
                  </a:lnTo>
                  <a:lnTo>
                    <a:pt x="655" y="170"/>
                  </a:lnTo>
                  <a:lnTo>
                    <a:pt x="664" y="158"/>
                  </a:lnTo>
                  <a:lnTo>
                    <a:pt x="674" y="149"/>
                  </a:lnTo>
                  <a:lnTo>
                    <a:pt x="683" y="139"/>
                  </a:lnTo>
                  <a:lnTo>
                    <a:pt x="691" y="132"/>
                  </a:lnTo>
                  <a:lnTo>
                    <a:pt x="699" y="124"/>
                  </a:lnTo>
                  <a:lnTo>
                    <a:pt x="706" y="116"/>
                  </a:lnTo>
                  <a:lnTo>
                    <a:pt x="712" y="111"/>
                  </a:lnTo>
                  <a:lnTo>
                    <a:pt x="718" y="103"/>
                  </a:lnTo>
                  <a:lnTo>
                    <a:pt x="721" y="99"/>
                  </a:lnTo>
                  <a:lnTo>
                    <a:pt x="727" y="93"/>
                  </a:lnTo>
                  <a:lnTo>
                    <a:pt x="729" y="90"/>
                  </a:lnTo>
                  <a:lnTo>
                    <a:pt x="733" y="86"/>
                  </a:lnTo>
                  <a:lnTo>
                    <a:pt x="735" y="84"/>
                  </a:lnTo>
                  <a:lnTo>
                    <a:pt x="735" y="82"/>
                  </a:lnTo>
                  <a:lnTo>
                    <a:pt x="735" y="80"/>
                  </a:lnTo>
                  <a:lnTo>
                    <a:pt x="733" y="78"/>
                  </a:lnTo>
                  <a:lnTo>
                    <a:pt x="729" y="76"/>
                  </a:lnTo>
                  <a:lnTo>
                    <a:pt x="723" y="76"/>
                  </a:lnTo>
                  <a:lnTo>
                    <a:pt x="716" y="74"/>
                  </a:lnTo>
                  <a:lnTo>
                    <a:pt x="708" y="76"/>
                  </a:lnTo>
                  <a:lnTo>
                    <a:pt x="699" y="76"/>
                  </a:lnTo>
                  <a:lnTo>
                    <a:pt x="687" y="78"/>
                  </a:lnTo>
                  <a:lnTo>
                    <a:pt x="674" y="80"/>
                  </a:lnTo>
                  <a:lnTo>
                    <a:pt x="666" y="80"/>
                  </a:lnTo>
                  <a:lnTo>
                    <a:pt x="659" y="82"/>
                  </a:lnTo>
                  <a:lnTo>
                    <a:pt x="651" y="84"/>
                  </a:lnTo>
                  <a:lnTo>
                    <a:pt x="641" y="84"/>
                  </a:lnTo>
                  <a:lnTo>
                    <a:pt x="630" y="86"/>
                  </a:lnTo>
                  <a:lnTo>
                    <a:pt x="621" y="86"/>
                  </a:lnTo>
                  <a:lnTo>
                    <a:pt x="609" y="88"/>
                  </a:lnTo>
                  <a:lnTo>
                    <a:pt x="596" y="88"/>
                  </a:lnTo>
                  <a:lnTo>
                    <a:pt x="583" y="90"/>
                  </a:lnTo>
                  <a:lnTo>
                    <a:pt x="569" y="92"/>
                  </a:lnTo>
                  <a:lnTo>
                    <a:pt x="554" y="92"/>
                  </a:lnTo>
                  <a:lnTo>
                    <a:pt x="539" y="93"/>
                  </a:lnTo>
                  <a:lnTo>
                    <a:pt x="524" y="93"/>
                  </a:lnTo>
                  <a:lnTo>
                    <a:pt x="506" y="95"/>
                  </a:lnTo>
                  <a:lnTo>
                    <a:pt x="489" y="95"/>
                  </a:lnTo>
                  <a:lnTo>
                    <a:pt x="472" y="97"/>
                  </a:lnTo>
                  <a:lnTo>
                    <a:pt x="472" y="55"/>
                  </a:lnTo>
                  <a:lnTo>
                    <a:pt x="478" y="55"/>
                  </a:lnTo>
                  <a:lnTo>
                    <a:pt x="485" y="55"/>
                  </a:lnTo>
                  <a:lnTo>
                    <a:pt x="491" y="55"/>
                  </a:lnTo>
                  <a:lnTo>
                    <a:pt x="499" y="55"/>
                  </a:lnTo>
                  <a:lnTo>
                    <a:pt x="508" y="53"/>
                  </a:lnTo>
                  <a:lnTo>
                    <a:pt x="516" y="53"/>
                  </a:lnTo>
                  <a:lnTo>
                    <a:pt x="535" y="52"/>
                  </a:lnTo>
                  <a:lnTo>
                    <a:pt x="556" y="50"/>
                  </a:lnTo>
                  <a:lnTo>
                    <a:pt x="577" y="46"/>
                  </a:lnTo>
                  <a:lnTo>
                    <a:pt x="600" y="42"/>
                  </a:lnTo>
                  <a:lnTo>
                    <a:pt x="624" y="38"/>
                  </a:lnTo>
                  <a:lnTo>
                    <a:pt x="638" y="36"/>
                  </a:lnTo>
                  <a:lnTo>
                    <a:pt x="649" y="36"/>
                  </a:lnTo>
                  <a:lnTo>
                    <a:pt x="660" y="34"/>
                  </a:lnTo>
                  <a:lnTo>
                    <a:pt x="670" y="33"/>
                  </a:lnTo>
                  <a:lnTo>
                    <a:pt x="680" y="31"/>
                  </a:lnTo>
                  <a:lnTo>
                    <a:pt x="689" y="29"/>
                  </a:lnTo>
                  <a:lnTo>
                    <a:pt x="697" y="27"/>
                  </a:lnTo>
                  <a:lnTo>
                    <a:pt x="704" y="25"/>
                  </a:lnTo>
                  <a:lnTo>
                    <a:pt x="710" y="23"/>
                  </a:lnTo>
                  <a:lnTo>
                    <a:pt x="718" y="21"/>
                  </a:lnTo>
                  <a:lnTo>
                    <a:pt x="723" y="19"/>
                  </a:lnTo>
                  <a:lnTo>
                    <a:pt x="727" y="17"/>
                  </a:lnTo>
                  <a:lnTo>
                    <a:pt x="733" y="15"/>
                  </a:lnTo>
                  <a:lnTo>
                    <a:pt x="737" y="14"/>
                  </a:lnTo>
                  <a:lnTo>
                    <a:pt x="738" y="12"/>
                  </a:lnTo>
                  <a:lnTo>
                    <a:pt x="742" y="10"/>
                  </a:lnTo>
                  <a:lnTo>
                    <a:pt x="744" y="6"/>
                  </a:lnTo>
                  <a:lnTo>
                    <a:pt x="748" y="4"/>
                  </a:lnTo>
                  <a:lnTo>
                    <a:pt x="750" y="2"/>
                  </a:lnTo>
                  <a:lnTo>
                    <a:pt x="756" y="2"/>
                  </a:lnTo>
                  <a:lnTo>
                    <a:pt x="759" y="0"/>
                  </a:lnTo>
                  <a:lnTo>
                    <a:pt x="765" y="0"/>
                  </a:lnTo>
                  <a:lnTo>
                    <a:pt x="771" y="2"/>
                  </a:lnTo>
                  <a:lnTo>
                    <a:pt x="778" y="2"/>
                  </a:lnTo>
                  <a:lnTo>
                    <a:pt x="784" y="6"/>
                  </a:lnTo>
                  <a:lnTo>
                    <a:pt x="792" y="8"/>
                  </a:lnTo>
                  <a:lnTo>
                    <a:pt x="799" y="12"/>
                  </a:lnTo>
                  <a:lnTo>
                    <a:pt x="807" y="15"/>
                  </a:lnTo>
                  <a:lnTo>
                    <a:pt x="816" y="21"/>
                  </a:lnTo>
                  <a:lnTo>
                    <a:pt x="824" y="27"/>
                  </a:lnTo>
                  <a:lnTo>
                    <a:pt x="835" y="33"/>
                  </a:lnTo>
                  <a:lnTo>
                    <a:pt x="845" y="38"/>
                  </a:lnTo>
                  <a:lnTo>
                    <a:pt x="855" y="44"/>
                  </a:lnTo>
                  <a:lnTo>
                    <a:pt x="862" y="50"/>
                  </a:lnTo>
                  <a:lnTo>
                    <a:pt x="868" y="55"/>
                  </a:lnTo>
                  <a:lnTo>
                    <a:pt x="874" y="61"/>
                  </a:lnTo>
                  <a:lnTo>
                    <a:pt x="877" y="65"/>
                  </a:lnTo>
                  <a:lnTo>
                    <a:pt x="879" y="69"/>
                  </a:lnTo>
                  <a:lnTo>
                    <a:pt x="881" y="71"/>
                  </a:lnTo>
                  <a:lnTo>
                    <a:pt x="883" y="74"/>
                  </a:lnTo>
                  <a:lnTo>
                    <a:pt x="879" y="76"/>
                  </a:lnTo>
                  <a:lnTo>
                    <a:pt x="877" y="78"/>
                  </a:lnTo>
                  <a:lnTo>
                    <a:pt x="875" y="82"/>
                  </a:lnTo>
                  <a:lnTo>
                    <a:pt x="872" y="86"/>
                  </a:lnTo>
                  <a:lnTo>
                    <a:pt x="868" y="90"/>
                  </a:lnTo>
                  <a:lnTo>
                    <a:pt x="864" y="92"/>
                  </a:lnTo>
                  <a:lnTo>
                    <a:pt x="858" y="95"/>
                  </a:lnTo>
                  <a:lnTo>
                    <a:pt x="851" y="97"/>
                  </a:lnTo>
                  <a:lnTo>
                    <a:pt x="849" y="99"/>
                  </a:lnTo>
                  <a:lnTo>
                    <a:pt x="843" y="103"/>
                  </a:lnTo>
                  <a:lnTo>
                    <a:pt x="839" y="107"/>
                  </a:lnTo>
                  <a:lnTo>
                    <a:pt x="834" y="111"/>
                  </a:lnTo>
                  <a:lnTo>
                    <a:pt x="828" y="116"/>
                  </a:lnTo>
                  <a:lnTo>
                    <a:pt x="820" y="120"/>
                  </a:lnTo>
                  <a:lnTo>
                    <a:pt x="813" y="126"/>
                  </a:lnTo>
                  <a:lnTo>
                    <a:pt x="805" y="133"/>
                  </a:lnTo>
                  <a:lnTo>
                    <a:pt x="797" y="141"/>
                  </a:lnTo>
                  <a:lnTo>
                    <a:pt x="788" y="149"/>
                  </a:lnTo>
                  <a:lnTo>
                    <a:pt x="778" y="156"/>
                  </a:lnTo>
                  <a:lnTo>
                    <a:pt x="769" y="166"/>
                  </a:lnTo>
                  <a:lnTo>
                    <a:pt x="758" y="175"/>
                  </a:lnTo>
                  <a:lnTo>
                    <a:pt x="746" y="187"/>
                  </a:lnTo>
                  <a:lnTo>
                    <a:pt x="735" y="198"/>
                  </a:lnTo>
                  <a:lnTo>
                    <a:pt x="723" y="210"/>
                  </a:lnTo>
                  <a:lnTo>
                    <a:pt x="710" y="221"/>
                  </a:lnTo>
                  <a:lnTo>
                    <a:pt x="697" y="234"/>
                  </a:lnTo>
                  <a:lnTo>
                    <a:pt x="683" y="246"/>
                  </a:lnTo>
                  <a:lnTo>
                    <a:pt x="668" y="257"/>
                  </a:lnTo>
                  <a:lnTo>
                    <a:pt x="653" y="269"/>
                  </a:lnTo>
                  <a:lnTo>
                    <a:pt x="638" y="280"/>
                  </a:lnTo>
                  <a:lnTo>
                    <a:pt x="622" y="291"/>
                  </a:lnTo>
                  <a:lnTo>
                    <a:pt x="605" y="303"/>
                  </a:lnTo>
                  <a:lnTo>
                    <a:pt x="571" y="326"/>
                  </a:lnTo>
                  <a:lnTo>
                    <a:pt x="535" y="349"/>
                  </a:lnTo>
                  <a:lnTo>
                    <a:pt x="499" y="369"/>
                  </a:lnTo>
                  <a:lnTo>
                    <a:pt x="459" y="392"/>
                  </a:lnTo>
                  <a:lnTo>
                    <a:pt x="419" y="413"/>
                  </a:lnTo>
                  <a:lnTo>
                    <a:pt x="379" y="434"/>
                  </a:lnTo>
                  <a:lnTo>
                    <a:pt x="339" y="451"/>
                  </a:lnTo>
                  <a:lnTo>
                    <a:pt x="299" y="468"/>
                  </a:lnTo>
                  <a:lnTo>
                    <a:pt x="261" y="484"/>
                  </a:lnTo>
                  <a:lnTo>
                    <a:pt x="225" y="497"/>
                  </a:lnTo>
                  <a:lnTo>
                    <a:pt x="189" y="510"/>
                  </a:lnTo>
                  <a:lnTo>
                    <a:pt x="154" y="522"/>
                  </a:lnTo>
                  <a:lnTo>
                    <a:pt x="135" y="527"/>
                  </a:lnTo>
                  <a:lnTo>
                    <a:pt x="118" y="533"/>
                  </a:lnTo>
                  <a:lnTo>
                    <a:pt x="103" y="537"/>
                  </a:lnTo>
                  <a:lnTo>
                    <a:pt x="90" y="541"/>
                  </a:lnTo>
                  <a:lnTo>
                    <a:pt x="77" y="543"/>
                  </a:lnTo>
                  <a:lnTo>
                    <a:pt x="63" y="546"/>
                  </a:lnTo>
                  <a:lnTo>
                    <a:pt x="52" y="548"/>
                  </a:lnTo>
                  <a:lnTo>
                    <a:pt x="42" y="550"/>
                  </a:lnTo>
                  <a:lnTo>
                    <a:pt x="33" y="550"/>
                  </a:lnTo>
                  <a:lnTo>
                    <a:pt x="25" y="552"/>
                  </a:lnTo>
                  <a:lnTo>
                    <a:pt x="19" y="552"/>
                  </a:lnTo>
                  <a:lnTo>
                    <a:pt x="14" y="552"/>
                  </a:lnTo>
                  <a:lnTo>
                    <a:pt x="8" y="550"/>
                  </a:lnTo>
                  <a:lnTo>
                    <a:pt x="4" y="550"/>
                  </a:lnTo>
                  <a:lnTo>
                    <a:pt x="2" y="548"/>
                  </a:lnTo>
                  <a:lnTo>
                    <a:pt x="0" y="546"/>
                  </a:lnTo>
                  <a:lnTo>
                    <a:pt x="0" y="546"/>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3" name="Freeform 10"/>
            <p:cNvSpPr/>
            <p:nvPr/>
          </p:nvSpPr>
          <p:spPr bwMode="auto">
            <a:xfrm>
              <a:off x="1452092" y="1835617"/>
              <a:ext cx="398463" cy="458788"/>
            </a:xfrm>
            <a:custGeom>
              <a:avLst/>
              <a:gdLst>
                <a:gd name="T0" fmla="*/ 115 w 503"/>
                <a:gd name="T1" fmla="*/ 531 h 579"/>
                <a:gd name="T2" fmla="*/ 88 w 503"/>
                <a:gd name="T3" fmla="*/ 545 h 579"/>
                <a:gd name="T4" fmla="*/ 65 w 503"/>
                <a:gd name="T5" fmla="*/ 556 h 579"/>
                <a:gd name="T6" fmla="*/ 46 w 503"/>
                <a:gd name="T7" fmla="*/ 566 h 579"/>
                <a:gd name="T8" fmla="*/ 29 w 503"/>
                <a:gd name="T9" fmla="*/ 571 h 579"/>
                <a:gd name="T10" fmla="*/ 18 w 503"/>
                <a:gd name="T11" fmla="*/ 577 h 579"/>
                <a:gd name="T12" fmla="*/ 8 w 503"/>
                <a:gd name="T13" fmla="*/ 579 h 579"/>
                <a:gd name="T14" fmla="*/ 2 w 503"/>
                <a:gd name="T15" fmla="*/ 579 h 579"/>
                <a:gd name="T16" fmla="*/ 0 w 503"/>
                <a:gd name="T17" fmla="*/ 577 h 579"/>
                <a:gd name="T18" fmla="*/ 0 w 503"/>
                <a:gd name="T19" fmla="*/ 571 h 579"/>
                <a:gd name="T20" fmla="*/ 8 w 503"/>
                <a:gd name="T21" fmla="*/ 564 h 579"/>
                <a:gd name="T22" fmla="*/ 18 w 503"/>
                <a:gd name="T23" fmla="*/ 554 h 579"/>
                <a:gd name="T24" fmla="*/ 31 w 503"/>
                <a:gd name="T25" fmla="*/ 543 h 579"/>
                <a:gd name="T26" fmla="*/ 50 w 503"/>
                <a:gd name="T27" fmla="*/ 528 h 579"/>
                <a:gd name="T28" fmla="*/ 73 w 503"/>
                <a:gd name="T29" fmla="*/ 512 h 579"/>
                <a:gd name="T30" fmla="*/ 101 w 503"/>
                <a:gd name="T31" fmla="*/ 493 h 579"/>
                <a:gd name="T32" fmla="*/ 147 w 503"/>
                <a:gd name="T33" fmla="*/ 461 h 579"/>
                <a:gd name="T34" fmla="*/ 206 w 503"/>
                <a:gd name="T35" fmla="*/ 412 h 579"/>
                <a:gd name="T36" fmla="*/ 255 w 503"/>
                <a:gd name="T37" fmla="*/ 358 h 579"/>
                <a:gd name="T38" fmla="*/ 299 w 503"/>
                <a:gd name="T39" fmla="*/ 297 h 579"/>
                <a:gd name="T40" fmla="*/ 318 w 503"/>
                <a:gd name="T41" fmla="*/ 265 h 579"/>
                <a:gd name="T42" fmla="*/ 352 w 503"/>
                <a:gd name="T43" fmla="*/ 202 h 579"/>
                <a:gd name="T44" fmla="*/ 379 w 503"/>
                <a:gd name="T45" fmla="*/ 137 h 579"/>
                <a:gd name="T46" fmla="*/ 400 w 503"/>
                <a:gd name="T47" fmla="*/ 69 h 579"/>
                <a:gd name="T48" fmla="*/ 417 w 503"/>
                <a:gd name="T49" fmla="*/ 0 h 579"/>
                <a:gd name="T50" fmla="*/ 436 w 503"/>
                <a:gd name="T51" fmla="*/ 10 h 579"/>
                <a:gd name="T52" fmla="*/ 453 w 503"/>
                <a:gd name="T53" fmla="*/ 21 h 579"/>
                <a:gd name="T54" fmla="*/ 468 w 503"/>
                <a:gd name="T55" fmla="*/ 31 h 579"/>
                <a:gd name="T56" fmla="*/ 480 w 503"/>
                <a:gd name="T57" fmla="*/ 40 h 579"/>
                <a:gd name="T58" fmla="*/ 489 w 503"/>
                <a:gd name="T59" fmla="*/ 48 h 579"/>
                <a:gd name="T60" fmla="*/ 497 w 503"/>
                <a:gd name="T61" fmla="*/ 56 h 579"/>
                <a:gd name="T62" fmla="*/ 501 w 503"/>
                <a:gd name="T63" fmla="*/ 63 h 579"/>
                <a:gd name="T64" fmla="*/ 503 w 503"/>
                <a:gd name="T65" fmla="*/ 71 h 579"/>
                <a:gd name="T66" fmla="*/ 501 w 503"/>
                <a:gd name="T67" fmla="*/ 82 h 579"/>
                <a:gd name="T68" fmla="*/ 499 w 503"/>
                <a:gd name="T69" fmla="*/ 92 h 579"/>
                <a:gd name="T70" fmla="*/ 495 w 503"/>
                <a:gd name="T71" fmla="*/ 105 h 579"/>
                <a:gd name="T72" fmla="*/ 489 w 503"/>
                <a:gd name="T73" fmla="*/ 118 h 579"/>
                <a:gd name="T74" fmla="*/ 484 w 503"/>
                <a:gd name="T75" fmla="*/ 136 h 579"/>
                <a:gd name="T76" fmla="*/ 474 w 503"/>
                <a:gd name="T77" fmla="*/ 155 h 579"/>
                <a:gd name="T78" fmla="*/ 465 w 503"/>
                <a:gd name="T79" fmla="*/ 177 h 579"/>
                <a:gd name="T80" fmla="*/ 448 w 503"/>
                <a:gd name="T81" fmla="*/ 212 h 579"/>
                <a:gd name="T82" fmla="*/ 421 w 503"/>
                <a:gd name="T83" fmla="*/ 259 h 579"/>
                <a:gd name="T84" fmla="*/ 392 w 503"/>
                <a:gd name="T85" fmla="*/ 305 h 579"/>
                <a:gd name="T86" fmla="*/ 356 w 503"/>
                <a:gd name="T87" fmla="*/ 349 h 579"/>
                <a:gd name="T88" fmla="*/ 316 w 503"/>
                <a:gd name="T89" fmla="*/ 393 h 579"/>
                <a:gd name="T90" fmla="*/ 269 w 503"/>
                <a:gd name="T91" fmla="*/ 434 h 579"/>
                <a:gd name="T92" fmla="*/ 215 w 503"/>
                <a:gd name="T93" fmla="*/ 474 h 579"/>
                <a:gd name="T94" fmla="*/ 158 w 503"/>
                <a:gd name="T95" fmla="*/ 509 h 579"/>
                <a:gd name="T96" fmla="*/ 128 w 503"/>
                <a:gd name="T97" fmla="*/ 524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3" h="579">
                  <a:moveTo>
                    <a:pt x="128" y="524"/>
                  </a:moveTo>
                  <a:lnTo>
                    <a:pt x="115" y="531"/>
                  </a:lnTo>
                  <a:lnTo>
                    <a:pt x="101" y="539"/>
                  </a:lnTo>
                  <a:lnTo>
                    <a:pt x="88" y="545"/>
                  </a:lnTo>
                  <a:lnTo>
                    <a:pt x="77" y="552"/>
                  </a:lnTo>
                  <a:lnTo>
                    <a:pt x="65" y="556"/>
                  </a:lnTo>
                  <a:lnTo>
                    <a:pt x="56" y="562"/>
                  </a:lnTo>
                  <a:lnTo>
                    <a:pt x="46" y="566"/>
                  </a:lnTo>
                  <a:lnTo>
                    <a:pt x="37" y="570"/>
                  </a:lnTo>
                  <a:lnTo>
                    <a:pt x="29" y="571"/>
                  </a:lnTo>
                  <a:lnTo>
                    <a:pt x="23" y="575"/>
                  </a:lnTo>
                  <a:lnTo>
                    <a:pt x="18" y="577"/>
                  </a:lnTo>
                  <a:lnTo>
                    <a:pt x="12" y="577"/>
                  </a:lnTo>
                  <a:lnTo>
                    <a:pt x="8" y="579"/>
                  </a:lnTo>
                  <a:lnTo>
                    <a:pt x="4" y="579"/>
                  </a:lnTo>
                  <a:lnTo>
                    <a:pt x="2" y="579"/>
                  </a:lnTo>
                  <a:lnTo>
                    <a:pt x="0" y="577"/>
                  </a:lnTo>
                  <a:lnTo>
                    <a:pt x="0" y="577"/>
                  </a:lnTo>
                  <a:lnTo>
                    <a:pt x="0" y="573"/>
                  </a:lnTo>
                  <a:lnTo>
                    <a:pt x="0" y="571"/>
                  </a:lnTo>
                  <a:lnTo>
                    <a:pt x="4" y="568"/>
                  </a:lnTo>
                  <a:lnTo>
                    <a:pt x="8" y="564"/>
                  </a:lnTo>
                  <a:lnTo>
                    <a:pt x="12" y="560"/>
                  </a:lnTo>
                  <a:lnTo>
                    <a:pt x="18" y="554"/>
                  </a:lnTo>
                  <a:lnTo>
                    <a:pt x="23" y="549"/>
                  </a:lnTo>
                  <a:lnTo>
                    <a:pt x="31" y="543"/>
                  </a:lnTo>
                  <a:lnTo>
                    <a:pt x="40" y="535"/>
                  </a:lnTo>
                  <a:lnTo>
                    <a:pt x="50" y="528"/>
                  </a:lnTo>
                  <a:lnTo>
                    <a:pt x="61" y="520"/>
                  </a:lnTo>
                  <a:lnTo>
                    <a:pt x="73" y="512"/>
                  </a:lnTo>
                  <a:lnTo>
                    <a:pt x="86" y="503"/>
                  </a:lnTo>
                  <a:lnTo>
                    <a:pt x="101" y="493"/>
                  </a:lnTo>
                  <a:lnTo>
                    <a:pt x="117" y="484"/>
                  </a:lnTo>
                  <a:lnTo>
                    <a:pt x="147" y="461"/>
                  </a:lnTo>
                  <a:lnTo>
                    <a:pt x="177" y="436"/>
                  </a:lnTo>
                  <a:lnTo>
                    <a:pt x="206" y="412"/>
                  </a:lnTo>
                  <a:lnTo>
                    <a:pt x="231" y="385"/>
                  </a:lnTo>
                  <a:lnTo>
                    <a:pt x="255" y="358"/>
                  </a:lnTo>
                  <a:lnTo>
                    <a:pt x="278" y="328"/>
                  </a:lnTo>
                  <a:lnTo>
                    <a:pt x="299" y="297"/>
                  </a:lnTo>
                  <a:lnTo>
                    <a:pt x="309" y="282"/>
                  </a:lnTo>
                  <a:lnTo>
                    <a:pt x="318" y="265"/>
                  </a:lnTo>
                  <a:lnTo>
                    <a:pt x="335" y="235"/>
                  </a:lnTo>
                  <a:lnTo>
                    <a:pt x="352" y="202"/>
                  </a:lnTo>
                  <a:lnTo>
                    <a:pt x="366" y="170"/>
                  </a:lnTo>
                  <a:lnTo>
                    <a:pt x="379" y="137"/>
                  </a:lnTo>
                  <a:lnTo>
                    <a:pt x="390" y="103"/>
                  </a:lnTo>
                  <a:lnTo>
                    <a:pt x="400" y="69"/>
                  </a:lnTo>
                  <a:lnTo>
                    <a:pt x="409" y="35"/>
                  </a:lnTo>
                  <a:lnTo>
                    <a:pt x="417" y="0"/>
                  </a:lnTo>
                  <a:lnTo>
                    <a:pt x="427" y="6"/>
                  </a:lnTo>
                  <a:lnTo>
                    <a:pt x="436" y="10"/>
                  </a:lnTo>
                  <a:lnTo>
                    <a:pt x="446" y="16"/>
                  </a:lnTo>
                  <a:lnTo>
                    <a:pt x="453" y="21"/>
                  </a:lnTo>
                  <a:lnTo>
                    <a:pt x="461" y="25"/>
                  </a:lnTo>
                  <a:lnTo>
                    <a:pt x="468" y="31"/>
                  </a:lnTo>
                  <a:lnTo>
                    <a:pt x="474" y="35"/>
                  </a:lnTo>
                  <a:lnTo>
                    <a:pt x="480" y="40"/>
                  </a:lnTo>
                  <a:lnTo>
                    <a:pt x="486" y="44"/>
                  </a:lnTo>
                  <a:lnTo>
                    <a:pt x="489" y="48"/>
                  </a:lnTo>
                  <a:lnTo>
                    <a:pt x="493" y="52"/>
                  </a:lnTo>
                  <a:lnTo>
                    <a:pt x="497" y="56"/>
                  </a:lnTo>
                  <a:lnTo>
                    <a:pt x="499" y="59"/>
                  </a:lnTo>
                  <a:lnTo>
                    <a:pt x="501" y="63"/>
                  </a:lnTo>
                  <a:lnTo>
                    <a:pt x="503" y="67"/>
                  </a:lnTo>
                  <a:lnTo>
                    <a:pt x="503" y="71"/>
                  </a:lnTo>
                  <a:lnTo>
                    <a:pt x="501" y="78"/>
                  </a:lnTo>
                  <a:lnTo>
                    <a:pt x="501" y="82"/>
                  </a:lnTo>
                  <a:lnTo>
                    <a:pt x="499" y="88"/>
                  </a:lnTo>
                  <a:lnTo>
                    <a:pt x="499" y="92"/>
                  </a:lnTo>
                  <a:lnTo>
                    <a:pt x="497" y="98"/>
                  </a:lnTo>
                  <a:lnTo>
                    <a:pt x="495" y="105"/>
                  </a:lnTo>
                  <a:lnTo>
                    <a:pt x="491" y="111"/>
                  </a:lnTo>
                  <a:lnTo>
                    <a:pt x="489" y="118"/>
                  </a:lnTo>
                  <a:lnTo>
                    <a:pt x="486" y="128"/>
                  </a:lnTo>
                  <a:lnTo>
                    <a:pt x="484" y="136"/>
                  </a:lnTo>
                  <a:lnTo>
                    <a:pt x="478" y="145"/>
                  </a:lnTo>
                  <a:lnTo>
                    <a:pt x="474" y="155"/>
                  </a:lnTo>
                  <a:lnTo>
                    <a:pt x="470" y="166"/>
                  </a:lnTo>
                  <a:lnTo>
                    <a:pt x="465" y="177"/>
                  </a:lnTo>
                  <a:lnTo>
                    <a:pt x="459" y="189"/>
                  </a:lnTo>
                  <a:lnTo>
                    <a:pt x="448" y="212"/>
                  </a:lnTo>
                  <a:lnTo>
                    <a:pt x="436" y="236"/>
                  </a:lnTo>
                  <a:lnTo>
                    <a:pt x="421" y="259"/>
                  </a:lnTo>
                  <a:lnTo>
                    <a:pt x="408" y="282"/>
                  </a:lnTo>
                  <a:lnTo>
                    <a:pt x="392" y="305"/>
                  </a:lnTo>
                  <a:lnTo>
                    <a:pt x="375" y="326"/>
                  </a:lnTo>
                  <a:lnTo>
                    <a:pt x="356" y="349"/>
                  </a:lnTo>
                  <a:lnTo>
                    <a:pt x="337" y="372"/>
                  </a:lnTo>
                  <a:lnTo>
                    <a:pt x="316" y="393"/>
                  </a:lnTo>
                  <a:lnTo>
                    <a:pt x="293" y="415"/>
                  </a:lnTo>
                  <a:lnTo>
                    <a:pt x="269" y="434"/>
                  </a:lnTo>
                  <a:lnTo>
                    <a:pt x="242" y="455"/>
                  </a:lnTo>
                  <a:lnTo>
                    <a:pt x="215" y="474"/>
                  </a:lnTo>
                  <a:lnTo>
                    <a:pt x="187" y="491"/>
                  </a:lnTo>
                  <a:lnTo>
                    <a:pt x="158" y="509"/>
                  </a:lnTo>
                  <a:lnTo>
                    <a:pt x="128" y="524"/>
                  </a:lnTo>
                  <a:lnTo>
                    <a:pt x="128" y="524"/>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4" name="Freeform 11"/>
            <p:cNvSpPr/>
            <p:nvPr/>
          </p:nvSpPr>
          <p:spPr bwMode="auto">
            <a:xfrm>
              <a:off x="1579092" y="1908642"/>
              <a:ext cx="500063" cy="395288"/>
            </a:xfrm>
            <a:custGeom>
              <a:avLst/>
              <a:gdLst>
                <a:gd name="T0" fmla="*/ 284 w 630"/>
                <a:gd name="T1" fmla="*/ 321 h 496"/>
                <a:gd name="T2" fmla="*/ 327 w 630"/>
                <a:gd name="T3" fmla="*/ 327 h 496"/>
                <a:gd name="T4" fmla="*/ 383 w 630"/>
                <a:gd name="T5" fmla="*/ 338 h 496"/>
                <a:gd name="T6" fmla="*/ 417 w 630"/>
                <a:gd name="T7" fmla="*/ 335 h 496"/>
                <a:gd name="T8" fmla="*/ 436 w 630"/>
                <a:gd name="T9" fmla="*/ 310 h 496"/>
                <a:gd name="T10" fmla="*/ 459 w 630"/>
                <a:gd name="T11" fmla="*/ 259 h 496"/>
                <a:gd name="T12" fmla="*/ 480 w 630"/>
                <a:gd name="T13" fmla="*/ 194 h 496"/>
                <a:gd name="T14" fmla="*/ 489 w 630"/>
                <a:gd name="T15" fmla="*/ 141 h 496"/>
                <a:gd name="T16" fmla="*/ 487 w 630"/>
                <a:gd name="T17" fmla="*/ 106 h 496"/>
                <a:gd name="T18" fmla="*/ 476 w 630"/>
                <a:gd name="T19" fmla="*/ 85 h 496"/>
                <a:gd name="T20" fmla="*/ 461 w 630"/>
                <a:gd name="T21" fmla="*/ 80 h 496"/>
                <a:gd name="T22" fmla="*/ 440 w 630"/>
                <a:gd name="T23" fmla="*/ 82 h 496"/>
                <a:gd name="T24" fmla="*/ 409 w 630"/>
                <a:gd name="T25" fmla="*/ 85 h 496"/>
                <a:gd name="T26" fmla="*/ 367 w 630"/>
                <a:gd name="T27" fmla="*/ 93 h 496"/>
                <a:gd name="T28" fmla="*/ 282 w 630"/>
                <a:gd name="T29" fmla="*/ 108 h 496"/>
                <a:gd name="T30" fmla="*/ 192 w 630"/>
                <a:gd name="T31" fmla="*/ 122 h 496"/>
                <a:gd name="T32" fmla="*/ 139 w 630"/>
                <a:gd name="T33" fmla="*/ 129 h 496"/>
                <a:gd name="T34" fmla="*/ 105 w 630"/>
                <a:gd name="T35" fmla="*/ 137 h 496"/>
                <a:gd name="T36" fmla="*/ 82 w 630"/>
                <a:gd name="T37" fmla="*/ 141 h 496"/>
                <a:gd name="T38" fmla="*/ 69 w 630"/>
                <a:gd name="T39" fmla="*/ 142 h 496"/>
                <a:gd name="T40" fmla="*/ 52 w 630"/>
                <a:gd name="T41" fmla="*/ 135 h 496"/>
                <a:gd name="T42" fmla="*/ 35 w 630"/>
                <a:gd name="T43" fmla="*/ 120 h 496"/>
                <a:gd name="T44" fmla="*/ 12 w 630"/>
                <a:gd name="T45" fmla="*/ 97 h 496"/>
                <a:gd name="T46" fmla="*/ 57 w 630"/>
                <a:gd name="T47" fmla="*/ 74 h 496"/>
                <a:gd name="T48" fmla="*/ 160 w 630"/>
                <a:gd name="T49" fmla="*/ 64 h 496"/>
                <a:gd name="T50" fmla="*/ 249 w 630"/>
                <a:gd name="T51" fmla="*/ 55 h 496"/>
                <a:gd name="T52" fmla="*/ 379 w 630"/>
                <a:gd name="T53" fmla="*/ 42 h 496"/>
                <a:gd name="T54" fmla="*/ 415 w 630"/>
                <a:gd name="T55" fmla="*/ 36 h 496"/>
                <a:gd name="T56" fmla="*/ 443 w 630"/>
                <a:gd name="T57" fmla="*/ 28 h 496"/>
                <a:gd name="T58" fmla="*/ 464 w 630"/>
                <a:gd name="T59" fmla="*/ 21 h 496"/>
                <a:gd name="T60" fmla="*/ 483 w 630"/>
                <a:gd name="T61" fmla="*/ 7 h 496"/>
                <a:gd name="T62" fmla="*/ 501 w 630"/>
                <a:gd name="T63" fmla="*/ 0 h 496"/>
                <a:gd name="T64" fmla="*/ 525 w 630"/>
                <a:gd name="T65" fmla="*/ 15 h 496"/>
                <a:gd name="T66" fmla="*/ 575 w 630"/>
                <a:gd name="T67" fmla="*/ 42 h 496"/>
                <a:gd name="T68" fmla="*/ 617 w 630"/>
                <a:gd name="T69" fmla="*/ 72 h 496"/>
                <a:gd name="T70" fmla="*/ 630 w 630"/>
                <a:gd name="T71" fmla="*/ 95 h 496"/>
                <a:gd name="T72" fmla="*/ 626 w 630"/>
                <a:gd name="T73" fmla="*/ 108 h 496"/>
                <a:gd name="T74" fmla="*/ 611 w 630"/>
                <a:gd name="T75" fmla="*/ 118 h 496"/>
                <a:gd name="T76" fmla="*/ 599 w 630"/>
                <a:gd name="T77" fmla="*/ 127 h 496"/>
                <a:gd name="T78" fmla="*/ 588 w 630"/>
                <a:gd name="T79" fmla="*/ 148 h 496"/>
                <a:gd name="T80" fmla="*/ 579 w 630"/>
                <a:gd name="T81" fmla="*/ 179 h 496"/>
                <a:gd name="T82" fmla="*/ 569 w 630"/>
                <a:gd name="T83" fmla="*/ 219 h 496"/>
                <a:gd name="T84" fmla="*/ 546 w 630"/>
                <a:gd name="T85" fmla="*/ 304 h 496"/>
                <a:gd name="T86" fmla="*/ 520 w 630"/>
                <a:gd name="T87" fmla="*/ 371 h 496"/>
                <a:gd name="T88" fmla="*/ 489 w 630"/>
                <a:gd name="T89" fmla="*/ 420 h 496"/>
                <a:gd name="T90" fmla="*/ 453 w 630"/>
                <a:gd name="T91" fmla="*/ 460 h 496"/>
                <a:gd name="T92" fmla="*/ 415 w 630"/>
                <a:gd name="T93" fmla="*/ 487 h 496"/>
                <a:gd name="T94" fmla="*/ 392 w 630"/>
                <a:gd name="T95" fmla="*/ 496 h 496"/>
                <a:gd name="T96" fmla="*/ 377 w 630"/>
                <a:gd name="T97" fmla="*/ 481 h 496"/>
                <a:gd name="T98" fmla="*/ 373 w 630"/>
                <a:gd name="T99" fmla="*/ 455 h 496"/>
                <a:gd name="T100" fmla="*/ 360 w 630"/>
                <a:gd name="T101" fmla="*/ 418 h 496"/>
                <a:gd name="T102" fmla="*/ 318 w 630"/>
                <a:gd name="T103" fmla="*/ 378 h 496"/>
                <a:gd name="T104" fmla="*/ 286 w 630"/>
                <a:gd name="T105" fmla="*/ 350 h 496"/>
                <a:gd name="T106" fmla="*/ 272 w 630"/>
                <a:gd name="T107" fmla="*/ 337 h 496"/>
                <a:gd name="T108" fmla="*/ 268 w 630"/>
                <a:gd name="T109" fmla="*/ 327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0" h="496">
                  <a:moveTo>
                    <a:pt x="268" y="325"/>
                  </a:moveTo>
                  <a:lnTo>
                    <a:pt x="272" y="323"/>
                  </a:lnTo>
                  <a:lnTo>
                    <a:pt x="276" y="321"/>
                  </a:lnTo>
                  <a:lnTo>
                    <a:pt x="284" y="321"/>
                  </a:lnTo>
                  <a:lnTo>
                    <a:pt x="291" y="321"/>
                  </a:lnTo>
                  <a:lnTo>
                    <a:pt x="303" y="321"/>
                  </a:lnTo>
                  <a:lnTo>
                    <a:pt x="314" y="323"/>
                  </a:lnTo>
                  <a:lnTo>
                    <a:pt x="327" y="327"/>
                  </a:lnTo>
                  <a:lnTo>
                    <a:pt x="343" y="331"/>
                  </a:lnTo>
                  <a:lnTo>
                    <a:pt x="358" y="335"/>
                  </a:lnTo>
                  <a:lnTo>
                    <a:pt x="371" y="337"/>
                  </a:lnTo>
                  <a:lnTo>
                    <a:pt x="383" y="338"/>
                  </a:lnTo>
                  <a:lnTo>
                    <a:pt x="394" y="338"/>
                  </a:lnTo>
                  <a:lnTo>
                    <a:pt x="404" y="338"/>
                  </a:lnTo>
                  <a:lnTo>
                    <a:pt x="411" y="337"/>
                  </a:lnTo>
                  <a:lnTo>
                    <a:pt x="417" y="335"/>
                  </a:lnTo>
                  <a:lnTo>
                    <a:pt x="423" y="331"/>
                  </a:lnTo>
                  <a:lnTo>
                    <a:pt x="426" y="325"/>
                  </a:lnTo>
                  <a:lnTo>
                    <a:pt x="432" y="318"/>
                  </a:lnTo>
                  <a:lnTo>
                    <a:pt x="436" y="310"/>
                  </a:lnTo>
                  <a:lnTo>
                    <a:pt x="442" y="300"/>
                  </a:lnTo>
                  <a:lnTo>
                    <a:pt x="447" y="287"/>
                  </a:lnTo>
                  <a:lnTo>
                    <a:pt x="453" y="274"/>
                  </a:lnTo>
                  <a:lnTo>
                    <a:pt x="459" y="259"/>
                  </a:lnTo>
                  <a:lnTo>
                    <a:pt x="464" y="241"/>
                  </a:lnTo>
                  <a:lnTo>
                    <a:pt x="470" y="224"/>
                  </a:lnTo>
                  <a:lnTo>
                    <a:pt x="476" y="209"/>
                  </a:lnTo>
                  <a:lnTo>
                    <a:pt x="480" y="194"/>
                  </a:lnTo>
                  <a:lnTo>
                    <a:pt x="483" y="179"/>
                  </a:lnTo>
                  <a:lnTo>
                    <a:pt x="485" y="165"/>
                  </a:lnTo>
                  <a:lnTo>
                    <a:pt x="487" y="154"/>
                  </a:lnTo>
                  <a:lnTo>
                    <a:pt x="489" y="141"/>
                  </a:lnTo>
                  <a:lnTo>
                    <a:pt x="489" y="129"/>
                  </a:lnTo>
                  <a:lnTo>
                    <a:pt x="489" y="122"/>
                  </a:lnTo>
                  <a:lnTo>
                    <a:pt x="487" y="114"/>
                  </a:lnTo>
                  <a:lnTo>
                    <a:pt x="487" y="106"/>
                  </a:lnTo>
                  <a:lnTo>
                    <a:pt x="485" y="101"/>
                  </a:lnTo>
                  <a:lnTo>
                    <a:pt x="482" y="95"/>
                  </a:lnTo>
                  <a:lnTo>
                    <a:pt x="480" y="89"/>
                  </a:lnTo>
                  <a:lnTo>
                    <a:pt x="476" y="85"/>
                  </a:lnTo>
                  <a:lnTo>
                    <a:pt x="470" y="83"/>
                  </a:lnTo>
                  <a:lnTo>
                    <a:pt x="468" y="82"/>
                  </a:lnTo>
                  <a:lnTo>
                    <a:pt x="464" y="82"/>
                  </a:lnTo>
                  <a:lnTo>
                    <a:pt x="461" y="80"/>
                  </a:lnTo>
                  <a:lnTo>
                    <a:pt x="457" y="80"/>
                  </a:lnTo>
                  <a:lnTo>
                    <a:pt x="451" y="80"/>
                  </a:lnTo>
                  <a:lnTo>
                    <a:pt x="447" y="82"/>
                  </a:lnTo>
                  <a:lnTo>
                    <a:pt x="440" y="82"/>
                  </a:lnTo>
                  <a:lnTo>
                    <a:pt x="434" y="82"/>
                  </a:lnTo>
                  <a:lnTo>
                    <a:pt x="426" y="83"/>
                  </a:lnTo>
                  <a:lnTo>
                    <a:pt x="417" y="83"/>
                  </a:lnTo>
                  <a:lnTo>
                    <a:pt x="409" y="85"/>
                  </a:lnTo>
                  <a:lnTo>
                    <a:pt x="400" y="87"/>
                  </a:lnTo>
                  <a:lnTo>
                    <a:pt x="388" y="89"/>
                  </a:lnTo>
                  <a:lnTo>
                    <a:pt x="379" y="91"/>
                  </a:lnTo>
                  <a:lnTo>
                    <a:pt x="367" y="93"/>
                  </a:lnTo>
                  <a:lnTo>
                    <a:pt x="354" y="95"/>
                  </a:lnTo>
                  <a:lnTo>
                    <a:pt x="329" y="99"/>
                  </a:lnTo>
                  <a:lnTo>
                    <a:pt x="305" y="102"/>
                  </a:lnTo>
                  <a:lnTo>
                    <a:pt x="282" y="108"/>
                  </a:lnTo>
                  <a:lnTo>
                    <a:pt x="259" y="112"/>
                  </a:lnTo>
                  <a:lnTo>
                    <a:pt x="236" y="116"/>
                  </a:lnTo>
                  <a:lnTo>
                    <a:pt x="213" y="118"/>
                  </a:lnTo>
                  <a:lnTo>
                    <a:pt x="192" y="122"/>
                  </a:lnTo>
                  <a:lnTo>
                    <a:pt x="171" y="123"/>
                  </a:lnTo>
                  <a:lnTo>
                    <a:pt x="160" y="125"/>
                  </a:lnTo>
                  <a:lnTo>
                    <a:pt x="149" y="127"/>
                  </a:lnTo>
                  <a:lnTo>
                    <a:pt x="139" y="129"/>
                  </a:lnTo>
                  <a:lnTo>
                    <a:pt x="130" y="131"/>
                  </a:lnTo>
                  <a:lnTo>
                    <a:pt x="120" y="133"/>
                  </a:lnTo>
                  <a:lnTo>
                    <a:pt x="112" y="135"/>
                  </a:lnTo>
                  <a:lnTo>
                    <a:pt x="105" y="137"/>
                  </a:lnTo>
                  <a:lnTo>
                    <a:pt x="97" y="137"/>
                  </a:lnTo>
                  <a:lnTo>
                    <a:pt x="92" y="139"/>
                  </a:lnTo>
                  <a:lnTo>
                    <a:pt x="86" y="139"/>
                  </a:lnTo>
                  <a:lnTo>
                    <a:pt x="82" y="141"/>
                  </a:lnTo>
                  <a:lnTo>
                    <a:pt x="76" y="141"/>
                  </a:lnTo>
                  <a:lnTo>
                    <a:pt x="73" y="141"/>
                  </a:lnTo>
                  <a:lnTo>
                    <a:pt x="71" y="141"/>
                  </a:lnTo>
                  <a:lnTo>
                    <a:pt x="69" y="142"/>
                  </a:lnTo>
                  <a:lnTo>
                    <a:pt x="67" y="142"/>
                  </a:lnTo>
                  <a:lnTo>
                    <a:pt x="63" y="141"/>
                  </a:lnTo>
                  <a:lnTo>
                    <a:pt x="59" y="139"/>
                  </a:lnTo>
                  <a:lnTo>
                    <a:pt x="52" y="135"/>
                  </a:lnTo>
                  <a:lnTo>
                    <a:pt x="48" y="131"/>
                  </a:lnTo>
                  <a:lnTo>
                    <a:pt x="44" y="127"/>
                  </a:lnTo>
                  <a:lnTo>
                    <a:pt x="40" y="123"/>
                  </a:lnTo>
                  <a:lnTo>
                    <a:pt x="35" y="120"/>
                  </a:lnTo>
                  <a:lnTo>
                    <a:pt x="31" y="114"/>
                  </a:lnTo>
                  <a:lnTo>
                    <a:pt x="25" y="110"/>
                  </a:lnTo>
                  <a:lnTo>
                    <a:pt x="19" y="104"/>
                  </a:lnTo>
                  <a:lnTo>
                    <a:pt x="12" y="97"/>
                  </a:lnTo>
                  <a:lnTo>
                    <a:pt x="6" y="91"/>
                  </a:lnTo>
                  <a:lnTo>
                    <a:pt x="0" y="83"/>
                  </a:lnTo>
                  <a:lnTo>
                    <a:pt x="29" y="78"/>
                  </a:lnTo>
                  <a:lnTo>
                    <a:pt x="57" y="74"/>
                  </a:lnTo>
                  <a:lnTo>
                    <a:pt x="84" y="72"/>
                  </a:lnTo>
                  <a:lnTo>
                    <a:pt x="111" y="68"/>
                  </a:lnTo>
                  <a:lnTo>
                    <a:pt x="135" y="66"/>
                  </a:lnTo>
                  <a:lnTo>
                    <a:pt x="160" y="64"/>
                  </a:lnTo>
                  <a:lnTo>
                    <a:pt x="185" y="61"/>
                  </a:lnTo>
                  <a:lnTo>
                    <a:pt x="208" y="59"/>
                  </a:lnTo>
                  <a:lnTo>
                    <a:pt x="229" y="57"/>
                  </a:lnTo>
                  <a:lnTo>
                    <a:pt x="249" y="55"/>
                  </a:lnTo>
                  <a:lnTo>
                    <a:pt x="293" y="51"/>
                  </a:lnTo>
                  <a:lnTo>
                    <a:pt x="337" y="45"/>
                  </a:lnTo>
                  <a:lnTo>
                    <a:pt x="358" y="43"/>
                  </a:lnTo>
                  <a:lnTo>
                    <a:pt x="379" y="42"/>
                  </a:lnTo>
                  <a:lnTo>
                    <a:pt x="388" y="40"/>
                  </a:lnTo>
                  <a:lnTo>
                    <a:pt x="398" y="40"/>
                  </a:lnTo>
                  <a:lnTo>
                    <a:pt x="407" y="38"/>
                  </a:lnTo>
                  <a:lnTo>
                    <a:pt x="415" y="36"/>
                  </a:lnTo>
                  <a:lnTo>
                    <a:pt x="424" y="34"/>
                  </a:lnTo>
                  <a:lnTo>
                    <a:pt x="430" y="32"/>
                  </a:lnTo>
                  <a:lnTo>
                    <a:pt x="438" y="30"/>
                  </a:lnTo>
                  <a:lnTo>
                    <a:pt x="443" y="28"/>
                  </a:lnTo>
                  <a:lnTo>
                    <a:pt x="449" y="26"/>
                  </a:lnTo>
                  <a:lnTo>
                    <a:pt x="455" y="24"/>
                  </a:lnTo>
                  <a:lnTo>
                    <a:pt x="461" y="23"/>
                  </a:lnTo>
                  <a:lnTo>
                    <a:pt x="464" y="21"/>
                  </a:lnTo>
                  <a:lnTo>
                    <a:pt x="472" y="17"/>
                  </a:lnTo>
                  <a:lnTo>
                    <a:pt x="478" y="11"/>
                  </a:lnTo>
                  <a:lnTo>
                    <a:pt x="480" y="9"/>
                  </a:lnTo>
                  <a:lnTo>
                    <a:pt x="483" y="7"/>
                  </a:lnTo>
                  <a:lnTo>
                    <a:pt x="489" y="4"/>
                  </a:lnTo>
                  <a:lnTo>
                    <a:pt x="497" y="2"/>
                  </a:lnTo>
                  <a:lnTo>
                    <a:pt x="499" y="0"/>
                  </a:lnTo>
                  <a:lnTo>
                    <a:pt x="501" y="0"/>
                  </a:lnTo>
                  <a:lnTo>
                    <a:pt x="504" y="4"/>
                  </a:lnTo>
                  <a:lnTo>
                    <a:pt x="510" y="5"/>
                  </a:lnTo>
                  <a:lnTo>
                    <a:pt x="516" y="9"/>
                  </a:lnTo>
                  <a:lnTo>
                    <a:pt x="525" y="15"/>
                  </a:lnTo>
                  <a:lnTo>
                    <a:pt x="535" y="19"/>
                  </a:lnTo>
                  <a:lnTo>
                    <a:pt x="546" y="26"/>
                  </a:lnTo>
                  <a:lnTo>
                    <a:pt x="560" y="32"/>
                  </a:lnTo>
                  <a:lnTo>
                    <a:pt x="575" y="42"/>
                  </a:lnTo>
                  <a:lnTo>
                    <a:pt x="588" y="49"/>
                  </a:lnTo>
                  <a:lnTo>
                    <a:pt x="599" y="59"/>
                  </a:lnTo>
                  <a:lnTo>
                    <a:pt x="609" y="66"/>
                  </a:lnTo>
                  <a:lnTo>
                    <a:pt x="617" y="72"/>
                  </a:lnTo>
                  <a:lnTo>
                    <a:pt x="622" y="80"/>
                  </a:lnTo>
                  <a:lnTo>
                    <a:pt x="626" y="85"/>
                  </a:lnTo>
                  <a:lnTo>
                    <a:pt x="630" y="89"/>
                  </a:lnTo>
                  <a:lnTo>
                    <a:pt x="630" y="95"/>
                  </a:lnTo>
                  <a:lnTo>
                    <a:pt x="630" y="99"/>
                  </a:lnTo>
                  <a:lnTo>
                    <a:pt x="628" y="102"/>
                  </a:lnTo>
                  <a:lnTo>
                    <a:pt x="628" y="106"/>
                  </a:lnTo>
                  <a:lnTo>
                    <a:pt x="626" y="108"/>
                  </a:lnTo>
                  <a:lnTo>
                    <a:pt x="622" y="112"/>
                  </a:lnTo>
                  <a:lnTo>
                    <a:pt x="620" y="114"/>
                  </a:lnTo>
                  <a:lnTo>
                    <a:pt x="617" y="116"/>
                  </a:lnTo>
                  <a:lnTo>
                    <a:pt x="611" y="118"/>
                  </a:lnTo>
                  <a:lnTo>
                    <a:pt x="609" y="120"/>
                  </a:lnTo>
                  <a:lnTo>
                    <a:pt x="605" y="122"/>
                  </a:lnTo>
                  <a:lnTo>
                    <a:pt x="601" y="125"/>
                  </a:lnTo>
                  <a:lnTo>
                    <a:pt x="599" y="127"/>
                  </a:lnTo>
                  <a:lnTo>
                    <a:pt x="596" y="133"/>
                  </a:lnTo>
                  <a:lnTo>
                    <a:pt x="594" y="137"/>
                  </a:lnTo>
                  <a:lnTo>
                    <a:pt x="590" y="142"/>
                  </a:lnTo>
                  <a:lnTo>
                    <a:pt x="588" y="148"/>
                  </a:lnTo>
                  <a:lnTo>
                    <a:pt x="586" y="156"/>
                  </a:lnTo>
                  <a:lnTo>
                    <a:pt x="582" y="161"/>
                  </a:lnTo>
                  <a:lnTo>
                    <a:pt x="580" y="171"/>
                  </a:lnTo>
                  <a:lnTo>
                    <a:pt x="579" y="179"/>
                  </a:lnTo>
                  <a:lnTo>
                    <a:pt x="575" y="188"/>
                  </a:lnTo>
                  <a:lnTo>
                    <a:pt x="573" y="198"/>
                  </a:lnTo>
                  <a:lnTo>
                    <a:pt x="571" y="207"/>
                  </a:lnTo>
                  <a:lnTo>
                    <a:pt x="569" y="219"/>
                  </a:lnTo>
                  <a:lnTo>
                    <a:pt x="563" y="241"/>
                  </a:lnTo>
                  <a:lnTo>
                    <a:pt x="560" y="264"/>
                  </a:lnTo>
                  <a:lnTo>
                    <a:pt x="552" y="285"/>
                  </a:lnTo>
                  <a:lnTo>
                    <a:pt x="546" y="304"/>
                  </a:lnTo>
                  <a:lnTo>
                    <a:pt x="540" y="321"/>
                  </a:lnTo>
                  <a:lnTo>
                    <a:pt x="533" y="340"/>
                  </a:lnTo>
                  <a:lnTo>
                    <a:pt x="527" y="356"/>
                  </a:lnTo>
                  <a:lnTo>
                    <a:pt x="520" y="371"/>
                  </a:lnTo>
                  <a:lnTo>
                    <a:pt x="512" y="384"/>
                  </a:lnTo>
                  <a:lnTo>
                    <a:pt x="504" y="397"/>
                  </a:lnTo>
                  <a:lnTo>
                    <a:pt x="497" y="409"/>
                  </a:lnTo>
                  <a:lnTo>
                    <a:pt x="489" y="420"/>
                  </a:lnTo>
                  <a:lnTo>
                    <a:pt x="480" y="432"/>
                  </a:lnTo>
                  <a:lnTo>
                    <a:pt x="470" y="441"/>
                  </a:lnTo>
                  <a:lnTo>
                    <a:pt x="463" y="451"/>
                  </a:lnTo>
                  <a:lnTo>
                    <a:pt x="453" y="460"/>
                  </a:lnTo>
                  <a:lnTo>
                    <a:pt x="442" y="468"/>
                  </a:lnTo>
                  <a:lnTo>
                    <a:pt x="432" y="476"/>
                  </a:lnTo>
                  <a:lnTo>
                    <a:pt x="423" y="481"/>
                  </a:lnTo>
                  <a:lnTo>
                    <a:pt x="415" y="487"/>
                  </a:lnTo>
                  <a:lnTo>
                    <a:pt x="407" y="491"/>
                  </a:lnTo>
                  <a:lnTo>
                    <a:pt x="402" y="493"/>
                  </a:lnTo>
                  <a:lnTo>
                    <a:pt x="396" y="495"/>
                  </a:lnTo>
                  <a:lnTo>
                    <a:pt x="392" y="496"/>
                  </a:lnTo>
                  <a:lnTo>
                    <a:pt x="386" y="493"/>
                  </a:lnTo>
                  <a:lnTo>
                    <a:pt x="383" y="491"/>
                  </a:lnTo>
                  <a:lnTo>
                    <a:pt x="381" y="487"/>
                  </a:lnTo>
                  <a:lnTo>
                    <a:pt x="377" y="481"/>
                  </a:lnTo>
                  <a:lnTo>
                    <a:pt x="375" y="476"/>
                  </a:lnTo>
                  <a:lnTo>
                    <a:pt x="375" y="470"/>
                  </a:lnTo>
                  <a:lnTo>
                    <a:pt x="373" y="462"/>
                  </a:lnTo>
                  <a:lnTo>
                    <a:pt x="373" y="455"/>
                  </a:lnTo>
                  <a:lnTo>
                    <a:pt x="371" y="445"/>
                  </a:lnTo>
                  <a:lnTo>
                    <a:pt x="369" y="437"/>
                  </a:lnTo>
                  <a:lnTo>
                    <a:pt x="365" y="428"/>
                  </a:lnTo>
                  <a:lnTo>
                    <a:pt x="360" y="418"/>
                  </a:lnTo>
                  <a:lnTo>
                    <a:pt x="352" y="409"/>
                  </a:lnTo>
                  <a:lnTo>
                    <a:pt x="343" y="399"/>
                  </a:lnTo>
                  <a:lnTo>
                    <a:pt x="331" y="388"/>
                  </a:lnTo>
                  <a:lnTo>
                    <a:pt x="318" y="378"/>
                  </a:lnTo>
                  <a:lnTo>
                    <a:pt x="305" y="367"/>
                  </a:lnTo>
                  <a:lnTo>
                    <a:pt x="293" y="358"/>
                  </a:lnTo>
                  <a:lnTo>
                    <a:pt x="289" y="354"/>
                  </a:lnTo>
                  <a:lnTo>
                    <a:pt x="286" y="350"/>
                  </a:lnTo>
                  <a:lnTo>
                    <a:pt x="280" y="346"/>
                  </a:lnTo>
                  <a:lnTo>
                    <a:pt x="278" y="342"/>
                  </a:lnTo>
                  <a:lnTo>
                    <a:pt x="274" y="338"/>
                  </a:lnTo>
                  <a:lnTo>
                    <a:pt x="272" y="337"/>
                  </a:lnTo>
                  <a:lnTo>
                    <a:pt x="270" y="333"/>
                  </a:lnTo>
                  <a:lnTo>
                    <a:pt x="268" y="331"/>
                  </a:lnTo>
                  <a:lnTo>
                    <a:pt x="268" y="329"/>
                  </a:lnTo>
                  <a:lnTo>
                    <a:pt x="268" y="327"/>
                  </a:lnTo>
                  <a:lnTo>
                    <a:pt x="268" y="325"/>
                  </a:lnTo>
                  <a:lnTo>
                    <a:pt x="268" y="325"/>
                  </a:lnTo>
                  <a:lnTo>
                    <a:pt x="268" y="325"/>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5" name="Freeform 12"/>
            <p:cNvSpPr/>
            <p:nvPr/>
          </p:nvSpPr>
          <p:spPr bwMode="auto">
            <a:xfrm>
              <a:off x="1401292" y="1324442"/>
              <a:ext cx="119063" cy="247650"/>
            </a:xfrm>
            <a:custGeom>
              <a:avLst/>
              <a:gdLst>
                <a:gd name="T0" fmla="*/ 38 w 150"/>
                <a:gd name="T1" fmla="*/ 166 h 312"/>
                <a:gd name="T2" fmla="*/ 44 w 150"/>
                <a:gd name="T3" fmla="*/ 152 h 312"/>
                <a:gd name="T4" fmla="*/ 53 w 150"/>
                <a:gd name="T5" fmla="*/ 135 h 312"/>
                <a:gd name="T6" fmla="*/ 61 w 150"/>
                <a:gd name="T7" fmla="*/ 118 h 312"/>
                <a:gd name="T8" fmla="*/ 70 w 150"/>
                <a:gd name="T9" fmla="*/ 97 h 312"/>
                <a:gd name="T10" fmla="*/ 80 w 150"/>
                <a:gd name="T11" fmla="*/ 72 h 312"/>
                <a:gd name="T12" fmla="*/ 91 w 150"/>
                <a:gd name="T13" fmla="*/ 46 h 312"/>
                <a:gd name="T14" fmla="*/ 101 w 150"/>
                <a:gd name="T15" fmla="*/ 15 h 312"/>
                <a:gd name="T16" fmla="*/ 118 w 150"/>
                <a:gd name="T17" fmla="*/ 12 h 312"/>
                <a:gd name="T18" fmla="*/ 135 w 150"/>
                <a:gd name="T19" fmla="*/ 38 h 312"/>
                <a:gd name="T20" fmla="*/ 146 w 150"/>
                <a:gd name="T21" fmla="*/ 67 h 312"/>
                <a:gd name="T22" fmla="*/ 150 w 150"/>
                <a:gd name="T23" fmla="*/ 82 h 312"/>
                <a:gd name="T24" fmla="*/ 150 w 150"/>
                <a:gd name="T25" fmla="*/ 97 h 312"/>
                <a:gd name="T26" fmla="*/ 150 w 150"/>
                <a:gd name="T27" fmla="*/ 112 h 312"/>
                <a:gd name="T28" fmla="*/ 142 w 150"/>
                <a:gd name="T29" fmla="*/ 147 h 312"/>
                <a:gd name="T30" fmla="*/ 133 w 150"/>
                <a:gd name="T31" fmla="*/ 181 h 312"/>
                <a:gd name="T32" fmla="*/ 118 w 150"/>
                <a:gd name="T33" fmla="*/ 215 h 312"/>
                <a:gd name="T34" fmla="*/ 101 w 150"/>
                <a:gd name="T35" fmla="*/ 248 h 312"/>
                <a:gd name="T36" fmla="*/ 80 w 150"/>
                <a:gd name="T37" fmla="*/ 276 h 312"/>
                <a:gd name="T38" fmla="*/ 68 w 150"/>
                <a:gd name="T39" fmla="*/ 291 h 312"/>
                <a:gd name="T40" fmla="*/ 61 w 150"/>
                <a:gd name="T41" fmla="*/ 299 h 312"/>
                <a:gd name="T42" fmla="*/ 55 w 150"/>
                <a:gd name="T43" fmla="*/ 307 h 312"/>
                <a:gd name="T44" fmla="*/ 51 w 150"/>
                <a:gd name="T45" fmla="*/ 310 h 312"/>
                <a:gd name="T46" fmla="*/ 47 w 150"/>
                <a:gd name="T47" fmla="*/ 312 h 312"/>
                <a:gd name="T48" fmla="*/ 42 w 150"/>
                <a:gd name="T49" fmla="*/ 312 h 312"/>
                <a:gd name="T50" fmla="*/ 32 w 150"/>
                <a:gd name="T51" fmla="*/ 307 h 312"/>
                <a:gd name="T52" fmla="*/ 25 w 150"/>
                <a:gd name="T53" fmla="*/ 297 h 312"/>
                <a:gd name="T54" fmla="*/ 17 w 150"/>
                <a:gd name="T55" fmla="*/ 282 h 312"/>
                <a:gd name="T56" fmla="*/ 11 w 150"/>
                <a:gd name="T57" fmla="*/ 263 h 312"/>
                <a:gd name="T58" fmla="*/ 4 w 150"/>
                <a:gd name="T59" fmla="*/ 248 h 312"/>
                <a:gd name="T60" fmla="*/ 2 w 150"/>
                <a:gd name="T61" fmla="*/ 236 h 312"/>
                <a:gd name="T62" fmla="*/ 2 w 150"/>
                <a:gd name="T63" fmla="*/ 227 h 312"/>
                <a:gd name="T64" fmla="*/ 4 w 150"/>
                <a:gd name="T65" fmla="*/ 221 h 312"/>
                <a:gd name="T66" fmla="*/ 7 w 150"/>
                <a:gd name="T67" fmla="*/ 213 h 312"/>
                <a:gd name="T68" fmla="*/ 15 w 150"/>
                <a:gd name="T69" fmla="*/ 200 h 312"/>
                <a:gd name="T70" fmla="*/ 26 w 150"/>
                <a:gd name="T71" fmla="*/ 181 h 312"/>
                <a:gd name="T72" fmla="*/ 34 w 150"/>
                <a:gd name="T73" fmla="*/ 171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0" h="312">
                  <a:moveTo>
                    <a:pt x="34" y="171"/>
                  </a:moveTo>
                  <a:lnTo>
                    <a:pt x="38" y="166"/>
                  </a:lnTo>
                  <a:lnTo>
                    <a:pt x="40" y="158"/>
                  </a:lnTo>
                  <a:lnTo>
                    <a:pt x="44" y="152"/>
                  </a:lnTo>
                  <a:lnTo>
                    <a:pt x="49" y="145"/>
                  </a:lnTo>
                  <a:lnTo>
                    <a:pt x="53" y="135"/>
                  </a:lnTo>
                  <a:lnTo>
                    <a:pt x="57" y="128"/>
                  </a:lnTo>
                  <a:lnTo>
                    <a:pt x="61" y="118"/>
                  </a:lnTo>
                  <a:lnTo>
                    <a:pt x="66" y="107"/>
                  </a:lnTo>
                  <a:lnTo>
                    <a:pt x="70" y="97"/>
                  </a:lnTo>
                  <a:lnTo>
                    <a:pt x="76" y="86"/>
                  </a:lnTo>
                  <a:lnTo>
                    <a:pt x="80" y="72"/>
                  </a:lnTo>
                  <a:lnTo>
                    <a:pt x="85" y="59"/>
                  </a:lnTo>
                  <a:lnTo>
                    <a:pt x="91" y="46"/>
                  </a:lnTo>
                  <a:lnTo>
                    <a:pt x="97" y="31"/>
                  </a:lnTo>
                  <a:lnTo>
                    <a:pt x="101" y="15"/>
                  </a:lnTo>
                  <a:lnTo>
                    <a:pt x="106" y="0"/>
                  </a:lnTo>
                  <a:lnTo>
                    <a:pt x="118" y="12"/>
                  </a:lnTo>
                  <a:lnTo>
                    <a:pt x="127" y="25"/>
                  </a:lnTo>
                  <a:lnTo>
                    <a:pt x="135" y="38"/>
                  </a:lnTo>
                  <a:lnTo>
                    <a:pt x="142" y="52"/>
                  </a:lnTo>
                  <a:lnTo>
                    <a:pt x="146" y="67"/>
                  </a:lnTo>
                  <a:lnTo>
                    <a:pt x="148" y="74"/>
                  </a:lnTo>
                  <a:lnTo>
                    <a:pt x="150" y="82"/>
                  </a:lnTo>
                  <a:lnTo>
                    <a:pt x="150" y="90"/>
                  </a:lnTo>
                  <a:lnTo>
                    <a:pt x="150" y="97"/>
                  </a:lnTo>
                  <a:lnTo>
                    <a:pt x="150" y="105"/>
                  </a:lnTo>
                  <a:lnTo>
                    <a:pt x="150" y="112"/>
                  </a:lnTo>
                  <a:lnTo>
                    <a:pt x="146" y="130"/>
                  </a:lnTo>
                  <a:lnTo>
                    <a:pt x="142" y="147"/>
                  </a:lnTo>
                  <a:lnTo>
                    <a:pt x="139" y="164"/>
                  </a:lnTo>
                  <a:lnTo>
                    <a:pt x="133" y="181"/>
                  </a:lnTo>
                  <a:lnTo>
                    <a:pt x="125" y="198"/>
                  </a:lnTo>
                  <a:lnTo>
                    <a:pt x="118" y="215"/>
                  </a:lnTo>
                  <a:lnTo>
                    <a:pt x="110" y="232"/>
                  </a:lnTo>
                  <a:lnTo>
                    <a:pt x="101" y="248"/>
                  </a:lnTo>
                  <a:lnTo>
                    <a:pt x="89" y="263"/>
                  </a:lnTo>
                  <a:lnTo>
                    <a:pt x="80" y="276"/>
                  </a:lnTo>
                  <a:lnTo>
                    <a:pt x="72" y="286"/>
                  </a:lnTo>
                  <a:lnTo>
                    <a:pt x="68" y="291"/>
                  </a:lnTo>
                  <a:lnTo>
                    <a:pt x="64" y="295"/>
                  </a:lnTo>
                  <a:lnTo>
                    <a:pt x="61" y="299"/>
                  </a:lnTo>
                  <a:lnTo>
                    <a:pt x="59" y="303"/>
                  </a:lnTo>
                  <a:lnTo>
                    <a:pt x="55" y="307"/>
                  </a:lnTo>
                  <a:lnTo>
                    <a:pt x="53" y="308"/>
                  </a:lnTo>
                  <a:lnTo>
                    <a:pt x="51" y="310"/>
                  </a:lnTo>
                  <a:lnTo>
                    <a:pt x="49" y="312"/>
                  </a:lnTo>
                  <a:lnTo>
                    <a:pt x="47" y="312"/>
                  </a:lnTo>
                  <a:lnTo>
                    <a:pt x="45" y="312"/>
                  </a:lnTo>
                  <a:lnTo>
                    <a:pt x="42" y="312"/>
                  </a:lnTo>
                  <a:lnTo>
                    <a:pt x="36" y="310"/>
                  </a:lnTo>
                  <a:lnTo>
                    <a:pt x="32" y="307"/>
                  </a:lnTo>
                  <a:lnTo>
                    <a:pt x="28" y="303"/>
                  </a:lnTo>
                  <a:lnTo>
                    <a:pt x="25" y="297"/>
                  </a:lnTo>
                  <a:lnTo>
                    <a:pt x="21" y="289"/>
                  </a:lnTo>
                  <a:lnTo>
                    <a:pt x="17" y="282"/>
                  </a:lnTo>
                  <a:lnTo>
                    <a:pt x="15" y="270"/>
                  </a:lnTo>
                  <a:lnTo>
                    <a:pt x="11" y="263"/>
                  </a:lnTo>
                  <a:lnTo>
                    <a:pt x="7" y="255"/>
                  </a:lnTo>
                  <a:lnTo>
                    <a:pt x="4" y="248"/>
                  </a:lnTo>
                  <a:lnTo>
                    <a:pt x="2" y="240"/>
                  </a:lnTo>
                  <a:lnTo>
                    <a:pt x="2" y="236"/>
                  </a:lnTo>
                  <a:lnTo>
                    <a:pt x="0" y="230"/>
                  </a:lnTo>
                  <a:lnTo>
                    <a:pt x="2" y="227"/>
                  </a:lnTo>
                  <a:lnTo>
                    <a:pt x="4" y="225"/>
                  </a:lnTo>
                  <a:lnTo>
                    <a:pt x="4" y="221"/>
                  </a:lnTo>
                  <a:lnTo>
                    <a:pt x="6" y="217"/>
                  </a:lnTo>
                  <a:lnTo>
                    <a:pt x="7" y="213"/>
                  </a:lnTo>
                  <a:lnTo>
                    <a:pt x="11" y="206"/>
                  </a:lnTo>
                  <a:lnTo>
                    <a:pt x="15" y="200"/>
                  </a:lnTo>
                  <a:lnTo>
                    <a:pt x="21" y="190"/>
                  </a:lnTo>
                  <a:lnTo>
                    <a:pt x="26" y="181"/>
                  </a:lnTo>
                  <a:lnTo>
                    <a:pt x="34" y="171"/>
                  </a:lnTo>
                  <a:lnTo>
                    <a:pt x="34" y="171"/>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6" name="Freeform 13"/>
            <p:cNvSpPr/>
            <p:nvPr/>
          </p:nvSpPr>
          <p:spPr bwMode="auto">
            <a:xfrm>
              <a:off x="1641004" y="1175217"/>
              <a:ext cx="404813" cy="88900"/>
            </a:xfrm>
            <a:custGeom>
              <a:avLst/>
              <a:gdLst>
                <a:gd name="T0" fmla="*/ 187 w 510"/>
                <a:gd name="T1" fmla="*/ 101 h 112"/>
                <a:gd name="T2" fmla="*/ 168 w 510"/>
                <a:gd name="T3" fmla="*/ 102 h 112"/>
                <a:gd name="T4" fmla="*/ 152 w 510"/>
                <a:gd name="T5" fmla="*/ 104 h 112"/>
                <a:gd name="T6" fmla="*/ 139 w 510"/>
                <a:gd name="T7" fmla="*/ 106 h 112"/>
                <a:gd name="T8" fmla="*/ 128 w 510"/>
                <a:gd name="T9" fmla="*/ 108 h 112"/>
                <a:gd name="T10" fmla="*/ 118 w 510"/>
                <a:gd name="T11" fmla="*/ 110 h 112"/>
                <a:gd name="T12" fmla="*/ 111 w 510"/>
                <a:gd name="T13" fmla="*/ 110 h 112"/>
                <a:gd name="T14" fmla="*/ 107 w 510"/>
                <a:gd name="T15" fmla="*/ 110 h 112"/>
                <a:gd name="T16" fmla="*/ 101 w 510"/>
                <a:gd name="T17" fmla="*/ 112 h 112"/>
                <a:gd name="T18" fmla="*/ 82 w 510"/>
                <a:gd name="T19" fmla="*/ 110 h 112"/>
                <a:gd name="T20" fmla="*/ 63 w 510"/>
                <a:gd name="T21" fmla="*/ 106 h 112"/>
                <a:gd name="T22" fmla="*/ 48 w 510"/>
                <a:gd name="T23" fmla="*/ 102 h 112"/>
                <a:gd name="T24" fmla="*/ 31 w 510"/>
                <a:gd name="T25" fmla="*/ 97 h 112"/>
                <a:gd name="T26" fmla="*/ 17 w 510"/>
                <a:gd name="T27" fmla="*/ 87 h 112"/>
                <a:gd name="T28" fmla="*/ 6 w 510"/>
                <a:gd name="T29" fmla="*/ 76 h 112"/>
                <a:gd name="T30" fmla="*/ 23 w 510"/>
                <a:gd name="T31" fmla="*/ 66 h 112"/>
                <a:gd name="T32" fmla="*/ 69 w 510"/>
                <a:gd name="T33" fmla="*/ 59 h 112"/>
                <a:gd name="T34" fmla="*/ 122 w 510"/>
                <a:gd name="T35" fmla="*/ 47 h 112"/>
                <a:gd name="T36" fmla="*/ 151 w 510"/>
                <a:gd name="T37" fmla="*/ 42 h 112"/>
                <a:gd name="T38" fmla="*/ 183 w 510"/>
                <a:gd name="T39" fmla="*/ 36 h 112"/>
                <a:gd name="T40" fmla="*/ 215 w 510"/>
                <a:gd name="T41" fmla="*/ 28 h 112"/>
                <a:gd name="T42" fmla="*/ 246 w 510"/>
                <a:gd name="T43" fmla="*/ 23 h 112"/>
                <a:gd name="T44" fmla="*/ 274 w 510"/>
                <a:gd name="T45" fmla="*/ 17 h 112"/>
                <a:gd name="T46" fmla="*/ 301 w 510"/>
                <a:gd name="T47" fmla="*/ 11 h 112"/>
                <a:gd name="T48" fmla="*/ 326 w 510"/>
                <a:gd name="T49" fmla="*/ 7 h 112"/>
                <a:gd name="T50" fmla="*/ 348 w 510"/>
                <a:gd name="T51" fmla="*/ 4 h 112"/>
                <a:gd name="T52" fmla="*/ 369 w 510"/>
                <a:gd name="T53" fmla="*/ 2 h 112"/>
                <a:gd name="T54" fmla="*/ 405 w 510"/>
                <a:gd name="T55" fmla="*/ 0 h 112"/>
                <a:gd name="T56" fmla="*/ 430 w 510"/>
                <a:gd name="T57" fmla="*/ 0 h 112"/>
                <a:gd name="T58" fmla="*/ 451 w 510"/>
                <a:gd name="T59" fmla="*/ 0 h 112"/>
                <a:gd name="T60" fmla="*/ 470 w 510"/>
                <a:gd name="T61" fmla="*/ 2 h 112"/>
                <a:gd name="T62" fmla="*/ 485 w 510"/>
                <a:gd name="T63" fmla="*/ 5 h 112"/>
                <a:gd name="T64" fmla="*/ 497 w 510"/>
                <a:gd name="T65" fmla="*/ 9 h 112"/>
                <a:gd name="T66" fmla="*/ 504 w 510"/>
                <a:gd name="T67" fmla="*/ 13 h 112"/>
                <a:gd name="T68" fmla="*/ 508 w 510"/>
                <a:gd name="T69" fmla="*/ 19 h 112"/>
                <a:gd name="T70" fmla="*/ 510 w 510"/>
                <a:gd name="T71" fmla="*/ 23 h 112"/>
                <a:gd name="T72" fmla="*/ 508 w 510"/>
                <a:gd name="T73" fmla="*/ 26 h 112"/>
                <a:gd name="T74" fmla="*/ 504 w 510"/>
                <a:gd name="T75" fmla="*/ 32 h 112"/>
                <a:gd name="T76" fmla="*/ 497 w 510"/>
                <a:gd name="T77" fmla="*/ 38 h 112"/>
                <a:gd name="T78" fmla="*/ 485 w 510"/>
                <a:gd name="T79" fmla="*/ 45 h 112"/>
                <a:gd name="T80" fmla="*/ 468 w 510"/>
                <a:gd name="T81" fmla="*/ 55 h 112"/>
                <a:gd name="T82" fmla="*/ 443 w 510"/>
                <a:gd name="T83" fmla="*/ 63 h 112"/>
                <a:gd name="T84" fmla="*/ 413 w 510"/>
                <a:gd name="T85" fmla="*/ 70 h 112"/>
                <a:gd name="T86" fmla="*/ 375 w 510"/>
                <a:gd name="T87" fmla="*/ 76 h 112"/>
                <a:gd name="T88" fmla="*/ 329 w 510"/>
                <a:gd name="T89" fmla="*/ 82 h 112"/>
                <a:gd name="T90" fmla="*/ 240 w 510"/>
                <a:gd name="T91" fmla="*/ 95 h 112"/>
                <a:gd name="T92" fmla="*/ 196 w 510"/>
                <a:gd name="T93"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0" h="112">
                  <a:moveTo>
                    <a:pt x="196" y="99"/>
                  </a:moveTo>
                  <a:lnTo>
                    <a:pt x="187" y="101"/>
                  </a:lnTo>
                  <a:lnTo>
                    <a:pt x="177" y="102"/>
                  </a:lnTo>
                  <a:lnTo>
                    <a:pt x="168" y="102"/>
                  </a:lnTo>
                  <a:lnTo>
                    <a:pt x="160" y="104"/>
                  </a:lnTo>
                  <a:lnTo>
                    <a:pt x="152" y="104"/>
                  </a:lnTo>
                  <a:lnTo>
                    <a:pt x="145" y="106"/>
                  </a:lnTo>
                  <a:lnTo>
                    <a:pt x="139" y="106"/>
                  </a:lnTo>
                  <a:lnTo>
                    <a:pt x="133" y="108"/>
                  </a:lnTo>
                  <a:lnTo>
                    <a:pt x="128" y="108"/>
                  </a:lnTo>
                  <a:lnTo>
                    <a:pt x="122" y="108"/>
                  </a:lnTo>
                  <a:lnTo>
                    <a:pt x="118" y="110"/>
                  </a:lnTo>
                  <a:lnTo>
                    <a:pt x="114" y="110"/>
                  </a:lnTo>
                  <a:lnTo>
                    <a:pt x="111" y="110"/>
                  </a:lnTo>
                  <a:lnTo>
                    <a:pt x="109" y="110"/>
                  </a:lnTo>
                  <a:lnTo>
                    <a:pt x="107" y="110"/>
                  </a:lnTo>
                  <a:lnTo>
                    <a:pt x="105" y="112"/>
                  </a:lnTo>
                  <a:lnTo>
                    <a:pt x="101" y="112"/>
                  </a:lnTo>
                  <a:lnTo>
                    <a:pt x="95" y="110"/>
                  </a:lnTo>
                  <a:lnTo>
                    <a:pt x="82" y="110"/>
                  </a:lnTo>
                  <a:lnTo>
                    <a:pt x="71" y="108"/>
                  </a:lnTo>
                  <a:lnTo>
                    <a:pt x="63" y="106"/>
                  </a:lnTo>
                  <a:lnTo>
                    <a:pt x="55" y="104"/>
                  </a:lnTo>
                  <a:lnTo>
                    <a:pt x="48" y="102"/>
                  </a:lnTo>
                  <a:lnTo>
                    <a:pt x="38" y="99"/>
                  </a:lnTo>
                  <a:lnTo>
                    <a:pt x="31" y="97"/>
                  </a:lnTo>
                  <a:lnTo>
                    <a:pt x="23" y="91"/>
                  </a:lnTo>
                  <a:lnTo>
                    <a:pt x="17" y="87"/>
                  </a:lnTo>
                  <a:lnTo>
                    <a:pt x="12" y="82"/>
                  </a:lnTo>
                  <a:lnTo>
                    <a:pt x="6" y="76"/>
                  </a:lnTo>
                  <a:lnTo>
                    <a:pt x="0" y="70"/>
                  </a:lnTo>
                  <a:lnTo>
                    <a:pt x="23" y="66"/>
                  </a:lnTo>
                  <a:lnTo>
                    <a:pt x="44" y="63"/>
                  </a:lnTo>
                  <a:lnTo>
                    <a:pt x="69" y="59"/>
                  </a:lnTo>
                  <a:lnTo>
                    <a:pt x="93" y="53"/>
                  </a:lnTo>
                  <a:lnTo>
                    <a:pt x="122" y="47"/>
                  </a:lnTo>
                  <a:lnTo>
                    <a:pt x="135" y="45"/>
                  </a:lnTo>
                  <a:lnTo>
                    <a:pt x="151" y="42"/>
                  </a:lnTo>
                  <a:lnTo>
                    <a:pt x="166" y="38"/>
                  </a:lnTo>
                  <a:lnTo>
                    <a:pt x="183" y="36"/>
                  </a:lnTo>
                  <a:lnTo>
                    <a:pt x="198" y="32"/>
                  </a:lnTo>
                  <a:lnTo>
                    <a:pt x="215" y="28"/>
                  </a:lnTo>
                  <a:lnTo>
                    <a:pt x="230" y="24"/>
                  </a:lnTo>
                  <a:lnTo>
                    <a:pt x="246" y="23"/>
                  </a:lnTo>
                  <a:lnTo>
                    <a:pt x="261" y="19"/>
                  </a:lnTo>
                  <a:lnTo>
                    <a:pt x="274" y="17"/>
                  </a:lnTo>
                  <a:lnTo>
                    <a:pt x="289" y="13"/>
                  </a:lnTo>
                  <a:lnTo>
                    <a:pt x="301" y="11"/>
                  </a:lnTo>
                  <a:lnTo>
                    <a:pt x="314" y="9"/>
                  </a:lnTo>
                  <a:lnTo>
                    <a:pt x="326" y="7"/>
                  </a:lnTo>
                  <a:lnTo>
                    <a:pt x="337" y="5"/>
                  </a:lnTo>
                  <a:lnTo>
                    <a:pt x="348" y="4"/>
                  </a:lnTo>
                  <a:lnTo>
                    <a:pt x="360" y="2"/>
                  </a:lnTo>
                  <a:lnTo>
                    <a:pt x="369" y="2"/>
                  </a:lnTo>
                  <a:lnTo>
                    <a:pt x="388" y="0"/>
                  </a:lnTo>
                  <a:lnTo>
                    <a:pt x="405" y="0"/>
                  </a:lnTo>
                  <a:lnTo>
                    <a:pt x="419" y="0"/>
                  </a:lnTo>
                  <a:lnTo>
                    <a:pt x="430" y="0"/>
                  </a:lnTo>
                  <a:lnTo>
                    <a:pt x="442" y="0"/>
                  </a:lnTo>
                  <a:lnTo>
                    <a:pt x="451" y="0"/>
                  </a:lnTo>
                  <a:lnTo>
                    <a:pt x="461" y="0"/>
                  </a:lnTo>
                  <a:lnTo>
                    <a:pt x="470" y="2"/>
                  </a:lnTo>
                  <a:lnTo>
                    <a:pt x="478" y="4"/>
                  </a:lnTo>
                  <a:lnTo>
                    <a:pt x="485" y="5"/>
                  </a:lnTo>
                  <a:lnTo>
                    <a:pt x="491" y="7"/>
                  </a:lnTo>
                  <a:lnTo>
                    <a:pt x="497" y="9"/>
                  </a:lnTo>
                  <a:lnTo>
                    <a:pt x="501" y="11"/>
                  </a:lnTo>
                  <a:lnTo>
                    <a:pt x="504" y="13"/>
                  </a:lnTo>
                  <a:lnTo>
                    <a:pt x="506" y="17"/>
                  </a:lnTo>
                  <a:lnTo>
                    <a:pt x="508" y="19"/>
                  </a:lnTo>
                  <a:lnTo>
                    <a:pt x="508" y="21"/>
                  </a:lnTo>
                  <a:lnTo>
                    <a:pt x="510" y="23"/>
                  </a:lnTo>
                  <a:lnTo>
                    <a:pt x="508" y="24"/>
                  </a:lnTo>
                  <a:lnTo>
                    <a:pt x="508" y="26"/>
                  </a:lnTo>
                  <a:lnTo>
                    <a:pt x="506" y="30"/>
                  </a:lnTo>
                  <a:lnTo>
                    <a:pt x="504" y="32"/>
                  </a:lnTo>
                  <a:lnTo>
                    <a:pt x="501" y="36"/>
                  </a:lnTo>
                  <a:lnTo>
                    <a:pt x="497" y="38"/>
                  </a:lnTo>
                  <a:lnTo>
                    <a:pt x="491" y="42"/>
                  </a:lnTo>
                  <a:lnTo>
                    <a:pt x="485" y="45"/>
                  </a:lnTo>
                  <a:lnTo>
                    <a:pt x="478" y="51"/>
                  </a:lnTo>
                  <a:lnTo>
                    <a:pt x="468" y="55"/>
                  </a:lnTo>
                  <a:lnTo>
                    <a:pt x="457" y="59"/>
                  </a:lnTo>
                  <a:lnTo>
                    <a:pt x="443" y="63"/>
                  </a:lnTo>
                  <a:lnTo>
                    <a:pt x="428" y="66"/>
                  </a:lnTo>
                  <a:lnTo>
                    <a:pt x="413" y="70"/>
                  </a:lnTo>
                  <a:lnTo>
                    <a:pt x="394" y="74"/>
                  </a:lnTo>
                  <a:lnTo>
                    <a:pt x="375" y="76"/>
                  </a:lnTo>
                  <a:lnTo>
                    <a:pt x="352" y="78"/>
                  </a:lnTo>
                  <a:lnTo>
                    <a:pt x="329" y="82"/>
                  </a:lnTo>
                  <a:lnTo>
                    <a:pt x="284" y="87"/>
                  </a:lnTo>
                  <a:lnTo>
                    <a:pt x="240" y="95"/>
                  </a:lnTo>
                  <a:lnTo>
                    <a:pt x="217" y="97"/>
                  </a:lnTo>
                  <a:lnTo>
                    <a:pt x="196" y="99"/>
                  </a:lnTo>
                  <a:lnTo>
                    <a:pt x="196" y="99"/>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7" name="Freeform 14"/>
            <p:cNvSpPr/>
            <p:nvPr/>
          </p:nvSpPr>
          <p:spPr bwMode="auto">
            <a:xfrm>
              <a:off x="1802929" y="1226017"/>
              <a:ext cx="61913" cy="323850"/>
            </a:xfrm>
            <a:custGeom>
              <a:avLst/>
              <a:gdLst>
                <a:gd name="T0" fmla="*/ 78 w 78"/>
                <a:gd name="T1" fmla="*/ 19 h 408"/>
                <a:gd name="T2" fmla="*/ 78 w 78"/>
                <a:gd name="T3" fmla="*/ 56 h 408"/>
                <a:gd name="T4" fmla="*/ 78 w 78"/>
                <a:gd name="T5" fmla="*/ 90 h 408"/>
                <a:gd name="T6" fmla="*/ 78 w 78"/>
                <a:gd name="T7" fmla="*/ 124 h 408"/>
                <a:gd name="T8" fmla="*/ 78 w 78"/>
                <a:gd name="T9" fmla="*/ 155 h 408"/>
                <a:gd name="T10" fmla="*/ 76 w 78"/>
                <a:gd name="T11" fmla="*/ 183 h 408"/>
                <a:gd name="T12" fmla="*/ 76 w 78"/>
                <a:gd name="T13" fmla="*/ 210 h 408"/>
                <a:gd name="T14" fmla="*/ 76 w 78"/>
                <a:gd name="T15" fmla="*/ 235 h 408"/>
                <a:gd name="T16" fmla="*/ 74 w 78"/>
                <a:gd name="T17" fmla="*/ 257 h 408"/>
                <a:gd name="T18" fmla="*/ 74 w 78"/>
                <a:gd name="T19" fmla="*/ 278 h 408"/>
                <a:gd name="T20" fmla="*/ 72 w 78"/>
                <a:gd name="T21" fmla="*/ 295 h 408"/>
                <a:gd name="T22" fmla="*/ 72 w 78"/>
                <a:gd name="T23" fmla="*/ 313 h 408"/>
                <a:gd name="T24" fmla="*/ 70 w 78"/>
                <a:gd name="T25" fmla="*/ 328 h 408"/>
                <a:gd name="T26" fmla="*/ 68 w 78"/>
                <a:gd name="T27" fmla="*/ 339 h 408"/>
                <a:gd name="T28" fmla="*/ 68 w 78"/>
                <a:gd name="T29" fmla="*/ 349 h 408"/>
                <a:gd name="T30" fmla="*/ 66 w 78"/>
                <a:gd name="T31" fmla="*/ 356 h 408"/>
                <a:gd name="T32" fmla="*/ 63 w 78"/>
                <a:gd name="T33" fmla="*/ 370 h 408"/>
                <a:gd name="T34" fmla="*/ 55 w 78"/>
                <a:gd name="T35" fmla="*/ 387 h 408"/>
                <a:gd name="T36" fmla="*/ 49 w 78"/>
                <a:gd name="T37" fmla="*/ 400 h 408"/>
                <a:gd name="T38" fmla="*/ 44 w 78"/>
                <a:gd name="T39" fmla="*/ 406 h 408"/>
                <a:gd name="T40" fmla="*/ 40 w 78"/>
                <a:gd name="T41" fmla="*/ 406 h 408"/>
                <a:gd name="T42" fmla="*/ 32 w 78"/>
                <a:gd name="T43" fmla="*/ 402 h 408"/>
                <a:gd name="T44" fmla="*/ 26 w 78"/>
                <a:gd name="T45" fmla="*/ 394 h 408"/>
                <a:gd name="T46" fmla="*/ 21 w 78"/>
                <a:gd name="T47" fmla="*/ 383 h 408"/>
                <a:gd name="T48" fmla="*/ 17 w 78"/>
                <a:gd name="T49" fmla="*/ 375 h 408"/>
                <a:gd name="T50" fmla="*/ 15 w 78"/>
                <a:gd name="T51" fmla="*/ 370 h 408"/>
                <a:gd name="T52" fmla="*/ 13 w 78"/>
                <a:gd name="T53" fmla="*/ 362 h 408"/>
                <a:gd name="T54" fmla="*/ 11 w 78"/>
                <a:gd name="T55" fmla="*/ 351 h 408"/>
                <a:gd name="T56" fmla="*/ 9 w 78"/>
                <a:gd name="T57" fmla="*/ 337 h 408"/>
                <a:gd name="T58" fmla="*/ 7 w 78"/>
                <a:gd name="T59" fmla="*/ 322 h 408"/>
                <a:gd name="T60" fmla="*/ 6 w 78"/>
                <a:gd name="T61" fmla="*/ 303 h 408"/>
                <a:gd name="T62" fmla="*/ 4 w 78"/>
                <a:gd name="T63" fmla="*/ 282 h 408"/>
                <a:gd name="T64" fmla="*/ 4 w 78"/>
                <a:gd name="T65" fmla="*/ 259 h 408"/>
                <a:gd name="T66" fmla="*/ 2 w 78"/>
                <a:gd name="T67" fmla="*/ 233 h 408"/>
                <a:gd name="T68" fmla="*/ 2 w 78"/>
                <a:gd name="T69" fmla="*/ 204 h 408"/>
                <a:gd name="T70" fmla="*/ 0 w 78"/>
                <a:gd name="T71" fmla="*/ 172 h 408"/>
                <a:gd name="T72" fmla="*/ 0 w 78"/>
                <a:gd name="T73" fmla="*/ 139 h 408"/>
                <a:gd name="T74" fmla="*/ 0 w 78"/>
                <a:gd name="T75" fmla="*/ 103 h 408"/>
                <a:gd name="T76" fmla="*/ 0 w 78"/>
                <a:gd name="T77" fmla="*/ 63 h 408"/>
                <a:gd name="T78" fmla="*/ 0 w 78"/>
                <a:gd name="T79" fmla="*/ 21 h 408"/>
                <a:gd name="T80" fmla="*/ 78 w 78"/>
                <a:gd name="T81"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408">
                  <a:moveTo>
                    <a:pt x="78" y="0"/>
                  </a:moveTo>
                  <a:lnTo>
                    <a:pt x="78" y="19"/>
                  </a:lnTo>
                  <a:lnTo>
                    <a:pt x="78" y="38"/>
                  </a:lnTo>
                  <a:lnTo>
                    <a:pt x="78" y="56"/>
                  </a:lnTo>
                  <a:lnTo>
                    <a:pt x="78" y="73"/>
                  </a:lnTo>
                  <a:lnTo>
                    <a:pt x="78" y="90"/>
                  </a:lnTo>
                  <a:lnTo>
                    <a:pt x="78" y="107"/>
                  </a:lnTo>
                  <a:lnTo>
                    <a:pt x="78" y="124"/>
                  </a:lnTo>
                  <a:lnTo>
                    <a:pt x="78" y="139"/>
                  </a:lnTo>
                  <a:lnTo>
                    <a:pt x="78" y="155"/>
                  </a:lnTo>
                  <a:lnTo>
                    <a:pt x="78" y="170"/>
                  </a:lnTo>
                  <a:lnTo>
                    <a:pt x="76" y="183"/>
                  </a:lnTo>
                  <a:lnTo>
                    <a:pt x="76" y="196"/>
                  </a:lnTo>
                  <a:lnTo>
                    <a:pt x="76" y="210"/>
                  </a:lnTo>
                  <a:lnTo>
                    <a:pt x="76" y="223"/>
                  </a:lnTo>
                  <a:lnTo>
                    <a:pt x="76" y="235"/>
                  </a:lnTo>
                  <a:lnTo>
                    <a:pt x="74" y="246"/>
                  </a:lnTo>
                  <a:lnTo>
                    <a:pt x="74" y="257"/>
                  </a:lnTo>
                  <a:lnTo>
                    <a:pt x="74" y="267"/>
                  </a:lnTo>
                  <a:lnTo>
                    <a:pt x="74" y="278"/>
                  </a:lnTo>
                  <a:lnTo>
                    <a:pt x="72" y="288"/>
                  </a:lnTo>
                  <a:lnTo>
                    <a:pt x="72" y="295"/>
                  </a:lnTo>
                  <a:lnTo>
                    <a:pt x="72" y="305"/>
                  </a:lnTo>
                  <a:lnTo>
                    <a:pt x="72" y="313"/>
                  </a:lnTo>
                  <a:lnTo>
                    <a:pt x="70" y="320"/>
                  </a:lnTo>
                  <a:lnTo>
                    <a:pt x="70" y="328"/>
                  </a:lnTo>
                  <a:lnTo>
                    <a:pt x="70" y="333"/>
                  </a:lnTo>
                  <a:lnTo>
                    <a:pt x="68" y="339"/>
                  </a:lnTo>
                  <a:lnTo>
                    <a:pt x="68" y="345"/>
                  </a:lnTo>
                  <a:lnTo>
                    <a:pt x="68" y="349"/>
                  </a:lnTo>
                  <a:lnTo>
                    <a:pt x="68" y="353"/>
                  </a:lnTo>
                  <a:lnTo>
                    <a:pt x="66" y="356"/>
                  </a:lnTo>
                  <a:lnTo>
                    <a:pt x="66" y="360"/>
                  </a:lnTo>
                  <a:lnTo>
                    <a:pt x="63" y="370"/>
                  </a:lnTo>
                  <a:lnTo>
                    <a:pt x="59" y="379"/>
                  </a:lnTo>
                  <a:lnTo>
                    <a:pt x="55" y="387"/>
                  </a:lnTo>
                  <a:lnTo>
                    <a:pt x="51" y="394"/>
                  </a:lnTo>
                  <a:lnTo>
                    <a:pt x="49" y="400"/>
                  </a:lnTo>
                  <a:lnTo>
                    <a:pt x="47" y="404"/>
                  </a:lnTo>
                  <a:lnTo>
                    <a:pt x="44" y="406"/>
                  </a:lnTo>
                  <a:lnTo>
                    <a:pt x="42" y="408"/>
                  </a:lnTo>
                  <a:lnTo>
                    <a:pt x="40" y="406"/>
                  </a:lnTo>
                  <a:lnTo>
                    <a:pt x="36" y="404"/>
                  </a:lnTo>
                  <a:lnTo>
                    <a:pt x="32" y="402"/>
                  </a:lnTo>
                  <a:lnTo>
                    <a:pt x="30" y="398"/>
                  </a:lnTo>
                  <a:lnTo>
                    <a:pt x="26" y="394"/>
                  </a:lnTo>
                  <a:lnTo>
                    <a:pt x="23" y="389"/>
                  </a:lnTo>
                  <a:lnTo>
                    <a:pt x="21" y="383"/>
                  </a:lnTo>
                  <a:lnTo>
                    <a:pt x="17" y="377"/>
                  </a:lnTo>
                  <a:lnTo>
                    <a:pt x="17" y="375"/>
                  </a:lnTo>
                  <a:lnTo>
                    <a:pt x="15" y="373"/>
                  </a:lnTo>
                  <a:lnTo>
                    <a:pt x="15" y="370"/>
                  </a:lnTo>
                  <a:lnTo>
                    <a:pt x="13" y="366"/>
                  </a:lnTo>
                  <a:lnTo>
                    <a:pt x="13" y="362"/>
                  </a:lnTo>
                  <a:lnTo>
                    <a:pt x="11" y="356"/>
                  </a:lnTo>
                  <a:lnTo>
                    <a:pt x="11" y="351"/>
                  </a:lnTo>
                  <a:lnTo>
                    <a:pt x="9" y="345"/>
                  </a:lnTo>
                  <a:lnTo>
                    <a:pt x="9" y="337"/>
                  </a:lnTo>
                  <a:lnTo>
                    <a:pt x="7" y="330"/>
                  </a:lnTo>
                  <a:lnTo>
                    <a:pt x="7" y="322"/>
                  </a:lnTo>
                  <a:lnTo>
                    <a:pt x="6" y="313"/>
                  </a:lnTo>
                  <a:lnTo>
                    <a:pt x="6" y="303"/>
                  </a:lnTo>
                  <a:lnTo>
                    <a:pt x="6" y="294"/>
                  </a:lnTo>
                  <a:lnTo>
                    <a:pt x="4" y="282"/>
                  </a:lnTo>
                  <a:lnTo>
                    <a:pt x="4" y="271"/>
                  </a:lnTo>
                  <a:lnTo>
                    <a:pt x="4" y="259"/>
                  </a:lnTo>
                  <a:lnTo>
                    <a:pt x="2" y="246"/>
                  </a:lnTo>
                  <a:lnTo>
                    <a:pt x="2" y="233"/>
                  </a:lnTo>
                  <a:lnTo>
                    <a:pt x="2" y="219"/>
                  </a:lnTo>
                  <a:lnTo>
                    <a:pt x="2" y="204"/>
                  </a:lnTo>
                  <a:lnTo>
                    <a:pt x="2" y="189"/>
                  </a:lnTo>
                  <a:lnTo>
                    <a:pt x="0" y="172"/>
                  </a:lnTo>
                  <a:lnTo>
                    <a:pt x="0" y="156"/>
                  </a:lnTo>
                  <a:lnTo>
                    <a:pt x="0" y="139"/>
                  </a:lnTo>
                  <a:lnTo>
                    <a:pt x="0" y="120"/>
                  </a:lnTo>
                  <a:lnTo>
                    <a:pt x="0" y="103"/>
                  </a:lnTo>
                  <a:lnTo>
                    <a:pt x="0" y="82"/>
                  </a:lnTo>
                  <a:lnTo>
                    <a:pt x="0" y="63"/>
                  </a:lnTo>
                  <a:lnTo>
                    <a:pt x="0" y="42"/>
                  </a:lnTo>
                  <a:lnTo>
                    <a:pt x="0" y="21"/>
                  </a:lnTo>
                  <a:lnTo>
                    <a:pt x="0" y="0"/>
                  </a:lnTo>
                  <a:lnTo>
                    <a:pt x="78" y="0"/>
                  </a:lnTo>
                  <a:lnTo>
                    <a:pt x="78" y="0"/>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8" name="Freeform 15"/>
            <p:cNvSpPr/>
            <p:nvPr/>
          </p:nvSpPr>
          <p:spPr bwMode="auto">
            <a:xfrm>
              <a:off x="1501304" y="1292692"/>
              <a:ext cx="815975" cy="160338"/>
            </a:xfrm>
            <a:custGeom>
              <a:avLst/>
              <a:gdLst>
                <a:gd name="T0" fmla="*/ 822 w 1029"/>
                <a:gd name="T1" fmla="*/ 190 h 202"/>
                <a:gd name="T2" fmla="*/ 807 w 1029"/>
                <a:gd name="T3" fmla="*/ 196 h 202"/>
                <a:gd name="T4" fmla="*/ 794 w 1029"/>
                <a:gd name="T5" fmla="*/ 200 h 202"/>
                <a:gd name="T6" fmla="*/ 786 w 1029"/>
                <a:gd name="T7" fmla="*/ 202 h 202"/>
                <a:gd name="T8" fmla="*/ 784 w 1029"/>
                <a:gd name="T9" fmla="*/ 198 h 202"/>
                <a:gd name="T10" fmla="*/ 784 w 1029"/>
                <a:gd name="T11" fmla="*/ 185 h 202"/>
                <a:gd name="T12" fmla="*/ 799 w 1029"/>
                <a:gd name="T13" fmla="*/ 158 h 202"/>
                <a:gd name="T14" fmla="*/ 824 w 1029"/>
                <a:gd name="T15" fmla="*/ 124 h 202"/>
                <a:gd name="T16" fmla="*/ 841 w 1029"/>
                <a:gd name="T17" fmla="*/ 95 h 202"/>
                <a:gd name="T18" fmla="*/ 847 w 1029"/>
                <a:gd name="T19" fmla="*/ 78 h 202"/>
                <a:gd name="T20" fmla="*/ 839 w 1029"/>
                <a:gd name="T21" fmla="*/ 71 h 202"/>
                <a:gd name="T22" fmla="*/ 815 w 1029"/>
                <a:gd name="T23" fmla="*/ 57 h 202"/>
                <a:gd name="T24" fmla="*/ 803 w 1029"/>
                <a:gd name="T25" fmla="*/ 57 h 202"/>
                <a:gd name="T26" fmla="*/ 782 w 1029"/>
                <a:gd name="T27" fmla="*/ 59 h 202"/>
                <a:gd name="T28" fmla="*/ 752 w 1029"/>
                <a:gd name="T29" fmla="*/ 63 h 202"/>
                <a:gd name="T30" fmla="*/ 712 w 1029"/>
                <a:gd name="T31" fmla="*/ 67 h 202"/>
                <a:gd name="T32" fmla="*/ 662 w 1029"/>
                <a:gd name="T33" fmla="*/ 72 h 202"/>
                <a:gd name="T34" fmla="*/ 562 w 1029"/>
                <a:gd name="T35" fmla="*/ 84 h 202"/>
                <a:gd name="T36" fmla="*/ 495 w 1029"/>
                <a:gd name="T37" fmla="*/ 92 h 202"/>
                <a:gd name="T38" fmla="*/ 425 w 1029"/>
                <a:gd name="T39" fmla="*/ 99 h 202"/>
                <a:gd name="T40" fmla="*/ 350 w 1029"/>
                <a:gd name="T41" fmla="*/ 107 h 202"/>
                <a:gd name="T42" fmla="*/ 270 w 1029"/>
                <a:gd name="T43" fmla="*/ 116 h 202"/>
                <a:gd name="T44" fmla="*/ 192 w 1029"/>
                <a:gd name="T45" fmla="*/ 126 h 202"/>
                <a:gd name="T46" fmla="*/ 128 w 1029"/>
                <a:gd name="T47" fmla="*/ 131 h 202"/>
                <a:gd name="T48" fmla="*/ 75 w 1029"/>
                <a:gd name="T49" fmla="*/ 137 h 202"/>
                <a:gd name="T50" fmla="*/ 35 w 1029"/>
                <a:gd name="T51" fmla="*/ 139 h 202"/>
                <a:gd name="T52" fmla="*/ 6 w 1029"/>
                <a:gd name="T53" fmla="*/ 139 h 202"/>
                <a:gd name="T54" fmla="*/ 14 w 1029"/>
                <a:gd name="T55" fmla="*/ 93 h 202"/>
                <a:gd name="T56" fmla="*/ 59 w 1029"/>
                <a:gd name="T57" fmla="*/ 90 h 202"/>
                <a:gd name="T58" fmla="*/ 114 w 1029"/>
                <a:gd name="T59" fmla="*/ 84 h 202"/>
                <a:gd name="T60" fmla="*/ 179 w 1029"/>
                <a:gd name="T61" fmla="*/ 76 h 202"/>
                <a:gd name="T62" fmla="*/ 259 w 1029"/>
                <a:gd name="T63" fmla="*/ 69 h 202"/>
                <a:gd name="T64" fmla="*/ 350 w 1029"/>
                <a:gd name="T65" fmla="*/ 57 h 202"/>
                <a:gd name="T66" fmla="*/ 444 w 1029"/>
                <a:gd name="T67" fmla="*/ 48 h 202"/>
                <a:gd name="T68" fmla="*/ 546 w 1029"/>
                <a:gd name="T69" fmla="*/ 36 h 202"/>
                <a:gd name="T70" fmla="*/ 638 w 1029"/>
                <a:gd name="T71" fmla="*/ 27 h 202"/>
                <a:gd name="T72" fmla="*/ 685 w 1029"/>
                <a:gd name="T73" fmla="*/ 23 h 202"/>
                <a:gd name="T74" fmla="*/ 727 w 1029"/>
                <a:gd name="T75" fmla="*/ 17 h 202"/>
                <a:gd name="T76" fmla="*/ 759 w 1029"/>
                <a:gd name="T77" fmla="*/ 13 h 202"/>
                <a:gd name="T78" fmla="*/ 784 w 1029"/>
                <a:gd name="T79" fmla="*/ 8 h 202"/>
                <a:gd name="T80" fmla="*/ 803 w 1029"/>
                <a:gd name="T81" fmla="*/ 4 h 202"/>
                <a:gd name="T82" fmla="*/ 826 w 1029"/>
                <a:gd name="T83" fmla="*/ 0 h 202"/>
                <a:gd name="T84" fmla="*/ 854 w 1029"/>
                <a:gd name="T85" fmla="*/ 4 h 202"/>
                <a:gd name="T86" fmla="*/ 885 w 1029"/>
                <a:gd name="T87" fmla="*/ 15 h 202"/>
                <a:gd name="T88" fmla="*/ 919 w 1029"/>
                <a:gd name="T89" fmla="*/ 33 h 202"/>
                <a:gd name="T90" fmla="*/ 959 w 1029"/>
                <a:gd name="T91" fmla="*/ 59 h 202"/>
                <a:gd name="T92" fmla="*/ 997 w 1029"/>
                <a:gd name="T93" fmla="*/ 90 h 202"/>
                <a:gd name="T94" fmla="*/ 1022 w 1029"/>
                <a:gd name="T95" fmla="*/ 116 h 202"/>
                <a:gd name="T96" fmla="*/ 1029 w 1029"/>
                <a:gd name="T97" fmla="*/ 133 h 202"/>
                <a:gd name="T98" fmla="*/ 1022 w 1029"/>
                <a:gd name="T99" fmla="*/ 145 h 202"/>
                <a:gd name="T100" fmla="*/ 999 w 1029"/>
                <a:gd name="T101" fmla="*/ 149 h 202"/>
                <a:gd name="T102" fmla="*/ 959 w 1029"/>
                <a:gd name="T103" fmla="*/ 145 h 202"/>
                <a:gd name="T104" fmla="*/ 915 w 1029"/>
                <a:gd name="T105" fmla="*/ 149 h 202"/>
                <a:gd name="T106" fmla="*/ 868 w 1029"/>
                <a:gd name="T107" fmla="*/ 1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29" h="202">
                  <a:moveTo>
                    <a:pt x="851" y="175"/>
                  </a:moveTo>
                  <a:lnTo>
                    <a:pt x="837" y="183"/>
                  </a:lnTo>
                  <a:lnTo>
                    <a:pt x="822" y="190"/>
                  </a:lnTo>
                  <a:lnTo>
                    <a:pt x="816" y="192"/>
                  </a:lnTo>
                  <a:lnTo>
                    <a:pt x="811" y="194"/>
                  </a:lnTo>
                  <a:lnTo>
                    <a:pt x="807" y="196"/>
                  </a:lnTo>
                  <a:lnTo>
                    <a:pt x="801" y="198"/>
                  </a:lnTo>
                  <a:lnTo>
                    <a:pt x="797" y="200"/>
                  </a:lnTo>
                  <a:lnTo>
                    <a:pt x="794" y="200"/>
                  </a:lnTo>
                  <a:lnTo>
                    <a:pt x="792" y="202"/>
                  </a:lnTo>
                  <a:lnTo>
                    <a:pt x="788" y="202"/>
                  </a:lnTo>
                  <a:lnTo>
                    <a:pt x="786" y="202"/>
                  </a:lnTo>
                  <a:lnTo>
                    <a:pt x="786" y="200"/>
                  </a:lnTo>
                  <a:lnTo>
                    <a:pt x="784" y="200"/>
                  </a:lnTo>
                  <a:lnTo>
                    <a:pt x="784" y="198"/>
                  </a:lnTo>
                  <a:lnTo>
                    <a:pt x="782" y="196"/>
                  </a:lnTo>
                  <a:lnTo>
                    <a:pt x="782" y="190"/>
                  </a:lnTo>
                  <a:lnTo>
                    <a:pt x="784" y="185"/>
                  </a:lnTo>
                  <a:lnTo>
                    <a:pt x="788" y="177"/>
                  </a:lnTo>
                  <a:lnTo>
                    <a:pt x="794" y="170"/>
                  </a:lnTo>
                  <a:lnTo>
                    <a:pt x="799" y="158"/>
                  </a:lnTo>
                  <a:lnTo>
                    <a:pt x="807" y="147"/>
                  </a:lnTo>
                  <a:lnTo>
                    <a:pt x="815" y="133"/>
                  </a:lnTo>
                  <a:lnTo>
                    <a:pt x="824" y="124"/>
                  </a:lnTo>
                  <a:lnTo>
                    <a:pt x="830" y="112"/>
                  </a:lnTo>
                  <a:lnTo>
                    <a:pt x="837" y="105"/>
                  </a:lnTo>
                  <a:lnTo>
                    <a:pt x="841" y="95"/>
                  </a:lnTo>
                  <a:lnTo>
                    <a:pt x="845" y="88"/>
                  </a:lnTo>
                  <a:lnTo>
                    <a:pt x="847" y="82"/>
                  </a:lnTo>
                  <a:lnTo>
                    <a:pt x="847" y="78"/>
                  </a:lnTo>
                  <a:lnTo>
                    <a:pt x="845" y="74"/>
                  </a:lnTo>
                  <a:lnTo>
                    <a:pt x="843" y="72"/>
                  </a:lnTo>
                  <a:lnTo>
                    <a:pt x="839" y="71"/>
                  </a:lnTo>
                  <a:lnTo>
                    <a:pt x="832" y="67"/>
                  </a:lnTo>
                  <a:lnTo>
                    <a:pt x="824" y="61"/>
                  </a:lnTo>
                  <a:lnTo>
                    <a:pt x="815" y="57"/>
                  </a:lnTo>
                  <a:lnTo>
                    <a:pt x="813" y="57"/>
                  </a:lnTo>
                  <a:lnTo>
                    <a:pt x="809" y="57"/>
                  </a:lnTo>
                  <a:lnTo>
                    <a:pt x="803" y="57"/>
                  </a:lnTo>
                  <a:lnTo>
                    <a:pt x="797" y="59"/>
                  </a:lnTo>
                  <a:lnTo>
                    <a:pt x="790" y="59"/>
                  </a:lnTo>
                  <a:lnTo>
                    <a:pt x="782" y="59"/>
                  </a:lnTo>
                  <a:lnTo>
                    <a:pt x="773" y="61"/>
                  </a:lnTo>
                  <a:lnTo>
                    <a:pt x="763" y="61"/>
                  </a:lnTo>
                  <a:lnTo>
                    <a:pt x="752" y="63"/>
                  </a:lnTo>
                  <a:lnTo>
                    <a:pt x="740" y="65"/>
                  </a:lnTo>
                  <a:lnTo>
                    <a:pt x="727" y="65"/>
                  </a:lnTo>
                  <a:lnTo>
                    <a:pt x="712" y="67"/>
                  </a:lnTo>
                  <a:lnTo>
                    <a:pt x="697" y="69"/>
                  </a:lnTo>
                  <a:lnTo>
                    <a:pt x="679" y="71"/>
                  </a:lnTo>
                  <a:lnTo>
                    <a:pt x="662" y="72"/>
                  </a:lnTo>
                  <a:lnTo>
                    <a:pt x="643" y="74"/>
                  </a:lnTo>
                  <a:lnTo>
                    <a:pt x="603" y="80"/>
                  </a:lnTo>
                  <a:lnTo>
                    <a:pt x="562" y="84"/>
                  </a:lnTo>
                  <a:lnTo>
                    <a:pt x="541" y="86"/>
                  </a:lnTo>
                  <a:lnTo>
                    <a:pt x="518" y="90"/>
                  </a:lnTo>
                  <a:lnTo>
                    <a:pt x="495" y="92"/>
                  </a:lnTo>
                  <a:lnTo>
                    <a:pt x="472" y="93"/>
                  </a:lnTo>
                  <a:lnTo>
                    <a:pt x="449" y="95"/>
                  </a:lnTo>
                  <a:lnTo>
                    <a:pt x="425" y="99"/>
                  </a:lnTo>
                  <a:lnTo>
                    <a:pt x="400" y="101"/>
                  </a:lnTo>
                  <a:lnTo>
                    <a:pt x="375" y="105"/>
                  </a:lnTo>
                  <a:lnTo>
                    <a:pt x="350" y="107"/>
                  </a:lnTo>
                  <a:lnTo>
                    <a:pt x="324" y="111"/>
                  </a:lnTo>
                  <a:lnTo>
                    <a:pt x="297" y="112"/>
                  </a:lnTo>
                  <a:lnTo>
                    <a:pt x="270" y="116"/>
                  </a:lnTo>
                  <a:lnTo>
                    <a:pt x="244" y="120"/>
                  </a:lnTo>
                  <a:lnTo>
                    <a:pt x="217" y="122"/>
                  </a:lnTo>
                  <a:lnTo>
                    <a:pt x="192" y="126"/>
                  </a:lnTo>
                  <a:lnTo>
                    <a:pt x="170" y="128"/>
                  </a:lnTo>
                  <a:lnTo>
                    <a:pt x="149" y="130"/>
                  </a:lnTo>
                  <a:lnTo>
                    <a:pt x="128" y="131"/>
                  </a:lnTo>
                  <a:lnTo>
                    <a:pt x="109" y="133"/>
                  </a:lnTo>
                  <a:lnTo>
                    <a:pt x="92" y="135"/>
                  </a:lnTo>
                  <a:lnTo>
                    <a:pt x="75" y="137"/>
                  </a:lnTo>
                  <a:lnTo>
                    <a:pt x="61" y="137"/>
                  </a:lnTo>
                  <a:lnTo>
                    <a:pt x="46" y="139"/>
                  </a:lnTo>
                  <a:lnTo>
                    <a:pt x="35" y="139"/>
                  </a:lnTo>
                  <a:lnTo>
                    <a:pt x="23" y="139"/>
                  </a:lnTo>
                  <a:lnTo>
                    <a:pt x="16" y="139"/>
                  </a:lnTo>
                  <a:lnTo>
                    <a:pt x="6" y="139"/>
                  </a:lnTo>
                  <a:lnTo>
                    <a:pt x="0" y="139"/>
                  </a:lnTo>
                  <a:lnTo>
                    <a:pt x="0" y="93"/>
                  </a:lnTo>
                  <a:lnTo>
                    <a:pt x="14" y="93"/>
                  </a:lnTo>
                  <a:lnTo>
                    <a:pt x="27" y="92"/>
                  </a:lnTo>
                  <a:lnTo>
                    <a:pt x="42" y="92"/>
                  </a:lnTo>
                  <a:lnTo>
                    <a:pt x="59" y="90"/>
                  </a:lnTo>
                  <a:lnTo>
                    <a:pt x="76" y="88"/>
                  </a:lnTo>
                  <a:lnTo>
                    <a:pt x="95" y="86"/>
                  </a:lnTo>
                  <a:lnTo>
                    <a:pt x="114" y="84"/>
                  </a:lnTo>
                  <a:lnTo>
                    <a:pt x="135" y="82"/>
                  </a:lnTo>
                  <a:lnTo>
                    <a:pt x="156" y="78"/>
                  </a:lnTo>
                  <a:lnTo>
                    <a:pt x="179" y="76"/>
                  </a:lnTo>
                  <a:lnTo>
                    <a:pt x="204" y="74"/>
                  </a:lnTo>
                  <a:lnTo>
                    <a:pt x="231" y="71"/>
                  </a:lnTo>
                  <a:lnTo>
                    <a:pt x="259" y="69"/>
                  </a:lnTo>
                  <a:lnTo>
                    <a:pt x="288" y="65"/>
                  </a:lnTo>
                  <a:lnTo>
                    <a:pt x="318" y="61"/>
                  </a:lnTo>
                  <a:lnTo>
                    <a:pt x="350" y="57"/>
                  </a:lnTo>
                  <a:lnTo>
                    <a:pt x="381" y="55"/>
                  </a:lnTo>
                  <a:lnTo>
                    <a:pt x="411" y="52"/>
                  </a:lnTo>
                  <a:lnTo>
                    <a:pt x="444" y="48"/>
                  </a:lnTo>
                  <a:lnTo>
                    <a:pt x="478" y="46"/>
                  </a:lnTo>
                  <a:lnTo>
                    <a:pt x="512" y="40"/>
                  </a:lnTo>
                  <a:lnTo>
                    <a:pt x="546" y="36"/>
                  </a:lnTo>
                  <a:lnTo>
                    <a:pt x="582" y="33"/>
                  </a:lnTo>
                  <a:lnTo>
                    <a:pt x="619" y="29"/>
                  </a:lnTo>
                  <a:lnTo>
                    <a:pt x="638" y="27"/>
                  </a:lnTo>
                  <a:lnTo>
                    <a:pt x="655" y="25"/>
                  </a:lnTo>
                  <a:lnTo>
                    <a:pt x="670" y="25"/>
                  </a:lnTo>
                  <a:lnTo>
                    <a:pt x="685" y="23"/>
                  </a:lnTo>
                  <a:lnTo>
                    <a:pt x="700" y="21"/>
                  </a:lnTo>
                  <a:lnTo>
                    <a:pt x="714" y="19"/>
                  </a:lnTo>
                  <a:lnTo>
                    <a:pt x="727" y="17"/>
                  </a:lnTo>
                  <a:lnTo>
                    <a:pt x="738" y="15"/>
                  </a:lnTo>
                  <a:lnTo>
                    <a:pt x="750" y="15"/>
                  </a:lnTo>
                  <a:lnTo>
                    <a:pt x="759" y="13"/>
                  </a:lnTo>
                  <a:lnTo>
                    <a:pt x="769" y="12"/>
                  </a:lnTo>
                  <a:lnTo>
                    <a:pt x="776" y="10"/>
                  </a:lnTo>
                  <a:lnTo>
                    <a:pt x="784" y="8"/>
                  </a:lnTo>
                  <a:lnTo>
                    <a:pt x="792" y="8"/>
                  </a:lnTo>
                  <a:lnTo>
                    <a:pt x="797" y="6"/>
                  </a:lnTo>
                  <a:lnTo>
                    <a:pt x="803" y="4"/>
                  </a:lnTo>
                  <a:lnTo>
                    <a:pt x="809" y="2"/>
                  </a:lnTo>
                  <a:lnTo>
                    <a:pt x="818" y="2"/>
                  </a:lnTo>
                  <a:lnTo>
                    <a:pt x="826" y="0"/>
                  </a:lnTo>
                  <a:lnTo>
                    <a:pt x="835" y="0"/>
                  </a:lnTo>
                  <a:lnTo>
                    <a:pt x="845" y="2"/>
                  </a:lnTo>
                  <a:lnTo>
                    <a:pt x="854" y="4"/>
                  </a:lnTo>
                  <a:lnTo>
                    <a:pt x="864" y="6"/>
                  </a:lnTo>
                  <a:lnTo>
                    <a:pt x="875" y="10"/>
                  </a:lnTo>
                  <a:lnTo>
                    <a:pt x="885" y="15"/>
                  </a:lnTo>
                  <a:lnTo>
                    <a:pt x="896" y="21"/>
                  </a:lnTo>
                  <a:lnTo>
                    <a:pt x="906" y="27"/>
                  </a:lnTo>
                  <a:lnTo>
                    <a:pt x="919" y="33"/>
                  </a:lnTo>
                  <a:lnTo>
                    <a:pt x="931" y="40"/>
                  </a:lnTo>
                  <a:lnTo>
                    <a:pt x="944" y="50"/>
                  </a:lnTo>
                  <a:lnTo>
                    <a:pt x="959" y="59"/>
                  </a:lnTo>
                  <a:lnTo>
                    <a:pt x="974" y="69"/>
                  </a:lnTo>
                  <a:lnTo>
                    <a:pt x="988" y="80"/>
                  </a:lnTo>
                  <a:lnTo>
                    <a:pt x="997" y="90"/>
                  </a:lnTo>
                  <a:lnTo>
                    <a:pt x="1007" y="99"/>
                  </a:lnTo>
                  <a:lnTo>
                    <a:pt x="1014" y="109"/>
                  </a:lnTo>
                  <a:lnTo>
                    <a:pt x="1022" y="116"/>
                  </a:lnTo>
                  <a:lnTo>
                    <a:pt x="1026" y="124"/>
                  </a:lnTo>
                  <a:lnTo>
                    <a:pt x="1028" y="130"/>
                  </a:lnTo>
                  <a:lnTo>
                    <a:pt x="1029" y="133"/>
                  </a:lnTo>
                  <a:lnTo>
                    <a:pt x="1028" y="139"/>
                  </a:lnTo>
                  <a:lnTo>
                    <a:pt x="1026" y="141"/>
                  </a:lnTo>
                  <a:lnTo>
                    <a:pt x="1022" y="145"/>
                  </a:lnTo>
                  <a:lnTo>
                    <a:pt x="1016" y="147"/>
                  </a:lnTo>
                  <a:lnTo>
                    <a:pt x="1007" y="149"/>
                  </a:lnTo>
                  <a:lnTo>
                    <a:pt x="999" y="149"/>
                  </a:lnTo>
                  <a:lnTo>
                    <a:pt x="988" y="149"/>
                  </a:lnTo>
                  <a:lnTo>
                    <a:pt x="974" y="147"/>
                  </a:lnTo>
                  <a:lnTo>
                    <a:pt x="959" y="145"/>
                  </a:lnTo>
                  <a:lnTo>
                    <a:pt x="946" y="145"/>
                  </a:lnTo>
                  <a:lnTo>
                    <a:pt x="931" y="147"/>
                  </a:lnTo>
                  <a:lnTo>
                    <a:pt x="915" y="149"/>
                  </a:lnTo>
                  <a:lnTo>
                    <a:pt x="900" y="154"/>
                  </a:lnTo>
                  <a:lnTo>
                    <a:pt x="883" y="160"/>
                  </a:lnTo>
                  <a:lnTo>
                    <a:pt x="868" y="168"/>
                  </a:lnTo>
                  <a:lnTo>
                    <a:pt x="851" y="175"/>
                  </a:lnTo>
                  <a:lnTo>
                    <a:pt x="851" y="175"/>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9" name="Freeform 16"/>
            <p:cNvSpPr/>
            <p:nvPr/>
          </p:nvSpPr>
          <p:spPr bwMode="auto">
            <a:xfrm>
              <a:off x="1617192" y="1426042"/>
              <a:ext cx="104775" cy="80963"/>
            </a:xfrm>
            <a:custGeom>
              <a:avLst/>
              <a:gdLst>
                <a:gd name="T0" fmla="*/ 129 w 131"/>
                <a:gd name="T1" fmla="*/ 66 h 102"/>
                <a:gd name="T2" fmla="*/ 127 w 131"/>
                <a:gd name="T3" fmla="*/ 74 h 102"/>
                <a:gd name="T4" fmla="*/ 125 w 131"/>
                <a:gd name="T5" fmla="*/ 81 h 102"/>
                <a:gd name="T6" fmla="*/ 122 w 131"/>
                <a:gd name="T7" fmla="*/ 87 h 102"/>
                <a:gd name="T8" fmla="*/ 120 w 131"/>
                <a:gd name="T9" fmla="*/ 93 h 102"/>
                <a:gd name="T10" fmla="*/ 118 w 131"/>
                <a:gd name="T11" fmla="*/ 97 h 102"/>
                <a:gd name="T12" fmla="*/ 116 w 131"/>
                <a:gd name="T13" fmla="*/ 99 h 102"/>
                <a:gd name="T14" fmla="*/ 112 w 131"/>
                <a:gd name="T15" fmla="*/ 101 h 102"/>
                <a:gd name="T16" fmla="*/ 110 w 131"/>
                <a:gd name="T17" fmla="*/ 102 h 102"/>
                <a:gd name="T18" fmla="*/ 108 w 131"/>
                <a:gd name="T19" fmla="*/ 101 h 102"/>
                <a:gd name="T20" fmla="*/ 103 w 131"/>
                <a:gd name="T21" fmla="*/ 99 h 102"/>
                <a:gd name="T22" fmla="*/ 97 w 131"/>
                <a:gd name="T23" fmla="*/ 97 h 102"/>
                <a:gd name="T24" fmla="*/ 89 w 131"/>
                <a:gd name="T25" fmla="*/ 93 h 102"/>
                <a:gd name="T26" fmla="*/ 80 w 131"/>
                <a:gd name="T27" fmla="*/ 87 h 102"/>
                <a:gd name="T28" fmla="*/ 70 w 131"/>
                <a:gd name="T29" fmla="*/ 80 h 102"/>
                <a:gd name="T30" fmla="*/ 61 w 131"/>
                <a:gd name="T31" fmla="*/ 70 h 102"/>
                <a:gd name="T32" fmla="*/ 49 w 131"/>
                <a:gd name="T33" fmla="*/ 61 h 102"/>
                <a:gd name="T34" fmla="*/ 38 w 131"/>
                <a:gd name="T35" fmla="*/ 51 h 102"/>
                <a:gd name="T36" fmla="*/ 28 w 131"/>
                <a:gd name="T37" fmla="*/ 43 h 102"/>
                <a:gd name="T38" fmla="*/ 21 w 131"/>
                <a:gd name="T39" fmla="*/ 36 h 102"/>
                <a:gd name="T40" fmla="*/ 13 w 131"/>
                <a:gd name="T41" fmla="*/ 30 h 102"/>
                <a:gd name="T42" fmla="*/ 7 w 131"/>
                <a:gd name="T43" fmla="*/ 24 h 102"/>
                <a:gd name="T44" fmla="*/ 4 w 131"/>
                <a:gd name="T45" fmla="*/ 21 h 102"/>
                <a:gd name="T46" fmla="*/ 2 w 131"/>
                <a:gd name="T47" fmla="*/ 17 h 102"/>
                <a:gd name="T48" fmla="*/ 0 w 131"/>
                <a:gd name="T49" fmla="*/ 13 h 102"/>
                <a:gd name="T50" fmla="*/ 2 w 131"/>
                <a:gd name="T51" fmla="*/ 11 h 102"/>
                <a:gd name="T52" fmla="*/ 2 w 131"/>
                <a:gd name="T53" fmla="*/ 9 h 102"/>
                <a:gd name="T54" fmla="*/ 6 w 131"/>
                <a:gd name="T55" fmla="*/ 9 h 102"/>
                <a:gd name="T56" fmla="*/ 9 w 131"/>
                <a:gd name="T57" fmla="*/ 7 h 102"/>
                <a:gd name="T58" fmla="*/ 13 w 131"/>
                <a:gd name="T59" fmla="*/ 7 h 102"/>
                <a:gd name="T60" fmla="*/ 19 w 131"/>
                <a:gd name="T61" fmla="*/ 5 h 102"/>
                <a:gd name="T62" fmla="*/ 25 w 131"/>
                <a:gd name="T63" fmla="*/ 3 h 102"/>
                <a:gd name="T64" fmla="*/ 30 w 131"/>
                <a:gd name="T65" fmla="*/ 2 h 102"/>
                <a:gd name="T66" fmla="*/ 38 w 131"/>
                <a:gd name="T67" fmla="*/ 0 h 102"/>
                <a:gd name="T68" fmla="*/ 45 w 131"/>
                <a:gd name="T69" fmla="*/ 0 h 102"/>
                <a:gd name="T70" fmla="*/ 55 w 131"/>
                <a:gd name="T71" fmla="*/ 0 h 102"/>
                <a:gd name="T72" fmla="*/ 63 w 131"/>
                <a:gd name="T73" fmla="*/ 2 h 102"/>
                <a:gd name="T74" fmla="*/ 72 w 131"/>
                <a:gd name="T75" fmla="*/ 3 h 102"/>
                <a:gd name="T76" fmla="*/ 84 w 131"/>
                <a:gd name="T77" fmla="*/ 5 h 102"/>
                <a:gd name="T78" fmla="*/ 93 w 131"/>
                <a:gd name="T79" fmla="*/ 9 h 102"/>
                <a:gd name="T80" fmla="*/ 104 w 131"/>
                <a:gd name="T81" fmla="*/ 13 h 102"/>
                <a:gd name="T82" fmla="*/ 112 w 131"/>
                <a:gd name="T83" fmla="*/ 19 h 102"/>
                <a:gd name="T84" fmla="*/ 120 w 131"/>
                <a:gd name="T85" fmla="*/ 22 h 102"/>
                <a:gd name="T86" fmla="*/ 125 w 131"/>
                <a:gd name="T87" fmla="*/ 30 h 102"/>
                <a:gd name="T88" fmla="*/ 127 w 131"/>
                <a:gd name="T89" fmla="*/ 36 h 102"/>
                <a:gd name="T90" fmla="*/ 131 w 131"/>
                <a:gd name="T91" fmla="*/ 42 h 102"/>
                <a:gd name="T92" fmla="*/ 131 w 131"/>
                <a:gd name="T93" fmla="*/ 49 h 102"/>
                <a:gd name="T94" fmla="*/ 131 w 131"/>
                <a:gd name="T95" fmla="*/ 59 h 102"/>
                <a:gd name="T96" fmla="*/ 129 w 131"/>
                <a:gd name="T97" fmla="*/ 66 h 102"/>
                <a:gd name="T98" fmla="*/ 129 w 131"/>
                <a:gd name="T99" fmla="*/ 6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1" h="102">
                  <a:moveTo>
                    <a:pt x="129" y="66"/>
                  </a:moveTo>
                  <a:lnTo>
                    <a:pt x="127" y="74"/>
                  </a:lnTo>
                  <a:lnTo>
                    <a:pt x="125" y="81"/>
                  </a:lnTo>
                  <a:lnTo>
                    <a:pt x="122" y="87"/>
                  </a:lnTo>
                  <a:lnTo>
                    <a:pt x="120" y="93"/>
                  </a:lnTo>
                  <a:lnTo>
                    <a:pt x="118" y="97"/>
                  </a:lnTo>
                  <a:lnTo>
                    <a:pt x="116" y="99"/>
                  </a:lnTo>
                  <a:lnTo>
                    <a:pt x="112" y="101"/>
                  </a:lnTo>
                  <a:lnTo>
                    <a:pt x="110" y="102"/>
                  </a:lnTo>
                  <a:lnTo>
                    <a:pt x="108" y="101"/>
                  </a:lnTo>
                  <a:lnTo>
                    <a:pt x="103" y="99"/>
                  </a:lnTo>
                  <a:lnTo>
                    <a:pt x="97" y="97"/>
                  </a:lnTo>
                  <a:lnTo>
                    <a:pt x="89" y="93"/>
                  </a:lnTo>
                  <a:lnTo>
                    <a:pt x="80" y="87"/>
                  </a:lnTo>
                  <a:lnTo>
                    <a:pt x="70" y="80"/>
                  </a:lnTo>
                  <a:lnTo>
                    <a:pt x="61" y="70"/>
                  </a:lnTo>
                  <a:lnTo>
                    <a:pt x="49" y="61"/>
                  </a:lnTo>
                  <a:lnTo>
                    <a:pt x="38" y="51"/>
                  </a:lnTo>
                  <a:lnTo>
                    <a:pt x="28" y="43"/>
                  </a:lnTo>
                  <a:lnTo>
                    <a:pt x="21" y="36"/>
                  </a:lnTo>
                  <a:lnTo>
                    <a:pt x="13" y="30"/>
                  </a:lnTo>
                  <a:lnTo>
                    <a:pt x="7" y="24"/>
                  </a:lnTo>
                  <a:lnTo>
                    <a:pt x="4" y="21"/>
                  </a:lnTo>
                  <a:lnTo>
                    <a:pt x="2" y="17"/>
                  </a:lnTo>
                  <a:lnTo>
                    <a:pt x="0" y="13"/>
                  </a:lnTo>
                  <a:lnTo>
                    <a:pt x="2" y="11"/>
                  </a:lnTo>
                  <a:lnTo>
                    <a:pt x="2" y="9"/>
                  </a:lnTo>
                  <a:lnTo>
                    <a:pt x="6" y="9"/>
                  </a:lnTo>
                  <a:lnTo>
                    <a:pt x="9" y="7"/>
                  </a:lnTo>
                  <a:lnTo>
                    <a:pt x="13" y="7"/>
                  </a:lnTo>
                  <a:lnTo>
                    <a:pt x="19" y="5"/>
                  </a:lnTo>
                  <a:lnTo>
                    <a:pt x="25" y="3"/>
                  </a:lnTo>
                  <a:lnTo>
                    <a:pt x="30" y="2"/>
                  </a:lnTo>
                  <a:lnTo>
                    <a:pt x="38" y="0"/>
                  </a:lnTo>
                  <a:lnTo>
                    <a:pt x="45" y="0"/>
                  </a:lnTo>
                  <a:lnTo>
                    <a:pt x="55" y="0"/>
                  </a:lnTo>
                  <a:lnTo>
                    <a:pt x="63" y="2"/>
                  </a:lnTo>
                  <a:lnTo>
                    <a:pt x="72" y="3"/>
                  </a:lnTo>
                  <a:lnTo>
                    <a:pt x="84" y="5"/>
                  </a:lnTo>
                  <a:lnTo>
                    <a:pt x="93" y="9"/>
                  </a:lnTo>
                  <a:lnTo>
                    <a:pt x="104" y="13"/>
                  </a:lnTo>
                  <a:lnTo>
                    <a:pt x="112" y="19"/>
                  </a:lnTo>
                  <a:lnTo>
                    <a:pt x="120" y="22"/>
                  </a:lnTo>
                  <a:lnTo>
                    <a:pt x="125" y="30"/>
                  </a:lnTo>
                  <a:lnTo>
                    <a:pt x="127" y="36"/>
                  </a:lnTo>
                  <a:lnTo>
                    <a:pt x="131" y="42"/>
                  </a:lnTo>
                  <a:lnTo>
                    <a:pt x="131" y="49"/>
                  </a:lnTo>
                  <a:lnTo>
                    <a:pt x="131" y="59"/>
                  </a:lnTo>
                  <a:lnTo>
                    <a:pt x="129" y="66"/>
                  </a:lnTo>
                  <a:lnTo>
                    <a:pt x="129" y="66"/>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80" name="Freeform 17"/>
            <p:cNvSpPr/>
            <p:nvPr/>
          </p:nvSpPr>
          <p:spPr bwMode="auto">
            <a:xfrm>
              <a:off x="1579092" y="1526054"/>
              <a:ext cx="96838" cy="74613"/>
            </a:xfrm>
            <a:custGeom>
              <a:avLst/>
              <a:gdLst>
                <a:gd name="T0" fmla="*/ 0 w 122"/>
                <a:gd name="T1" fmla="*/ 0 h 95"/>
                <a:gd name="T2" fmla="*/ 15 w 122"/>
                <a:gd name="T3" fmla="*/ 0 h 95"/>
                <a:gd name="T4" fmla="*/ 29 w 122"/>
                <a:gd name="T5" fmla="*/ 0 h 95"/>
                <a:gd name="T6" fmla="*/ 42 w 122"/>
                <a:gd name="T7" fmla="*/ 0 h 95"/>
                <a:gd name="T8" fmla="*/ 55 w 122"/>
                <a:gd name="T9" fmla="*/ 0 h 95"/>
                <a:gd name="T10" fmla="*/ 65 w 122"/>
                <a:gd name="T11" fmla="*/ 2 h 95"/>
                <a:gd name="T12" fmla="*/ 74 w 122"/>
                <a:gd name="T13" fmla="*/ 2 h 95"/>
                <a:gd name="T14" fmla="*/ 84 w 122"/>
                <a:gd name="T15" fmla="*/ 4 h 95"/>
                <a:gd name="T16" fmla="*/ 92 w 122"/>
                <a:gd name="T17" fmla="*/ 6 h 95"/>
                <a:gd name="T18" fmla="*/ 97 w 122"/>
                <a:gd name="T19" fmla="*/ 10 h 95"/>
                <a:gd name="T20" fmla="*/ 103 w 122"/>
                <a:gd name="T21" fmla="*/ 14 h 95"/>
                <a:gd name="T22" fmla="*/ 107 w 122"/>
                <a:gd name="T23" fmla="*/ 17 h 95"/>
                <a:gd name="T24" fmla="*/ 111 w 122"/>
                <a:gd name="T25" fmla="*/ 23 h 95"/>
                <a:gd name="T26" fmla="*/ 114 w 122"/>
                <a:gd name="T27" fmla="*/ 29 h 95"/>
                <a:gd name="T28" fmla="*/ 116 w 122"/>
                <a:gd name="T29" fmla="*/ 36 h 95"/>
                <a:gd name="T30" fmla="*/ 120 w 122"/>
                <a:gd name="T31" fmla="*/ 44 h 95"/>
                <a:gd name="T32" fmla="*/ 122 w 122"/>
                <a:gd name="T33" fmla="*/ 54 h 95"/>
                <a:gd name="T34" fmla="*/ 122 w 122"/>
                <a:gd name="T35" fmla="*/ 63 h 95"/>
                <a:gd name="T36" fmla="*/ 120 w 122"/>
                <a:gd name="T37" fmla="*/ 73 h 95"/>
                <a:gd name="T38" fmla="*/ 118 w 122"/>
                <a:gd name="T39" fmla="*/ 80 h 95"/>
                <a:gd name="T40" fmla="*/ 116 w 122"/>
                <a:gd name="T41" fmla="*/ 86 h 95"/>
                <a:gd name="T42" fmla="*/ 112 w 122"/>
                <a:gd name="T43" fmla="*/ 90 h 95"/>
                <a:gd name="T44" fmla="*/ 109 w 122"/>
                <a:gd name="T45" fmla="*/ 92 h 95"/>
                <a:gd name="T46" fmla="*/ 103 w 122"/>
                <a:gd name="T47" fmla="*/ 94 h 95"/>
                <a:gd name="T48" fmla="*/ 97 w 122"/>
                <a:gd name="T49" fmla="*/ 95 h 95"/>
                <a:gd name="T50" fmla="*/ 90 w 122"/>
                <a:gd name="T51" fmla="*/ 94 h 95"/>
                <a:gd name="T52" fmla="*/ 84 w 122"/>
                <a:gd name="T53" fmla="*/ 94 h 95"/>
                <a:gd name="T54" fmla="*/ 76 w 122"/>
                <a:gd name="T55" fmla="*/ 90 h 95"/>
                <a:gd name="T56" fmla="*/ 69 w 122"/>
                <a:gd name="T57" fmla="*/ 86 h 95"/>
                <a:gd name="T58" fmla="*/ 61 w 122"/>
                <a:gd name="T59" fmla="*/ 80 h 95"/>
                <a:gd name="T60" fmla="*/ 54 w 122"/>
                <a:gd name="T61" fmla="*/ 74 h 95"/>
                <a:gd name="T62" fmla="*/ 46 w 122"/>
                <a:gd name="T63" fmla="*/ 67 h 95"/>
                <a:gd name="T64" fmla="*/ 36 w 122"/>
                <a:gd name="T65" fmla="*/ 59 h 95"/>
                <a:gd name="T66" fmla="*/ 27 w 122"/>
                <a:gd name="T67" fmla="*/ 52 h 95"/>
                <a:gd name="T68" fmla="*/ 19 w 122"/>
                <a:gd name="T69" fmla="*/ 42 h 95"/>
                <a:gd name="T70" fmla="*/ 14 w 122"/>
                <a:gd name="T71" fmla="*/ 35 h 95"/>
                <a:gd name="T72" fmla="*/ 8 w 122"/>
                <a:gd name="T73" fmla="*/ 27 h 95"/>
                <a:gd name="T74" fmla="*/ 4 w 122"/>
                <a:gd name="T75" fmla="*/ 21 h 95"/>
                <a:gd name="T76" fmla="*/ 2 w 122"/>
                <a:gd name="T77" fmla="*/ 14 h 95"/>
                <a:gd name="T78" fmla="*/ 0 w 122"/>
                <a:gd name="T79" fmla="*/ 8 h 95"/>
                <a:gd name="T80" fmla="*/ 0 w 122"/>
                <a:gd name="T81" fmla="*/ 0 h 95"/>
                <a:gd name="T82" fmla="*/ 0 w 122"/>
                <a:gd name="T8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95">
                  <a:moveTo>
                    <a:pt x="0" y="0"/>
                  </a:moveTo>
                  <a:lnTo>
                    <a:pt x="15" y="0"/>
                  </a:lnTo>
                  <a:lnTo>
                    <a:pt x="29" y="0"/>
                  </a:lnTo>
                  <a:lnTo>
                    <a:pt x="42" y="0"/>
                  </a:lnTo>
                  <a:lnTo>
                    <a:pt x="55" y="0"/>
                  </a:lnTo>
                  <a:lnTo>
                    <a:pt x="65" y="2"/>
                  </a:lnTo>
                  <a:lnTo>
                    <a:pt x="74" y="2"/>
                  </a:lnTo>
                  <a:lnTo>
                    <a:pt x="84" y="4"/>
                  </a:lnTo>
                  <a:lnTo>
                    <a:pt x="92" y="6"/>
                  </a:lnTo>
                  <a:lnTo>
                    <a:pt x="97" y="10"/>
                  </a:lnTo>
                  <a:lnTo>
                    <a:pt x="103" y="14"/>
                  </a:lnTo>
                  <a:lnTo>
                    <a:pt x="107" y="17"/>
                  </a:lnTo>
                  <a:lnTo>
                    <a:pt x="111" y="23"/>
                  </a:lnTo>
                  <a:lnTo>
                    <a:pt x="114" y="29"/>
                  </a:lnTo>
                  <a:lnTo>
                    <a:pt x="116" y="36"/>
                  </a:lnTo>
                  <a:lnTo>
                    <a:pt x="120" y="44"/>
                  </a:lnTo>
                  <a:lnTo>
                    <a:pt x="122" y="54"/>
                  </a:lnTo>
                  <a:lnTo>
                    <a:pt x="122" y="63"/>
                  </a:lnTo>
                  <a:lnTo>
                    <a:pt x="120" y="73"/>
                  </a:lnTo>
                  <a:lnTo>
                    <a:pt x="118" y="80"/>
                  </a:lnTo>
                  <a:lnTo>
                    <a:pt x="116" y="86"/>
                  </a:lnTo>
                  <a:lnTo>
                    <a:pt x="112" y="90"/>
                  </a:lnTo>
                  <a:lnTo>
                    <a:pt x="109" y="92"/>
                  </a:lnTo>
                  <a:lnTo>
                    <a:pt x="103" y="94"/>
                  </a:lnTo>
                  <a:lnTo>
                    <a:pt x="97" y="95"/>
                  </a:lnTo>
                  <a:lnTo>
                    <a:pt x="90" y="94"/>
                  </a:lnTo>
                  <a:lnTo>
                    <a:pt x="84" y="94"/>
                  </a:lnTo>
                  <a:lnTo>
                    <a:pt x="76" y="90"/>
                  </a:lnTo>
                  <a:lnTo>
                    <a:pt x="69" y="86"/>
                  </a:lnTo>
                  <a:lnTo>
                    <a:pt x="61" y="80"/>
                  </a:lnTo>
                  <a:lnTo>
                    <a:pt x="54" y="74"/>
                  </a:lnTo>
                  <a:lnTo>
                    <a:pt x="46" y="67"/>
                  </a:lnTo>
                  <a:lnTo>
                    <a:pt x="36" y="59"/>
                  </a:lnTo>
                  <a:lnTo>
                    <a:pt x="27" y="52"/>
                  </a:lnTo>
                  <a:lnTo>
                    <a:pt x="19" y="42"/>
                  </a:lnTo>
                  <a:lnTo>
                    <a:pt x="14" y="35"/>
                  </a:lnTo>
                  <a:lnTo>
                    <a:pt x="8" y="27"/>
                  </a:lnTo>
                  <a:lnTo>
                    <a:pt x="4" y="21"/>
                  </a:lnTo>
                  <a:lnTo>
                    <a:pt x="2" y="14"/>
                  </a:lnTo>
                  <a:lnTo>
                    <a:pt x="0" y="8"/>
                  </a:lnTo>
                  <a:lnTo>
                    <a:pt x="0" y="0"/>
                  </a:lnTo>
                  <a:lnTo>
                    <a:pt x="0" y="0"/>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81" name="Freeform 18"/>
            <p:cNvSpPr/>
            <p:nvPr/>
          </p:nvSpPr>
          <p:spPr bwMode="auto">
            <a:xfrm>
              <a:off x="1937867" y="1495892"/>
              <a:ext cx="114300" cy="66675"/>
            </a:xfrm>
            <a:custGeom>
              <a:avLst/>
              <a:gdLst>
                <a:gd name="T0" fmla="*/ 80 w 143"/>
                <a:gd name="T1" fmla="*/ 2 h 86"/>
                <a:gd name="T2" fmla="*/ 89 w 143"/>
                <a:gd name="T3" fmla="*/ 6 h 86"/>
                <a:gd name="T4" fmla="*/ 101 w 143"/>
                <a:gd name="T5" fmla="*/ 8 h 86"/>
                <a:gd name="T6" fmla="*/ 110 w 143"/>
                <a:gd name="T7" fmla="*/ 12 h 86"/>
                <a:gd name="T8" fmla="*/ 120 w 143"/>
                <a:gd name="T9" fmla="*/ 17 h 86"/>
                <a:gd name="T10" fmla="*/ 126 w 143"/>
                <a:gd name="T11" fmla="*/ 23 h 86"/>
                <a:gd name="T12" fmla="*/ 133 w 143"/>
                <a:gd name="T13" fmla="*/ 29 h 86"/>
                <a:gd name="T14" fmla="*/ 137 w 143"/>
                <a:gd name="T15" fmla="*/ 36 h 86"/>
                <a:gd name="T16" fmla="*/ 141 w 143"/>
                <a:gd name="T17" fmla="*/ 44 h 86"/>
                <a:gd name="T18" fmla="*/ 143 w 143"/>
                <a:gd name="T19" fmla="*/ 55 h 86"/>
                <a:gd name="T20" fmla="*/ 143 w 143"/>
                <a:gd name="T21" fmla="*/ 63 h 86"/>
                <a:gd name="T22" fmla="*/ 143 w 143"/>
                <a:gd name="T23" fmla="*/ 71 h 86"/>
                <a:gd name="T24" fmla="*/ 141 w 143"/>
                <a:gd name="T25" fmla="*/ 76 h 86"/>
                <a:gd name="T26" fmla="*/ 137 w 143"/>
                <a:gd name="T27" fmla="*/ 80 h 86"/>
                <a:gd name="T28" fmla="*/ 133 w 143"/>
                <a:gd name="T29" fmla="*/ 84 h 86"/>
                <a:gd name="T30" fmla="*/ 127 w 143"/>
                <a:gd name="T31" fmla="*/ 86 h 86"/>
                <a:gd name="T32" fmla="*/ 122 w 143"/>
                <a:gd name="T33" fmla="*/ 86 h 86"/>
                <a:gd name="T34" fmla="*/ 118 w 143"/>
                <a:gd name="T35" fmla="*/ 86 h 86"/>
                <a:gd name="T36" fmla="*/ 114 w 143"/>
                <a:gd name="T37" fmla="*/ 84 h 86"/>
                <a:gd name="T38" fmla="*/ 110 w 143"/>
                <a:gd name="T39" fmla="*/ 84 h 86"/>
                <a:gd name="T40" fmla="*/ 105 w 143"/>
                <a:gd name="T41" fmla="*/ 82 h 86"/>
                <a:gd name="T42" fmla="*/ 99 w 143"/>
                <a:gd name="T43" fmla="*/ 78 h 86"/>
                <a:gd name="T44" fmla="*/ 93 w 143"/>
                <a:gd name="T45" fmla="*/ 76 h 86"/>
                <a:gd name="T46" fmla="*/ 86 w 143"/>
                <a:gd name="T47" fmla="*/ 73 h 86"/>
                <a:gd name="T48" fmla="*/ 78 w 143"/>
                <a:gd name="T49" fmla="*/ 69 h 86"/>
                <a:gd name="T50" fmla="*/ 70 w 143"/>
                <a:gd name="T51" fmla="*/ 65 h 86"/>
                <a:gd name="T52" fmla="*/ 63 w 143"/>
                <a:gd name="T53" fmla="*/ 59 h 86"/>
                <a:gd name="T54" fmla="*/ 53 w 143"/>
                <a:gd name="T55" fmla="*/ 53 h 86"/>
                <a:gd name="T56" fmla="*/ 44 w 143"/>
                <a:gd name="T57" fmla="*/ 48 h 86"/>
                <a:gd name="T58" fmla="*/ 34 w 143"/>
                <a:gd name="T59" fmla="*/ 42 h 86"/>
                <a:gd name="T60" fmla="*/ 23 w 143"/>
                <a:gd name="T61" fmla="*/ 36 h 86"/>
                <a:gd name="T62" fmla="*/ 11 w 143"/>
                <a:gd name="T63" fmla="*/ 29 h 86"/>
                <a:gd name="T64" fmla="*/ 0 w 143"/>
                <a:gd name="T65" fmla="*/ 21 h 86"/>
                <a:gd name="T66" fmla="*/ 10 w 143"/>
                <a:gd name="T67" fmla="*/ 15 h 86"/>
                <a:gd name="T68" fmla="*/ 17 w 143"/>
                <a:gd name="T69" fmla="*/ 10 h 86"/>
                <a:gd name="T70" fmla="*/ 27 w 143"/>
                <a:gd name="T71" fmla="*/ 6 h 86"/>
                <a:gd name="T72" fmla="*/ 36 w 143"/>
                <a:gd name="T73" fmla="*/ 2 h 86"/>
                <a:gd name="T74" fmla="*/ 48 w 143"/>
                <a:gd name="T75" fmla="*/ 2 h 86"/>
                <a:gd name="T76" fmla="*/ 57 w 143"/>
                <a:gd name="T77" fmla="*/ 0 h 86"/>
                <a:gd name="T78" fmla="*/ 68 w 143"/>
                <a:gd name="T79" fmla="*/ 2 h 86"/>
                <a:gd name="T80" fmla="*/ 80 w 143"/>
                <a:gd name="T81" fmla="*/ 2 h 86"/>
                <a:gd name="T82" fmla="*/ 80 w 143"/>
                <a:gd name="T83" fmla="*/ 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 h="86">
                  <a:moveTo>
                    <a:pt x="80" y="2"/>
                  </a:moveTo>
                  <a:lnTo>
                    <a:pt x="89" y="6"/>
                  </a:lnTo>
                  <a:lnTo>
                    <a:pt x="101" y="8"/>
                  </a:lnTo>
                  <a:lnTo>
                    <a:pt x="110" y="12"/>
                  </a:lnTo>
                  <a:lnTo>
                    <a:pt x="120" y="17"/>
                  </a:lnTo>
                  <a:lnTo>
                    <a:pt x="126" y="23"/>
                  </a:lnTo>
                  <a:lnTo>
                    <a:pt x="133" y="29"/>
                  </a:lnTo>
                  <a:lnTo>
                    <a:pt x="137" y="36"/>
                  </a:lnTo>
                  <a:lnTo>
                    <a:pt x="141" y="44"/>
                  </a:lnTo>
                  <a:lnTo>
                    <a:pt x="143" y="55"/>
                  </a:lnTo>
                  <a:lnTo>
                    <a:pt x="143" y="63"/>
                  </a:lnTo>
                  <a:lnTo>
                    <a:pt x="143" y="71"/>
                  </a:lnTo>
                  <a:lnTo>
                    <a:pt x="141" y="76"/>
                  </a:lnTo>
                  <a:lnTo>
                    <a:pt x="137" y="80"/>
                  </a:lnTo>
                  <a:lnTo>
                    <a:pt x="133" y="84"/>
                  </a:lnTo>
                  <a:lnTo>
                    <a:pt x="127" y="86"/>
                  </a:lnTo>
                  <a:lnTo>
                    <a:pt x="122" y="86"/>
                  </a:lnTo>
                  <a:lnTo>
                    <a:pt x="118" y="86"/>
                  </a:lnTo>
                  <a:lnTo>
                    <a:pt x="114" y="84"/>
                  </a:lnTo>
                  <a:lnTo>
                    <a:pt x="110" y="84"/>
                  </a:lnTo>
                  <a:lnTo>
                    <a:pt x="105" y="82"/>
                  </a:lnTo>
                  <a:lnTo>
                    <a:pt x="99" y="78"/>
                  </a:lnTo>
                  <a:lnTo>
                    <a:pt x="93" y="76"/>
                  </a:lnTo>
                  <a:lnTo>
                    <a:pt x="86" y="73"/>
                  </a:lnTo>
                  <a:lnTo>
                    <a:pt x="78" y="69"/>
                  </a:lnTo>
                  <a:lnTo>
                    <a:pt x="70" y="65"/>
                  </a:lnTo>
                  <a:lnTo>
                    <a:pt x="63" y="59"/>
                  </a:lnTo>
                  <a:lnTo>
                    <a:pt x="53" y="53"/>
                  </a:lnTo>
                  <a:lnTo>
                    <a:pt x="44" y="48"/>
                  </a:lnTo>
                  <a:lnTo>
                    <a:pt x="34" y="42"/>
                  </a:lnTo>
                  <a:lnTo>
                    <a:pt x="23" y="36"/>
                  </a:lnTo>
                  <a:lnTo>
                    <a:pt x="11" y="29"/>
                  </a:lnTo>
                  <a:lnTo>
                    <a:pt x="0" y="21"/>
                  </a:lnTo>
                  <a:lnTo>
                    <a:pt x="10" y="15"/>
                  </a:lnTo>
                  <a:lnTo>
                    <a:pt x="17" y="10"/>
                  </a:lnTo>
                  <a:lnTo>
                    <a:pt x="27" y="6"/>
                  </a:lnTo>
                  <a:lnTo>
                    <a:pt x="36" y="2"/>
                  </a:lnTo>
                  <a:lnTo>
                    <a:pt x="48" y="2"/>
                  </a:lnTo>
                  <a:lnTo>
                    <a:pt x="57" y="0"/>
                  </a:lnTo>
                  <a:lnTo>
                    <a:pt x="68" y="2"/>
                  </a:lnTo>
                  <a:lnTo>
                    <a:pt x="80" y="2"/>
                  </a:lnTo>
                  <a:lnTo>
                    <a:pt x="80" y="2"/>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82" name="Freeform 19"/>
            <p:cNvSpPr/>
            <p:nvPr/>
          </p:nvSpPr>
          <p:spPr bwMode="auto">
            <a:xfrm>
              <a:off x="1937867" y="1399054"/>
              <a:ext cx="114300" cy="79375"/>
            </a:xfrm>
            <a:custGeom>
              <a:avLst/>
              <a:gdLst>
                <a:gd name="T0" fmla="*/ 122 w 143"/>
                <a:gd name="T1" fmla="*/ 101 h 101"/>
                <a:gd name="T2" fmla="*/ 120 w 143"/>
                <a:gd name="T3" fmla="*/ 99 h 101"/>
                <a:gd name="T4" fmla="*/ 118 w 143"/>
                <a:gd name="T5" fmla="*/ 99 h 101"/>
                <a:gd name="T6" fmla="*/ 116 w 143"/>
                <a:gd name="T7" fmla="*/ 96 h 101"/>
                <a:gd name="T8" fmla="*/ 112 w 143"/>
                <a:gd name="T9" fmla="*/ 94 h 101"/>
                <a:gd name="T10" fmla="*/ 107 w 143"/>
                <a:gd name="T11" fmla="*/ 90 h 101"/>
                <a:gd name="T12" fmla="*/ 101 w 143"/>
                <a:gd name="T13" fmla="*/ 86 h 101"/>
                <a:gd name="T14" fmla="*/ 95 w 143"/>
                <a:gd name="T15" fmla="*/ 82 h 101"/>
                <a:gd name="T16" fmla="*/ 87 w 143"/>
                <a:gd name="T17" fmla="*/ 78 h 101"/>
                <a:gd name="T18" fmla="*/ 80 w 143"/>
                <a:gd name="T19" fmla="*/ 73 h 101"/>
                <a:gd name="T20" fmla="*/ 72 w 143"/>
                <a:gd name="T21" fmla="*/ 67 h 101"/>
                <a:gd name="T22" fmla="*/ 61 w 143"/>
                <a:gd name="T23" fmla="*/ 61 h 101"/>
                <a:gd name="T24" fmla="*/ 51 w 143"/>
                <a:gd name="T25" fmla="*/ 54 h 101"/>
                <a:gd name="T26" fmla="*/ 40 w 143"/>
                <a:gd name="T27" fmla="*/ 46 h 101"/>
                <a:gd name="T28" fmla="*/ 27 w 143"/>
                <a:gd name="T29" fmla="*/ 38 h 101"/>
                <a:gd name="T30" fmla="*/ 13 w 143"/>
                <a:gd name="T31" fmla="*/ 29 h 101"/>
                <a:gd name="T32" fmla="*/ 0 w 143"/>
                <a:gd name="T33" fmla="*/ 19 h 101"/>
                <a:gd name="T34" fmla="*/ 4 w 143"/>
                <a:gd name="T35" fmla="*/ 16 h 101"/>
                <a:gd name="T36" fmla="*/ 10 w 143"/>
                <a:gd name="T37" fmla="*/ 12 h 101"/>
                <a:gd name="T38" fmla="*/ 15 w 143"/>
                <a:gd name="T39" fmla="*/ 8 h 101"/>
                <a:gd name="T40" fmla="*/ 21 w 143"/>
                <a:gd name="T41" fmla="*/ 6 h 101"/>
                <a:gd name="T42" fmla="*/ 29 w 143"/>
                <a:gd name="T43" fmla="*/ 4 h 101"/>
                <a:gd name="T44" fmla="*/ 34 w 143"/>
                <a:gd name="T45" fmla="*/ 2 h 101"/>
                <a:gd name="T46" fmla="*/ 42 w 143"/>
                <a:gd name="T47" fmla="*/ 2 h 101"/>
                <a:gd name="T48" fmla="*/ 48 w 143"/>
                <a:gd name="T49" fmla="*/ 0 h 101"/>
                <a:gd name="T50" fmla="*/ 55 w 143"/>
                <a:gd name="T51" fmla="*/ 2 h 101"/>
                <a:gd name="T52" fmla="*/ 63 w 143"/>
                <a:gd name="T53" fmla="*/ 2 h 101"/>
                <a:gd name="T54" fmla="*/ 80 w 143"/>
                <a:gd name="T55" fmla="*/ 4 h 101"/>
                <a:gd name="T56" fmla="*/ 97 w 143"/>
                <a:gd name="T57" fmla="*/ 8 h 101"/>
                <a:gd name="T58" fmla="*/ 116 w 143"/>
                <a:gd name="T59" fmla="*/ 14 h 101"/>
                <a:gd name="T60" fmla="*/ 122 w 143"/>
                <a:gd name="T61" fmla="*/ 18 h 101"/>
                <a:gd name="T62" fmla="*/ 127 w 143"/>
                <a:gd name="T63" fmla="*/ 23 h 101"/>
                <a:gd name="T64" fmla="*/ 133 w 143"/>
                <a:gd name="T65" fmla="*/ 29 h 101"/>
                <a:gd name="T66" fmla="*/ 137 w 143"/>
                <a:gd name="T67" fmla="*/ 35 h 101"/>
                <a:gd name="T68" fmla="*/ 141 w 143"/>
                <a:gd name="T69" fmla="*/ 42 h 101"/>
                <a:gd name="T70" fmla="*/ 141 w 143"/>
                <a:gd name="T71" fmla="*/ 50 h 101"/>
                <a:gd name="T72" fmla="*/ 143 w 143"/>
                <a:gd name="T73" fmla="*/ 57 h 101"/>
                <a:gd name="T74" fmla="*/ 141 w 143"/>
                <a:gd name="T75" fmla="*/ 65 h 101"/>
                <a:gd name="T76" fmla="*/ 139 w 143"/>
                <a:gd name="T77" fmla="*/ 75 h 101"/>
                <a:gd name="T78" fmla="*/ 135 w 143"/>
                <a:gd name="T79" fmla="*/ 82 h 101"/>
                <a:gd name="T80" fmla="*/ 133 w 143"/>
                <a:gd name="T81" fmla="*/ 88 h 101"/>
                <a:gd name="T82" fmla="*/ 131 w 143"/>
                <a:gd name="T83" fmla="*/ 92 h 101"/>
                <a:gd name="T84" fmla="*/ 129 w 143"/>
                <a:gd name="T85" fmla="*/ 96 h 101"/>
                <a:gd name="T86" fmla="*/ 127 w 143"/>
                <a:gd name="T87" fmla="*/ 99 h 101"/>
                <a:gd name="T88" fmla="*/ 124 w 143"/>
                <a:gd name="T89" fmla="*/ 101 h 101"/>
                <a:gd name="T90" fmla="*/ 122 w 143"/>
                <a:gd name="T91" fmla="*/ 101 h 101"/>
                <a:gd name="T92" fmla="*/ 122 w 143"/>
                <a:gd name="T9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3" h="101">
                  <a:moveTo>
                    <a:pt x="122" y="101"/>
                  </a:moveTo>
                  <a:lnTo>
                    <a:pt x="120" y="99"/>
                  </a:lnTo>
                  <a:lnTo>
                    <a:pt x="118" y="99"/>
                  </a:lnTo>
                  <a:lnTo>
                    <a:pt x="116" y="96"/>
                  </a:lnTo>
                  <a:lnTo>
                    <a:pt x="112" y="94"/>
                  </a:lnTo>
                  <a:lnTo>
                    <a:pt x="107" y="90"/>
                  </a:lnTo>
                  <a:lnTo>
                    <a:pt x="101" y="86"/>
                  </a:lnTo>
                  <a:lnTo>
                    <a:pt x="95" y="82"/>
                  </a:lnTo>
                  <a:lnTo>
                    <a:pt x="87" y="78"/>
                  </a:lnTo>
                  <a:lnTo>
                    <a:pt x="80" y="73"/>
                  </a:lnTo>
                  <a:lnTo>
                    <a:pt x="72" y="67"/>
                  </a:lnTo>
                  <a:lnTo>
                    <a:pt x="61" y="61"/>
                  </a:lnTo>
                  <a:lnTo>
                    <a:pt x="51" y="54"/>
                  </a:lnTo>
                  <a:lnTo>
                    <a:pt x="40" y="46"/>
                  </a:lnTo>
                  <a:lnTo>
                    <a:pt x="27" y="38"/>
                  </a:lnTo>
                  <a:lnTo>
                    <a:pt x="13" y="29"/>
                  </a:lnTo>
                  <a:lnTo>
                    <a:pt x="0" y="19"/>
                  </a:lnTo>
                  <a:lnTo>
                    <a:pt x="4" y="16"/>
                  </a:lnTo>
                  <a:lnTo>
                    <a:pt x="10" y="12"/>
                  </a:lnTo>
                  <a:lnTo>
                    <a:pt x="15" y="8"/>
                  </a:lnTo>
                  <a:lnTo>
                    <a:pt x="21" y="6"/>
                  </a:lnTo>
                  <a:lnTo>
                    <a:pt x="29" y="4"/>
                  </a:lnTo>
                  <a:lnTo>
                    <a:pt x="34" y="2"/>
                  </a:lnTo>
                  <a:lnTo>
                    <a:pt x="42" y="2"/>
                  </a:lnTo>
                  <a:lnTo>
                    <a:pt x="48" y="0"/>
                  </a:lnTo>
                  <a:lnTo>
                    <a:pt x="55" y="2"/>
                  </a:lnTo>
                  <a:lnTo>
                    <a:pt x="63" y="2"/>
                  </a:lnTo>
                  <a:lnTo>
                    <a:pt x="80" y="4"/>
                  </a:lnTo>
                  <a:lnTo>
                    <a:pt x="97" y="8"/>
                  </a:lnTo>
                  <a:lnTo>
                    <a:pt x="116" y="14"/>
                  </a:lnTo>
                  <a:lnTo>
                    <a:pt x="122" y="18"/>
                  </a:lnTo>
                  <a:lnTo>
                    <a:pt x="127" y="23"/>
                  </a:lnTo>
                  <a:lnTo>
                    <a:pt x="133" y="29"/>
                  </a:lnTo>
                  <a:lnTo>
                    <a:pt x="137" y="35"/>
                  </a:lnTo>
                  <a:lnTo>
                    <a:pt x="141" y="42"/>
                  </a:lnTo>
                  <a:lnTo>
                    <a:pt x="141" y="50"/>
                  </a:lnTo>
                  <a:lnTo>
                    <a:pt x="143" y="57"/>
                  </a:lnTo>
                  <a:lnTo>
                    <a:pt x="141" y="65"/>
                  </a:lnTo>
                  <a:lnTo>
                    <a:pt x="139" y="75"/>
                  </a:lnTo>
                  <a:lnTo>
                    <a:pt x="135" y="82"/>
                  </a:lnTo>
                  <a:lnTo>
                    <a:pt x="133" y="88"/>
                  </a:lnTo>
                  <a:lnTo>
                    <a:pt x="131" y="92"/>
                  </a:lnTo>
                  <a:lnTo>
                    <a:pt x="129" y="96"/>
                  </a:lnTo>
                  <a:lnTo>
                    <a:pt x="127" y="99"/>
                  </a:lnTo>
                  <a:lnTo>
                    <a:pt x="124" y="101"/>
                  </a:lnTo>
                  <a:lnTo>
                    <a:pt x="122" y="101"/>
                  </a:lnTo>
                  <a:lnTo>
                    <a:pt x="122" y="101"/>
                  </a:lnTo>
                </a:path>
              </a:pathLst>
            </a:custGeom>
            <a:grpFill/>
            <a:ln w="9525">
              <a:noFill/>
              <a:prstDash val="solid"/>
              <a:round/>
            </a:ln>
          </p:spPr>
          <p:txBody>
            <a:bodyPr vert="horz" wrap="square" lIns="91440" tIns="45720" rIns="91440" bIns="45720" numCol="1" anchor="t" anchorCtr="0" compatLnSpc="1"/>
            <a:lstStyle/>
            <a:p>
              <a:endParaRPr lang="zh-CN" altLang="en-US"/>
            </a:p>
          </p:txBody>
        </p:sp>
      </p:grpSp>
      <p:sp>
        <p:nvSpPr>
          <p:cNvPr id="83" name="Freeform 7"/>
          <p:cNvSpPr/>
          <p:nvPr/>
        </p:nvSpPr>
        <p:spPr bwMode="auto">
          <a:xfrm>
            <a:off x="5704105" y="3373534"/>
            <a:ext cx="493918" cy="445569"/>
          </a:xfrm>
          <a:custGeom>
            <a:avLst/>
            <a:gdLst>
              <a:gd name="T0" fmla="*/ 286 w 389"/>
              <a:gd name="T1" fmla="*/ 2 h 352"/>
              <a:gd name="T2" fmla="*/ 299 w 389"/>
              <a:gd name="T3" fmla="*/ 0 h 352"/>
              <a:gd name="T4" fmla="*/ 316 w 389"/>
              <a:gd name="T5" fmla="*/ 4 h 352"/>
              <a:gd name="T6" fmla="*/ 335 w 389"/>
              <a:gd name="T7" fmla="*/ 11 h 352"/>
              <a:gd name="T8" fmla="*/ 354 w 389"/>
              <a:gd name="T9" fmla="*/ 21 h 352"/>
              <a:gd name="T10" fmla="*/ 368 w 389"/>
              <a:gd name="T11" fmla="*/ 32 h 352"/>
              <a:gd name="T12" fmla="*/ 379 w 389"/>
              <a:gd name="T13" fmla="*/ 42 h 352"/>
              <a:gd name="T14" fmla="*/ 385 w 389"/>
              <a:gd name="T15" fmla="*/ 47 h 352"/>
              <a:gd name="T16" fmla="*/ 389 w 389"/>
              <a:gd name="T17" fmla="*/ 53 h 352"/>
              <a:gd name="T18" fmla="*/ 385 w 389"/>
              <a:gd name="T19" fmla="*/ 59 h 352"/>
              <a:gd name="T20" fmla="*/ 377 w 389"/>
              <a:gd name="T21" fmla="*/ 70 h 352"/>
              <a:gd name="T22" fmla="*/ 368 w 389"/>
              <a:gd name="T23" fmla="*/ 82 h 352"/>
              <a:gd name="T24" fmla="*/ 354 w 389"/>
              <a:gd name="T25" fmla="*/ 97 h 352"/>
              <a:gd name="T26" fmla="*/ 337 w 389"/>
              <a:gd name="T27" fmla="*/ 114 h 352"/>
              <a:gd name="T28" fmla="*/ 318 w 389"/>
              <a:gd name="T29" fmla="*/ 133 h 352"/>
              <a:gd name="T30" fmla="*/ 295 w 389"/>
              <a:gd name="T31" fmla="*/ 156 h 352"/>
              <a:gd name="T32" fmla="*/ 259 w 389"/>
              <a:gd name="T33" fmla="*/ 192 h 352"/>
              <a:gd name="T34" fmla="*/ 210 w 389"/>
              <a:gd name="T35" fmla="*/ 236 h 352"/>
              <a:gd name="T36" fmla="*/ 160 w 389"/>
              <a:gd name="T37" fmla="*/ 272 h 352"/>
              <a:gd name="T38" fmla="*/ 126 w 389"/>
              <a:gd name="T39" fmla="*/ 297 h 352"/>
              <a:gd name="T40" fmla="*/ 105 w 389"/>
              <a:gd name="T41" fmla="*/ 310 h 352"/>
              <a:gd name="T42" fmla="*/ 84 w 389"/>
              <a:gd name="T43" fmla="*/ 322 h 352"/>
              <a:gd name="T44" fmla="*/ 65 w 389"/>
              <a:gd name="T45" fmla="*/ 331 h 352"/>
              <a:gd name="T46" fmla="*/ 50 w 389"/>
              <a:gd name="T47" fmla="*/ 339 h 352"/>
              <a:gd name="T48" fmla="*/ 37 w 389"/>
              <a:gd name="T49" fmla="*/ 344 h 352"/>
              <a:gd name="T50" fmla="*/ 25 w 389"/>
              <a:gd name="T51" fmla="*/ 348 h 352"/>
              <a:gd name="T52" fmla="*/ 16 w 389"/>
              <a:gd name="T53" fmla="*/ 352 h 352"/>
              <a:gd name="T54" fmla="*/ 8 w 389"/>
              <a:gd name="T55" fmla="*/ 352 h 352"/>
              <a:gd name="T56" fmla="*/ 4 w 389"/>
              <a:gd name="T57" fmla="*/ 352 h 352"/>
              <a:gd name="T58" fmla="*/ 0 w 389"/>
              <a:gd name="T59" fmla="*/ 348 h 352"/>
              <a:gd name="T60" fmla="*/ 4 w 389"/>
              <a:gd name="T61" fmla="*/ 341 h 352"/>
              <a:gd name="T62" fmla="*/ 12 w 389"/>
              <a:gd name="T63" fmla="*/ 327 h 352"/>
              <a:gd name="T64" fmla="*/ 29 w 389"/>
              <a:gd name="T65" fmla="*/ 312 h 352"/>
              <a:gd name="T66" fmla="*/ 52 w 389"/>
              <a:gd name="T67" fmla="*/ 297 h 352"/>
              <a:gd name="T68" fmla="*/ 77 w 389"/>
              <a:gd name="T69" fmla="*/ 280 h 352"/>
              <a:gd name="T70" fmla="*/ 103 w 389"/>
              <a:gd name="T71" fmla="*/ 259 h 352"/>
              <a:gd name="T72" fmla="*/ 130 w 389"/>
              <a:gd name="T73" fmla="*/ 234 h 352"/>
              <a:gd name="T74" fmla="*/ 155 w 389"/>
              <a:gd name="T75" fmla="*/ 207 h 352"/>
              <a:gd name="T76" fmla="*/ 193 w 389"/>
              <a:gd name="T77" fmla="*/ 164 h 352"/>
              <a:gd name="T78" fmla="*/ 229 w 389"/>
              <a:gd name="T79" fmla="*/ 118 h 352"/>
              <a:gd name="T80" fmla="*/ 252 w 389"/>
              <a:gd name="T81" fmla="*/ 87 h 352"/>
              <a:gd name="T82" fmla="*/ 269 w 389"/>
              <a:gd name="T83" fmla="*/ 63 h 352"/>
              <a:gd name="T84" fmla="*/ 276 w 389"/>
              <a:gd name="T85" fmla="*/ 42 h 352"/>
              <a:gd name="T86" fmla="*/ 280 w 389"/>
              <a:gd name="T87" fmla="*/ 27 h 352"/>
              <a:gd name="T88" fmla="*/ 274 w 389"/>
              <a:gd name="T89" fmla="*/ 19 h 352"/>
              <a:gd name="T90" fmla="*/ 269 w 389"/>
              <a:gd name="T91" fmla="*/ 13 h 352"/>
              <a:gd name="T92" fmla="*/ 269 w 389"/>
              <a:gd name="T93" fmla="*/ 9 h 352"/>
              <a:gd name="T94" fmla="*/ 274 w 389"/>
              <a:gd name="T95" fmla="*/ 6 h 352"/>
              <a:gd name="T96" fmla="*/ 278 w 389"/>
              <a:gd name="T97" fmla="*/ 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9" h="352">
                <a:moveTo>
                  <a:pt x="278" y="4"/>
                </a:moveTo>
                <a:lnTo>
                  <a:pt x="286" y="2"/>
                </a:lnTo>
                <a:lnTo>
                  <a:pt x="291" y="0"/>
                </a:lnTo>
                <a:lnTo>
                  <a:pt x="299" y="0"/>
                </a:lnTo>
                <a:lnTo>
                  <a:pt x="307" y="2"/>
                </a:lnTo>
                <a:lnTo>
                  <a:pt x="316" y="4"/>
                </a:lnTo>
                <a:lnTo>
                  <a:pt x="324" y="8"/>
                </a:lnTo>
                <a:lnTo>
                  <a:pt x="335" y="11"/>
                </a:lnTo>
                <a:lnTo>
                  <a:pt x="345" y="15"/>
                </a:lnTo>
                <a:lnTo>
                  <a:pt x="354" y="21"/>
                </a:lnTo>
                <a:lnTo>
                  <a:pt x="362" y="27"/>
                </a:lnTo>
                <a:lnTo>
                  <a:pt x="368" y="32"/>
                </a:lnTo>
                <a:lnTo>
                  <a:pt x="373" y="36"/>
                </a:lnTo>
                <a:lnTo>
                  <a:pt x="379" y="42"/>
                </a:lnTo>
                <a:lnTo>
                  <a:pt x="383" y="44"/>
                </a:lnTo>
                <a:lnTo>
                  <a:pt x="385" y="47"/>
                </a:lnTo>
                <a:lnTo>
                  <a:pt x="389" y="49"/>
                </a:lnTo>
                <a:lnTo>
                  <a:pt x="389" y="53"/>
                </a:lnTo>
                <a:lnTo>
                  <a:pt x="387" y="55"/>
                </a:lnTo>
                <a:lnTo>
                  <a:pt x="385" y="59"/>
                </a:lnTo>
                <a:lnTo>
                  <a:pt x="381" y="65"/>
                </a:lnTo>
                <a:lnTo>
                  <a:pt x="377" y="70"/>
                </a:lnTo>
                <a:lnTo>
                  <a:pt x="373" y="76"/>
                </a:lnTo>
                <a:lnTo>
                  <a:pt x="368" y="82"/>
                </a:lnTo>
                <a:lnTo>
                  <a:pt x="362" y="89"/>
                </a:lnTo>
                <a:lnTo>
                  <a:pt x="354" y="97"/>
                </a:lnTo>
                <a:lnTo>
                  <a:pt x="347" y="105"/>
                </a:lnTo>
                <a:lnTo>
                  <a:pt x="337" y="114"/>
                </a:lnTo>
                <a:lnTo>
                  <a:pt x="328" y="124"/>
                </a:lnTo>
                <a:lnTo>
                  <a:pt x="318" y="133"/>
                </a:lnTo>
                <a:lnTo>
                  <a:pt x="309" y="145"/>
                </a:lnTo>
                <a:lnTo>
                  <a:pt x="295" y="156"/>
                </a:lnTo>
                <a:lnTo>
                  <a:pt x="284" y="167"/>
                </a:lnTo>
                <a:lnTo>
                  <a:pt x="259" y="192"/>
                </a:lnTo>
                <a:lnTo>
                  <a:pt x="234" y="215"/>
                </a:lnTo>
                <a:lnTo>
                  <a:pt x="210" y="236"/>
                </a:lnTo>
                <a:lnTo>
                  <a:pt x="185" y="255"/>
                </a:lnTo>
                <a:lnTo>
                  <a:pt x="160" y="272"/>
                </a:lnTo>
                <a:lnTo>
                  <a:pt x="137" y="289"/>
                </a:lnTo>
                <a:lnTo>
                  <a:pt x="126" y="297"/>
                </a:lnTo>
                <a:lnTo>
                  <a:pt x="115" y="303"/>
                </a:lnTo>
                <a:lnTo>
                  <a:pt x="105" y="310"/>
                </a:lnTo>
                <a:lnTo>
                  <a:pt x="94" y="316"/>
                </a:lnTo>
                <a:lnTo>
                  <a:pt x="84" y="322"/>
                </a:lnTo>
                <a:lnTo>
                  <a:pt x="75" y="325"/>
                </a:lnTo>
                <a:lnTo>
                  <a:pt x="65" y="331"/>
                </a:lnTo>
                <a:lnTo>
                  <a:pt x="58" y="335"/>
                </a:lnTo>
                <a:lnTo>
                  <a:pt x="50" y="339"/>
                </a:lnTo>
                <a:lnTo>
                  <a:pt x="42" y="341"/>
                </a:lnTo>
                <a:lnTo>
                  <a:pt x="37" y="344"/>
                </a:lnTo>
                <a:lnTo>
                  <a:pt x="31" y="346"/>
                </a:lnTo>
                <a:lnTo>
                  <a:pt x="25" y="348"/>
                </a:lnTo>
                <a:lnTo>
                  <a:pt x="19" y="350"/>
                </a:lnTo>
                <a:lnTo>
                  <a:pt x="16" y="352"/>
                </a:lnTo>
                <a:lnTo>
                  <a:pt x="12" y="352"/>
                </a:lnTo>
                <a:lnTo>
                  <a:pt x="8" y="352"/>
                </a:lnTo>
                <a:lnTo>
                  <a:pt x="6" y="352"/>
                </a:lnTo>
                <a:lnTo>
                  <a:pt x="4" y="352"/>
                </a:lnTo>
                <a:lnTo>
                  <a:pt x="2" y="350"/>
                </a:lnTo>
                <a:lnTo>
                  <a:pt x="0" y="348"/>
                </a:lnTo>
                <a:lnTo>
                  <a:pt x="0" y="344"/>
                </a:lnTo>
                <a:lnTo>
                  <a:pt x="4" y="341"/>
                </a:lnTo>
                <a:lnTo>
                  <a:pt x="8" y="335"/>
                </a:lnTo>
                <a:lnTo>
                  <a:pt x="12" y="327"/>
                </a:lnTo>
                <a:lnTo>
                  <a:pt x="19" y="320"/>
                </a:lnTo>
                <a:lnTo>
                  <a:pt x="29" y="312"/>
                </a:lnTo>
                <a:lnTo>
                  <a:pt x="38" y="304"/>
                </a:lnTo>
                <a:lnTo>
                  <a:pt x="52" y="297"/>
                </a:lnTo>
                <a:lnTo>
                  <a:pt x="63" y="289"/>
                </a:lnTo>
                <a:lnTo>
                  <a:pt x="77" y="280"/>
                </a:lnTo>
                <a:lnTo>
                  <a:pt x="90" y="268"/>
                </a:lnTo>
                <a:lnTo>
                  <a:pt x="103" y="259"/>
                </a:lnTo>
                <a:lnTo>
                  <a:pt x="116" y="247"/>
                </a:lnTo>
                <a:lnTo>
                  <a:pt x="130" y="234"/>
                </a:lnTo>
                <a:lnTo>
                  <a:pt x="143" y="221"/>
                </a:lnTo>
                <a:lnTo>
                  <a:pt x="155" y="207"/>
                </a:lnTo>
                <a:lnTo>
                  <a:pt x="168" y="194"/>
                </a:lnTo>
                <a:lnTo>
                  <a:pt x="193" y="164"/>
                </a:lnTo>
                <a:lnTo>
                  <a:pt x="217" y="135"/>
                </a:lnTo>
                <a:lnTo>
                  <a:pt x="229" y="118"/>
                </a:lnTo>
                <a:lnTo>
                  <a:pt x="242" y="103"/>
                </a:lnTo>
                <a:lnTo>
                  <a:pt x="252" y="87"/>
                </a:lnTo>
                <a:lnTo>
                  <a:pt x="261" y="74"/>
                </a:lnTo>
                <a:lnTo>
                  <a:pt x="269" y="63"/>
                </a:lnTo>
                <a:lnTo>
                  <a:pt x="272" y="51"/>
                </a:lnTo>
                <a:lnTo>
                  <a:pt x="276" y="42"/>
                </a:lnTo>
                <a:lnTo>
                  <a:pt x="278" y="32"/>
                </a:lnTo>
                <a:lnTo>
                  <a:pt x="280" y="27"/>
                </a:lnTo>
                <a:lnTo>
                  <a:pt x="278" y="21"/>
                </a:lnTo>
                <a:lnTo>
                  <a:pt x="274" y="19"/>
                </a:lnTo>
                <a:lnTo>
                  <a:pt x="271" y="17"/>
                </a:lnTo>
                <a:lnTo>
                  <a:pt x="269" y="13"/>
                </a:lnTo>
                <a:lnTo>
                  <a:pt x="269" y="11"/>
                </a:lnTo>
                <a:lnTo>
                  <a:pt x="269" y="9"/>
                </a:lnTo>
                <a:lnTo>
                  <a:pt x="271" y="8"/>
                </a:lnTo>
                <a:lnTo>
                  <a:pt x="274" y="6"/>
                </a:lnTo>
                <a:lnTo>
                  <a:pt x="278" y="4"/>
                </a:lnTo>
                <a:lnTo>
                  <a:pt x="278" y="4"/>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84" name="Freeform 8"/>
          <p:cNvSpPr/>
          <p:nvPr/>
        </p:nvSpPr>
        <p:spPr bwMode="auto">
          <a:xfrm>
            <a:off x="5994345" y="3555812"/>
            <a:ext cx="1262800" cy="511392"/>
          </a:xfrm>
          <a:custGeom>
            <a:avLst/>
            <a:gdLst>
              <a:gd name="T0" fmla="*/ 991 w 993"/>
              <a:gd name="T1" fmla="*/ 336 h 403"/>
              <a:gd name="T2" fmla="*/ 989 w 993"/>
              <a:gd name="T3" fmla="*/ 340 h 403"/>
              <a:gd name="T4" fmla="*/ 983 w 993"/>
              <a:gd name="T5" fmla="*/ 342 h 403"/>
              <a:gd name="T6" fmla="*/ 976 w 993"/>
              <a:gd name="T7" fmla="*/ 346 h 403"/>
              <a:gd name="T8" fmla="*/ 964 w 993"/>
              <a:gd name="T9" fmla="*/ 350 h 403"/>
              <a:gd name="T10" fmla="*/ 951 w 993"/>
              <a:gd name="T11" fmla="*/ 354 h 403"/>
              <a:gd name="T12" fmla="*/ 934 w 993"/>
              <a:gd name="T13" fmla="*/ 359 h 403"/>
              <a:gd name="T14" fmla="*/ 917 w 993"/>
              <a:gd name="T15" fmla="*/ 363 h 403"/>
              <a:gd name="T16" fmla="*/ 886 w 993"/>
              <a:gd name="T17" fmla="*/ 371 h 403"/>
              <a:gd name="T18" fmla="*/ 844 w 993"/>
              <a:gd name="T19" fmla="*/ 380 h 403"/>
              <a:gd name="T20" fmla="*/ 804 w 993"/>
              <a:gd name="T21" fmla="*/ 388 h 403"/>
              <a:gd name="T22" fmla="*/ 766 w 993"/>
              <a:gd name="T23" fmla="*/ 392 h 403"/>
              <a:gd name="T24" fmla="*/ 730 w 993"/>
              <a:gd name="T25" fmla="*/ 397 h 403"/>
              <a:gd name="T26" fmla="*/ 700 w 993"/>
              <a:gd name="T27" fmla="*/ 401 h 403"/>
              <a:gd name="T28" fmla="*/ 675 w 993"/>
              <a:gd name="T29" fmla="*/ 403 h 403"/>
              <a:gd name="T30" fmla="*/ 656 w 993"/>
              <a:gd name="T31" fmla="*/ 403 h 403"/>
              <a:gd name="T32" fmla="*/ 646 w 993"/>
              <a:gd name="T33" fmla="*/ 401 h 403"/>
              <a:gd name="T34" fmla="*/ 639 w 993"/>
              <a:gd name="T35" fmla="*/ 397 h 403"/>
              <a:gd name="T36" fmla="*/ 626 w 993"/>
              <a:gd name="T37" fmla="*/ 392 h 403"/>
              <a:gd name="T38" fmla="*/ 608 w 993"/>
              <a:gd name="T39" fmla="*/ 384 h 403"/>
              <a:gd name="T40" fmla="*/ 586 w 993"/>
              <a:gd name="T41" fmla="*/ 373 h 403"/>
              <a:gd name="T42" fmla="*/ 559 w 993"/>
              <a:gd name="T43" fmla="*/ 357 h 403"/>
              <a:gd name="T44" fmla="*/ 529 w 993"/>
              <a:gd name="T45" fmla="*/ 340 h 403"/>
              <a:gd name="T46" fmla="*/ 492 w 993"/>
              <a:gd name="T47" fmla="*/ 319 h 403"/>
              <a:gd name="T48" fmla="*/ 452 w 993"/>
              <a:gd name="T49" fmla="*/ 296 h 403"/>
              <a:gd name="T50" fmla="*/ 407 w 993"/>
              <a:gd name="T51" fmla="*/ 272 h 403"/>
              <a:gd name="T52" fmla="*/ 357 w 993"/>
              <a:gd name="T53" fmla="*/ 241 h 403"/>
              <a:gd name="T54" fmla="*/ 302 w 993"/>
              <a:gd name="T55" fmla="*/ 211 h 403"/>
              <a:gd name="T56" fmla="*/ 243 w 993"/>
              <a:gd name="T57" fmla="*/ 175 h 403"/>
              <a:gd name="T58" fmla="*/ 180 w 993"/>
              <a:gd name="T59" fmla="*/ 137 h 403"/>
              <a:gd name="T60" fmla="*/ 112 w 993"/>
              <a:gd name="T61" fmla="*/ 97 h 403"/>
              <a:gd name="T62" fmla="*/ 38 w 993"/>
              <a:gd name="T63" fmla="*/ 53 h 403"/>
              <a:gd name="T64" fmla="*/ 19 w 993"/>
              <a:gd name="T65" fmla="*/ 0 h 403"/>
              <a:gd name="T66" fmla="*/ 42 w 993"/>
              <a:gd name="T67" fmla="*/ 11 h 403"/>
              <a:gd name="T68" fmla="*/ 66 w 993"/>
              <a:gd name="T69" fmla="*/ 24 h 403"/>
              <a:gd name="T70" fmla="*/ 97 w 993"/>
              <a:gd name="T71" fmla="*/ 40 h 403"/>
              <a:gd name="T72" fmla="*/ 131 w 993"/>
              <a:gd name="T73" fmla="*/ 57 h 403"/>
              <a:gd name="T74" fmla="*/ 167 w 993"/>
              <a:gd name="T75" fmla="*/ 74 h 403"/>
              <a:gd name="T76" fmla="*/ 209 w 993"/>
              <a:gd name="T77" fmla="*/ 93 h 403"/>
              <a:gd name="T78" fmla="*/ 257 w 993"/>
              <a:gd name="T79" fmla="*/ 114 h 403"/>
              <a:gd name="T80" fmla="*/ 306 w 993"/>
              <a:gd name="T81" fmla="*/ 135 h 403"/>
              <a:gd name="T82" fmla="*/ 357 w 993"/>
              <a:gd name="T83" fmla="*/ 158 h 403"/>
              <a:gd name="T84" fmla="*/ 405 w 993"/>
              <a:gd name="T85" fmla="*/ 178 h 403"/>
              <a:gd name="T86" fmla="*/ 449 w 993"/>
              <a:gd name="T87" fmla="*/ 198 h 403"/>
              <a:gd name="T88" fmla="*/ 490 w 993"/>
              <a:gd name="T89" fmla="*/ 213 h 403"/>
              <a:gd name="T90" fmla="*/ 529 w 993"/>
              <a:gd name="T91" fmla="*/ 226 h 403"/>
              <a:gd name="T92" fmla="*/ 563 w 993"/>
              <a:gd name="T93" fmla="*/ 236 h 403"/>
              <a:gd name="T94" fmla="*/ 595 w 993"/>
              <a:gd name="T95" fmla="*/ 245 h 403"/>
              <a:gd name="T96" fmla="*/ 624 w 993"/>
              <a:gd name="T97" fmla="*/ 253 h 403"/>
              <a:gd name="T98" fmla="*/ 681 w 993"/>
              <a:gd name="T99" fmla="*/ 266 h 403"/>
              <a:gd name="T100" fmla="*/ 740 w 993"/>
              <a:gd name="T101" fmla="*/ 279 h 403"/>
              <a:gd name="T102" fmla="*/ 801 w 993"/>
              <a:gd name="T103" fmla="*/ 291 h 403"/>
              <a:gd name="T104" fmla="*/ 863 w 993"/>
              <a:gd name="T105" fmla="*/ 300 h 403"/>
              <a:gd name="T106" fmla="*/ 894 w 993"/>
              <a:gd name="T107" fmla="*/ 304 h 403"/>
              <a:gd name="T108" fmla="*/ 920 w 993"/>
              <a:gd name="T109" fmla="*/ 310 h 403"/>
              <a:gd name="T110" fmla="*/ 941 w 993"/>
              <a:gd name="T111" fmla="*/ 314 h 403"/>
              <a:gd name="T112" fmla="*/ 960 w 993"/>
              <a:gd name="T113" fmla="*/ 317 h 403"/>
              <a:gd name="T114" fmla="*/ 974 w 993"/>
              <a:gd name="T115" fmla="*/ 323 h 403"/>
              <a:gd name="T116" fmla="*/ 983 w 993"/>
              <a:gd name="T117" fmla="*/ 327 h 403"/>
              <a:gd name="T118" fmla="*/ 991 w 993"/>
              <a:gd name="T119" fmla="*/ 331 h 403"/>
              <a:gd name="T120" fmla="*/ 993 w 993"/>
              <a:gd name="T121" fmla="*/ 336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93" h="403">
                <a:moveTo>
                  <a:pt x="993" y="336"/>
                </a:moveTo>
                <a:lnTo>
                  <a:pt x="991" y="336"/>
                </a:lnTo>
                <a:lnTo>
                  <a:pt x="991" y="338"/>
                </a:lnTo>
                <a:lnTo>
                  <a:pt x="989" y="340"/>
                </a:lnTo>
                <a:lnTo>
                  <a:pt x="987" y="340"/>
                </a:lnTo>
                <a:lnTo>
                  <a:pt x="983" y="342"/>
                </a:lnTo>
                <a:lnTo>
                  <a:pt x="979" y="344"/>
                </a:lnTo>
                <a:lnTo>
                  <a:pt x="976" y="346"/>
                </a:lnTo>
                <a:lnTo>
                  <a:pt x="970" y="348"/>
                </a:lnTo>
                <a:lnTo>
                  <a:pt x="964" y="350"/>
                </a:lnTo>
                <a:lnTo>
                  <a:pt x="958" y="352"/>
                </a:lnTo>
                <a:lnTo>
                  <a:pt x="951" y="354"/>
                </a:lnTo>
                <a:lnTo>
                  <a:pt x="943" y="355"/>
                </a:lnTo>
                <a:lnTo>
                  <a:pt x="934" y="359"/>
                </a:lnTo>
                <a:lnTo>
                  <a:pt x="926" y="361"/>
                </a:lnTo>
                <a:lnTo>
                  <a:pt x="917" y="363"/>
                </a:lnTo>
                <a:lnTo>
                  <a:pt x="907" y="365"/>
                </a:lnTo>
                <a:lnTo>
                  <a:pt x="886" y="371"/>
                </a:lnTo>
                <a:lnTo>
                  <a:pt x="865" y="376"/>
                </a:lnTo>
                <a:lnTo>
                  <a:pt x="844" y="380"/>
                </a:lnTo>
                <a:lnTo>
                  <a:pt x="825" y="384"/>
                </a:lnTo>
                <a:lnTo>
                  <a:pt x="804" y="388"/>
                </a:lnTo>
                <a:lnTo>
                  <a:pt x="785" y="390"/>
                </a:lnTo>
                <a:lnTo>
                  <a:pt x="766" y="392"/>
                </a:lnTo>
                <a:lnTo>
                  <a:pt x="747" y="395"/>
                </a:lnTo>
                <a:lnTo>
                  <a:pt x="730" y="397"/>
                </a:lnTo>
                <a:lnTo>
                  <a:pt x="713" y="399"/>
                </a:lnTo>
                <a:lnTo>
                  <a:pt x="700" y="401"/>
                </a:lnTo>
                <a:lnTo>
                  <a:pt x="686" y="403"/>
                </a:lnTo>
                <a:lnTo>
                  <a:pt x="675" y="403"/>
                </a:lnTo>
                <a:lnTo>
                  <a:pt x="665" y="403"/>
                </a:lnTo>
                <a:lnTo>
                  <a:pt x="656" y="403"/>
                </a:lnTo>
                <a:lnTo>
                  <a:pt x="648" y="401"/>
                </a:lnTo>
                <a:lnTo>
                  <a:pt x="646" y="401"/>
                </a:lnTo>
                <a:lnTo>
                  <a:pt x="643" y="399"/>
                </a:lnTo>
                <a:lnTo>
                  <a:pt x="639" y="397"/>
                </a:lnTo>
                <a:lnTo>
                  <a:pt x="633" y="395"/>
                </a:lnTo>
                <a:lnTo>
                  <a:pt x="626" y="392"/>
                </a:lnTo>
                <a:lnTo>
                  <a:pt x="618" y="388"/>
                </a:lnTo>
                <a:lnTo>
                  <a:pt x="608" y="384"/>
                </a:lnTo>
                <a:lnTo>
                  <a:pt x="599" y="378"/>
                </a:lnTo>
                <a:lnTo>
                  <a:pt x="586" y="373"/>
                </a:lnTo>
                <a:lnTo>
                  <a:pt x="574" y="365"/>
                </a:lnTo>
                <a:lnTo>
                  <a:pt x="559" y="357"/>
                </a:lnTo>
                <a:lnTo>
                  <a:pt x="546" y="350"/>
                </a:lnTo>
                <a:lnTo>
                  <a:pt x="529" y="340"/>
                </a:lnTo>
                <a:lnTo>
                  <a:pt x="511" y="331"/>
                </a:lnTo>
                <a:lnTo>
                  <a:pt x="492" y="319"/>
                </a:lnTo>
                <a:lnTo>
                  <a:pt x="473" y="310"/>
                </a:lnTo>
                <a:lnTo>
                  <a:pt x="452" y="296"/>
                </a:lnTo>
                <a:lnTo>
                  <a:pt x="430" y="285"/>
                </a:lnTo>
                <a:lnTo>
                  <a:pt x="407" y="272"/>
                </a:lnTo>
                <a:lnTo>
                  <a:pt x="382" y="257"/>
                </a:lnTo>
                <a:lnTo>
                  <a:pt x="357" y="241"/>
                </a:lnTo>
                <a:lnTo>
                  <a:pt x="331" y="226"/>
                </a:lnTo>
                <a:lnTo>
                  <a:pt x="302" y="211"/>
                </a:lnTo>
                <a:lnTo>
                  <a:pt x="274" y="194"/>
                </a:lnTo>
                <a:lnTo>
                  <a:pt x="243" y="175"/>
                </a:lnTo>
                <a:lnTo>
                  <a:pt x="213" y="158"/>
                </a:lnTo>
                <a:lnTo>
                  <a:pt x="180" y="137"/>
                </a:lnTo>
                <a:lnTo>
                  <a:pt x="146" y="118"/>
                </a:lnTo>
                <a:lnTo>
                  <a:pt x="112" y="97"/>
                </a:lnTo>
                <a:lnTo>
                  <a:pt x="76" y="74"/>
                </a:lnTo>
                <a:lnTo>
                  <a:pt x="38" y="53"/>
                </a:lnTo>
                <a:lnTo>
                  <a:pt x="0" y="28"/>
                </a:lnTo>
                <a:lnTo>
                  <a:pt x="19" y="0"/>
                </a:lnTo>
                <a:lnTo>
                  <a:pt x="28" y="5"/>
                </a:lnTo>
                <a:lnTo>
                  <a:pt x="42" y="11"/>
                </a:lnTo>
                <a:lnTo>
                  <a:pt x="53" y="19"/>
                </a:lnTo>
                <a:lnTo>
                  <a:pt x="66" y="24"/>
                </a:lnTo>
                <a:lnTo>
                  <a:pt x="82" y="32"/>
                </a:lnTo>
                <a:lnTo>
                  <a:pt x="97" y="40"/>
                </a:lnTo>
                <a:lnTo>
                  <a:pt x="112" y="47"/>
                </a:lnTo>
                <a:lnTo>
                  <a:pt x="131" y="57"/>
                </a:lnTo>
                <a:lnTo>
                  <a:pt x="148" y="64"/>
                </a:lnTo>
                <a:lnTo>
                  <a:pt x="167" y="74"/>
                </a:lnTo>
                <a:lnTo>
                  <a:pt x="188" y="83"/>
                </a:lnTo>
                <a:lnTo>
                  <a:pt x="209" y="93"/>
                </a:lnTo>
                <a:lnTo>
                  <a:pt x="232" y="102"/>
                </a:lnTo>
                <a:lnTo>
                  <a:pt x="257" y="114"/>
                </a:lnTo>
                <a:lnTo>
                  <a:pt x="281" y="123"/>
                </a:lnTo>
                <a:lnTo>
                  <a:pt x="306" y="135"/>
                </a:lnTo>
                <a:lnTo>
                  <a:pt x="333" y="148"/>
                </a:lnTo>
                <a:lnTo>
                  <a:pt x="357" y="158"/>
                </a:lnTo>
                <a:lnTo>
                  <a:pt x="382" y="169"/>
                </a:lnTo>
                <a:lnTo>
                  <a:pt x="405" y="178"/>
                </a:lnTo>
                <a:lnTo>
                  <a:pt x="428" y="188"/>
                </a:lnTo>
                <a:lnTo>
                  <a:pt x="449" y="198"/>
                </a:lnTo>
                <a:lnTo>
                  <a:pt x="470" y="205"/>
                </a:lnTo>
                <a:lnTo>
                  <a:pt x="490" y="213"/>
                </a:lnTo>
                <a:lnTo>
                  <a:pt x="510" y="218"/>
                </a:lnTo>
                <a:lnTo>
                  <a:pt x="529" y="226"/>
                </a:lnTo>
                <a:lnTo>
                  <a:pt x="546" y="232"/>
                </a:lnTo>
                <a:lnTo>
                  <a:pt x="563" y="236"/>
                </a:lnTo>
                <a:lnTo>
                  <a:pt x="580" y="241"/>
                </a:lnTo>
                <a:lnTo>
                  <a:pt x="595" y="245"/>
                </a:lnTo>
                <a:lnTo>
                  <a:pt x="610" y="249"/>
                </a:lnTo>
                <a:lnTo>
                  <a:pt x="624" y="253"/>
                </a:lnTo>
                <a:lnTo>
                  <a:pt x="652" y="260"/>
                </a:lnTo>
                <a:lnTo>
                  <a:pt x="681" y="266"/>
                </a:lnTo>
                <a:lnTo>
                  <a:pt x="709" y="274"/>
                </a:lnTo>
                <a:lnTo>
                  <a:pt x="740" y="279"/>
                </a:lnTo>
                <a:lnTo>
                  <a:pt x="770" y="285"/>
                </a:lnTo>
                <a:lnTo>
                  <a:pt x="801" y="291"/>
                </a:lnTo>
                <a:lnTo>
                  <a:pt x="831" y="296"/>
                </a:lnTo>
                <a:lnTo>
                  <a:pt x="863" y="300"/>
                </a:lnTo>
                <a:lnTo>
                  <a:pt x="879" y="302"/>
                </a:lnTo>
                <a:lnTo>
                  <a:pt x="894" y="304"/>
                </a:lnTo>
                <a:lnTo>
                  <a:pt x="907" y="308"/>
                </a:lnTo>
                <a:lnTo>
                  <a:pt x="920" y="310"/>
                </a:lnTo>
                <a:lnTo>
                  <a:pt x="932" y="312"/>
                </a:lnTo>
                <a:lnTo>
                  <a:pt x="941" y="314"/>
                </a:lnTo>
                <a:lnTo>
                  <a:pt x="951" y="316"/>
                </a:lnTo>
                <a:lnTo>
                  <a:pt x="960" y="317"/>
                </a:lnTo>
                <a:lnTo>
                  <a:pt x="968" y="321"/>
                </a:lnTo>
                <a:lnTo>
                  <a:pt x="974" y="323"/>
                </a:lnTo>
                <a:lnTo>
                  <a:pt x="979" y="325"/>
                </a:lnTo>
                <a:lnTo>
                  <a:pt x="983" y="327"/>
                </a:lnTo>
                <a:lnTo>
                  <a:pt x="987" y="329"/>
                </a:lnTo>
                <a:lnTo>
                  <a:pt x="991" y="331"/>
                </a:lnTo>
                <a:lnTo>
                  <a:pt x="991" y="333"/>
                </a:lnTo>
                <a:lnTo>
                  <a:pt x="993" y="336"/>
                </a:lnTo>
                <a:lnTo>
                  <a:pt x="993" y="336"/>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85" name="Freeform 10"/>
          <p:cNvSpPr/>
          <p:nvPr/>
        </p:nvSpPr>
        <p:spPr bwMode="auto">
          <a:xfrm>
            <a:off x="5627726" y="3834293"/>
            <a:ext cx="639039" cy="731646"/>
          </a:xfrm>
          <a:custGeom>
            <a:avLst/>
            <a:gdLst>
              <a:gd name="T0" fmla="*/ 115 w 503"/>
              <a:gd name="T1" fmla="*/ 531 h 579"/>
              <a:gd name="T2" fmla="*/ 88 w 503"/>
              <a:gd name="T3" fmla="*/ 545 h 579"/>
              <a:gd name="T4" fmla="*/ 65 w 503"/>
              <a:gd name="T5" fmla="*/ 556 h 579"/>
              <a:gd name="T6" fmla="*/ 46 w 503"/>
              <a:gd name="T7" fmla="*/ 566 h 579"/>
              <a:gd name="T8" fmla="*/ 29 w 503"/>
              <a:gd name="T9" fmla="*/ 571 h 579"/>
              <a:gd name="T10" fmla="*/ 18 w 503"/>
              <a:gd name="T11" fmla="*/ 577 h 579"/>
              <a:gd name="T12" fmla="*/ 8 w 503"/>
              <a:gd name="T13" fmla="*/ 579 h 579"/>
              <a:gd name="T14" fmla="*/ 2 w 503"/>
              <a:gd name="T15" fmla="*/ 579 h 579"/>
              <a:gd name="T16" fmla="*/ 0 w 503"/>
              <a:gd name="T17" fmla="*/ 577 h 579"/>
              <a:gd name="T18" fmla="*/ 0 w 503"/>
              <a:gd name="T19" fmla="*/ 571 h 579"/>
              <a:gd name="T20" fmla="*/ 8 w 503"/>
              <a:gd name="T21" fmla="*/ 564 h 579"/>
              <a:gd name="T22" fmla="*/ 18 w 503"/>
              <a:gd name="T23" fmla="*/ 554 h 579"/>
              <a:gd name="T24" fmla="*/ 31 w 503"/>
              <a:gd name="T25" fmla="*/ 543 h 579"/>
              <a:gd name="T26" fmla="*/ 50 w 503"/>
              <a:gd name="T27" fmla="*/ 528 h 579"/>
              <a:gd name="T28" fmla="*/ 73 w 503"/>
              <a:gd name="T29" fmla="*/ 512 h 579"/>
              <a:gd name="T30" fmla="*/ 101 w 503"/>
              <a:gd name="T31" fmla="*/ 493 h 579"/>
              <a:gd name="T32" fmla="*/ 147 w 503"/>
              <a:gd name="T33" fmla="*/ 461 h 579"/>
              <a:gd name="T34" fmla="*/ 206 w 503"/>
              <a:gd name="T35" fmla="*/ 412 h 579"/>
              <a:gd name="T36" fmla="*/ 255 w 503"/>
              <a:gd name="T37" fmla="*/ 358 h 579"/>
              <a:gd name="T38" fmla="*/ 299 w 503"/>
              <a:gd name="T39" fmla="*/ 297 h 579"/>
              <a:gd name="T40" fmla="*/ 318 w 503"/>
              <a:gd name="T41" fmla="*/ 265 h 579"/>
              <a:gd name="T42" fmla="*/ 352 w 503"/>
              <a:gd name="T43" fmla="*/ 202 h 579"/>
              <a:gd name="T44" fmla="*/ 379 w 503"/>
              <a:gd name="T45" fmla="*/ 137 h 579"/>
              <a:gd name="T46" fmla="*/ 400 w 503"/>
              <a:gd name="T47" fmla="*/ 69 h 579"/>
              <a:gd name="T48" fmla="*/ 417 w 503"/>
              <a:gd name="T49" fmla="*/ 0 h 579"/>
              <a:gd name="T50" fmla="*/ 436 w 503"/>
              <a:gd name="T51" fmla="*/ 10 h 579"/>
              <a:gd name="T52" fmla="*/ 453 w 503"/>
              <a:gd name="T53" fmla="*/ 21 h 579"/>
              <a:gd name="T54" fmla="*/ 468 w 503"/>
              <a:gd name="T55" fmla="*/ 31 h 579"/>
              <a:gd name="T56" fmla="*/ 480 w 503"/>
              <a:gd name="T57" fmla="*/ 40 h 579"/>
              <a:gd name="T58" fmla="*/ 489 w 503"/>
              <a:gd name="T59" fmla="*/ 48 h 579"/>
              <a:gd name="T60" fmla="*/ 497 w 503"/>
              <a:gd name="T61" fmla="*/ 56 h 579"/>
              <a:gd name="T62" fmla="*/ 501 w 503"/>
              <a:gd name="T63" fmla="*/ 63 h 579"/>
              <a:gd name="T64" fmla="*/ 503 w 503"/>
              <a:gd name="T65" fmla="*/ 71 h 579"/>
              <a:gd name="T66" fmla="*/ 501 w 503"/>
              <a:gd name="T67" fmla="*/ 82 h 579"/>
              <a:gd name="T68" fmla="*/ 499 w 503"/>
              <a:gd name="T69" fmla="*/ 92 h 579"/>
              <a:gd name="T70" fmla="*/ 495 w 503"/>
              <a:gd name="T71" fmla="*/ 105 h 579"/>
              <a:gd name="T72" fmla="*/ 489 w 503"/>
              <a:gd name="T73" fmla="*/ 118 h 579"/>
              <a:gd name="T74" fmla="*/ 484 w 503"/>
              <a:gd name="T75" fmla="*/ 136 h 579"/>
              <a:gd name="T76" fmla="*/ 474 w 503"/>
              <a:gd name="T77" fmla="*/ 155 h 579"/>
              <a:gd name="T78" fmla="*/ 465 w 503"/>
              <a:gd name="T79" fmla="*/ 177 h 579"/>
              <a:gd name="T80" fmla="*/ 448 w 503"/>
              <a:gd name="T81" fmla="*/ 212 h 579"/>
              <a:gd name="T82" fmla="*/ 421 w 503"/>
              <a:gd name="T83" fmla="*/ 259 h 579"/>
              <a:gd name="T84" fmla="*/ 392 w 503"/>
              <a:gd name="T85" fmla="*/ 305 h 579"/>
              <a:gd name="T86" fmla="*/ 356 w 503"/>
              <a:gd name="T87" fmla="*/ 349 h 579"/>
              <a:gd name="T88" fmla="*/ 316 w 503"/>
              <a:gd name="T89" fmla="*/ 393 h 579"/>
              <a:gd name="T90" fmla="*/ 269 w 503"/>
              <a:gd name="T91" fmla="*/ 434 h 579"/>
              <a:gd name="T92" fmla="*/ 215 w 503"/>
              <a:gd name="T93" fmla="*/ 474 h 579"/>
              <a:gd name="T94" fmla="*/ 158 w 503"/>
              <a:gd name="T95" fmla="*/ 509 h 579"/>
              <a:gd name="T96" fmla="*/ 128 w 503"/>
              <a:gd name="T97" fmla="*/ 524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3" h="579">
                <a:moveTo>
                  <a:pt x="128" y="524"/>
                </a:moveTo>
                <a:lnTo>
                  <a:pt x="115" y="531"/>
                </a:lnTo>
                <a:lnTo>
                  <a:pt x="101" y="539"/>
                </a:lnTo>
                <a:lnTo>
                  <a:pt x="88" y="545"/>
                </a:lnTo>
                <a:lnTo>
                  <a:pt x="77" y="552"/>
                </a:lnTo>
                <a:lnTo>
                  <a:pt x="65" y="556"/>
                </a:lnTo>
                <a:lnTo>
                  <a:pt x="56" y="562"/>
                </a:lnTo>
                <a:lnTo>
                  <a:pt x="46" y="566"/>
                </a:lnTo>
                <a:lnTo>
                  <a:pt x="37" y="570"/>
                </a:lnTo>
                <a:lnTo>
                  <a:pt x="29" y="571"/>
                </a:lnTo>
                <a:lnTo>
                  <a:pt x="23" y="575"/>
                </a:lnTo>
                <a:lnTo>
                  <a:pt x="18" y="577"/>
                </a:lnTo>
                <a:lnTo>
                  <a:pt x="12" y="577"/>
                </a:lnTo>
                <a:lnTo>
                  <a:pt x="8" y="579"/>
                </a:lnTo>
                <a:lnTo>
                  <a:pt x="4" y="579"/>
                </a:lnTo>
                <a:lnTo>
                  <a:pt x="2" y="579"/>
                </a:lnTo>
                <a:lnTo>
                  <a:pt x="0" y="577"/>
                </a:lnTo>
                <a:lnTo>
                  <a:pt x="0" y="577"/>
                </a:lnTo>
                <a:lnTo>
                  <a:pt x="0" y="573"/>
                </a:lnTo>
                <a:lnTo>
                  <a:pt x="0" y="571"/>
                </a:lnTo>
                <a:lnTo>
                  <a:pt x="4" y="568"/>
                </a:lnTo>
                <a:lnTo>
                  <a:pt x="8" y="564"/>
                </a:lnTo>
                <a:lnTo>
                  <a:pt x="12" y="560"/>
                </a:lnTo>
                <a:lnTo>
                  <a:pt x="18" y="554"/>
                </a:lnTo>
                <a:lnTo>
                  <a:pt x="23" y="549"/>
                </a:lnTo>
                <a:lnTo>
                  <a:pt x="31" y="543"/>
                </a:lnTo>
                <a:lnTo>
                  <a:pt x="40" y="535"/>
                </a:lnTo>
                <a:lnTo>
                  <a:pt x="50" y="528"/>
                </a:lnTo>
                <a:lnTo>
                  <a:pt x="61" y="520"/>
                </a:lnTo>
                <a:lnTo>
                  <a:pt x="73" y="512"/>
                </a:lnTo>
                <a:lnTo>
                  <a:pt x="86" y="503"/>
                </a:lnTo>
                <a:lnTo>
                  <a:pt x="101" y="493"/>
                </a:lnTo>
                <a:lnTo>
                  <a:pt x="117" y="484"/>
                </a:lnTo>
                <a:lnTo>
                  <a:pt x="147" y="461"/>
                </a:lnTo>
                <a:lnTo>
                  <a:pt x="177" y="436"/>
                </a:lnTo>
                <a:lnTo>
                  <a:pt x="206" y="412"/>
                </a:lnTo>
                <a:lnTo>
                  <a:pt x="231" y="385"/>
                </a:lnTo>
                <a:lnTo>
                  <a:pt x="255" y="358"/>
                </a:lnTo>
                <a:lnTo>
                  <a:pt x="278" y="328"/>
                </a:lnTo>
                <a:lnTo>
                  <a:pt x="299" y="297"/>
                </a:lnTo>
                <a:lnTo>
                  <a:pt x="309" y="282"/>
                </a:lnTo>
                <a:lnTo>
                  <a:pt x="318" y="265"/>
                </a:lnTo>
                <a:lnTo>
                  <a:pt x="335" y="235"/>
                </a:lnTo>
                <a:lnTo>
                  <a:pt x="352" y="202"/>
                </a:lnTo>
                <a:lnTo>
                  <a:pt x="366" y="170"/>
                </a:lnTo>
                <a:lnTo>
                  <a:pt x="379" y="137"/>
                </a:lnTo>
                <a:lnTo>
                  <a:pt x="390" y="103"/>
                </a:lnTo>
                <a:lnTo>
                  <a:pt x="400" y="69"/>
                </a:lnTo>
                <a:lnTo>
                  <a:pt x="409" y="35"/>
                </a:lnTo>
                <a:lnTo>
                  <a:pt x="417" y="0"/>
                </a:lnTo>
                <a:lnTo>
                  <a:pt x="427" y="6"/>
                </a:lnTo>
                <a:lnTo>
                  <a:pt x="436" y="10"/>
                </a:lnTo>
                <a:lnTo>
                  <a:pt x="446" y="16"/>
                </a:lnTo>
                <a:lnTo>
                  <a:pt x="453" y="21"/>
                </a:lnTo>
                <a:lnTo>
                  <a:pt x="461" y="25"/>
                </a:lnTo>
                <a:lnTo>
                  <a:pt x="468" y="31"/>
                </a:lnTo>
                <a:lnTo>
                  <a:pt x="474" y="35"/>
                </a:lnTo>
                <a:lnTo>
                  <a:pt x="480" y="40"/>
                </a:lnTo>
                <a:lnTo>
                  <a:pt x="486" y="44"/>
                </a:lnTo>
                <a:lnTo>
                  <a:pt x="489" y="48"/>
                </a:lnTo>
                <a:lnTo>
                  <a:pt x="493" y="52"/>
                </a:lnTo>
                <a:lnTo>
                  <a:pt x="497" y="56"/>
                </a:lnTo>
                <a:lnTo>
                  <a:pt x="499" y="59"/>
                </a:lnTo>
                <a:lnTo>
                  <a:pt x="501" y="63"/>
                </a:lnTo>
                <a:lnTo>
                  <a:pt x="503" y="67"/>
                </a:lnTo>
                <a:lnTo>
                  <a:pt x="503" y="71"/>
                </a:lnTo>
                <a:lnTo>
                  <a:pt x="501" y="78"/>
                </a:lnTo>
                <a:lnTo>
                  <a:pt x="501" y="82"/>
                </a:lnTo>
                <a:lnTo>
                  <a:pt x="499" y="88"/>
                </a:lnTo>
                <a:lnTo>
                  <a:pt x="499" y="92"/>
                </a:lnTo>
                <a:lnTo>
                  <a:pt x="497" y="98"/>
                </a:lnTo>
                <a:lnTo>
                  <a:pt x="495" y="105"/>
                </a:lnTo>
                <a:lnTo>
                  <a:pt x="491" y="111"/>
                </a:lnTo>
                <a:lnTo>
                  <a:pt x="489" y="118"/>
                </a:lnTo>
                <a:lnTo>
                  <a:pt x="486" y="128"/>
                </a:lnTo>
                <a:lnTo>
                  <a:pt x="484" y="136"/>
                </a:lnTo>
                <a:lnTo>
                  <a:pt x="478" y="145"/>
                </a:lnTo>
                <a:lnTo>
                  <a:pt x="474" y="155"/>
                </a:lnTo>
                <a:lnTo>
                  <a:pt x="470" y="166"/>
                </a:lnTo>
                <a:lnTo>
                  <a:pt x="465" y="177"/>
                </a:lnTo>
                <a:lnTo>
                  <a:pt x="459" y="189"/>
                </a:lnTo>
                <a:lnTo>
                  <a:pt x="448" y="212"/>
                </a:lnTo>
                <a:lnTo>
                  <a:pt x="436" y="236"/>
                </a:lnTo>
                <a:lnTo>
                  <a:pt x="421" y="259"/>
                </a:lnTo>
                <a:lnTo>
                  <a:pt x="408" y="282"/>
                </a:lnTo>
                <a:lnTo>
                  <a:pt x="392" y="305"/>
                </a:lnTo>
                <a:lnTo>
                  <a:pt x="375" y="326"/>
                </a:lnTo>
                <a:lnTo>
                  <a:pt x="356" y="349"/>
                </a:lnTo>
                <a:lnTo>
                  <a:pt x="337" y="372"/>
                </a:lnTo>
                <a:lnTo>
                  <a:pt x="316" y="393"/>
                </a:lnTo>
                <a:lnTo>
                  <a:pt x="293" y="415"/>
                </a:lnTo>
                <a:lnTo>
                  <a:pt x="269" y="434"/>
                </a:lnTo>
                <a:lnTo>
                  <a:pt x="242" y="455"/>
                </a:lnTo>
                <a:lnTo>
                  <a:pt x="215" y="474"/>
                </a:lnTo>
                <a:lnTo>
                  <a:pt x="187" y="491"/>
                </a:lnTo>
                <a:lnTo>
                  <a:pt x="158" y="509"/>
                </a:lnTo>
                <a:lnTo>
                  <a:pt x="128" y="524"/>
                </a:lnTo>
                <a:lnTo>
                  <a:pt x="128" y="524"/>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86" name="Freeform 12"/>
          <p:cNvSpPr/>
          <p:nvPr/>
        </p:nvSpPr>
        <p:spPr bwMode="auto">
          <a:xfrm>
            <a:off x="5546255" y="3019104"/>
            <a:ext cx="190948" cy="394937"/>
          </a:xfrm>
          <a:custGeom>
            <a:avLst/>
            <a:gdLst>
              <a:gd name="T0" fmla="*/ 38 w 150"/>
              <a:gd name="T1" fmla="*/ 166 h 312"/>
              <a:gd name="T2" fmla="*/ 44 w 150"/>
              <a:gd name="T3" fmla="*/ 152 h 312"/>
              <a:gd name="T4" fmla="*/ 53 w 150"/>
              <a:gd name="T5" fmla="*/ 135 h 312"/>
              <a:gd name="T6" fmla="*/ 61 w 150"/>
              <a:gd name="T7" fmla="*/ 118 h 312"/>
              <a:gd name="T8" fmla="*/ 70 w 150"/>
              <a:gd name="T9" fmla="*/ 97 h 312"/>
              <a:gd name="T10" fmla="*/ 80 w 150"/>
              <a:gd name="T11" fmla="*/ 72 h 312"/>
              <a:gd name="T12" fmla="*/ 91 w 150"/>
              <a:gd name="T13" fmla="*/ 46 h 312"/>
              <a:gd name="T14" fmla="*/ 101 w 150"/>
              <a:gd name="T15" fmla="*/ 15 h 312"/>
              <a:gd name="T16" fmla="*/ 118 w 150"/>
              <a:gd name="T17" fmla="*/ 12 h 312"/>
              <a:gd name="T18" fmla="*/ 135 w 150"/>
              <a:gd name="T19" fmla="*/ 38 h 312"/>
              <a:gd name="T20" fmla="*/ 146 w 150"/>
              <a:gd name="T21" fmla="*/ 67 h 312"/>
              <a:gd name="T22" fmla="*/ 150 w 150"/>
              <a:gd name="T23" fmla="*/ 82 h 312"/>
              <a:gd name="T24" fmla="*/ 150 w 150"/>
              <a:gd name="T25" fmla="*/ 97 h 312"/>
              <a:gd name="T26" fmla="*/ 150 w 150"/>
              <a:gd name="T27" fmla="*/ 112 h 312"/>
              <a:gd name="T28" fmla="*/ 142 w 150"/>
              <a:gd name="T29" fmla="*/ 147 h 312"/>
              <a:gd name="T30" fmla="*/ 133 w 150"/>
              <a:gd name="T31" fmla="*/ 181 h 312"/>
              <a:gd name="T32" fmla="*/ 118 w 150"/>
              <a:gd name="T33" fmla="*/ 215 h 312"/>
              <a:gd name="T34" fmla="*/ 101 w 150"/>
              <a:gd name="T35" fmla="*/ 248 h 312"/>
              <a:gd name="T36" fmla="*/ 80 w 150"/>
              <a:gd name="T37" fmla="*/ 276 h 312"/>
              <a:gd name="T38" fmla="*/ 68 w 150"/>
              <a:gd name="T39" fmla="*/ 291 h 312"/>
              <a:gd name="T40" fmla="*/ 61 w 150"/>
              <a:gd name="T41" fmla="*/ 299 h 312"/>
              <a:gd name="T42" fmla="*/ 55 w 150"/>
              <a:gd name="T43" fmla="*/ 307 h 312"/>
              <a:gd name="T44" fmla="*/ 51 w 150"/>
              <a:gd name="T45" fmla="*/ 310 h 312"/>
              <a:gd name="T46" fmla="*/ 47 w 150"/>
              <a:gd name="T47" fmla="*/ 312 h 312"/>
              <a:gd name="T48" fmla="*/ 42 w 150"/>
              <a:gd name="T49" fmla="*/ 312 h 312"/>
              <a:gd name="T50" fmla="*/ 32 w 150"/>
              <a:gd name="T51" fmla="*/ 307 h 312"/>
              <a:gd name="T52" fmla="*/ 25 w 150"/>
              <a:gd name="T53" fmla="*/ 297 h 312"/>
              <a:gd name="T54" fmla="*/ 17 w 150"/>
              <a:gd name="T55" fmla="*/ 282 h 312"/>
              <a:gd name="T56" fmla="*/ 11 w 150"/>
              <a:gd name="T57" fmla="*/ 263 h 312"/>
              <a:gd name="T58" fmla="*/ 4 w 150"/>
              <a:gd name="T59" fmla="*/ 248 h 312"/>
              <a:gd name="T60" fmla="*/ 2 w 150"/>
              <a:gd name="T61" fmla="*/ 236 h 312"/>
              <a:gd name="T62" fmla="*/ 2 w 150"/>
              <a:gd name="T63" fmla="*/ 227 h 312"/>
              <a:gd name="T64" fmla="*/ 4 w 150"/>
              <a:gd name="T65" fmla="*/ 221 h 312"/>
              <a:gd name="T66" fmla="*/ 7 w 150"/>
              <a:gd name="T67" fmla="*/ 213 h 312"/>
              <a:gd name="T68" fmla="*/ 15 w 150"/>
              <a:gd name="T69" fmla="*/ 200 h 312"/>
              <a:gd name="T70" fmla="*/ 26 w 150"/>
              <a:gd name="T71" fmla="*/ 181 h 312"/>
              <a:gd name="T72" fmla="*/ 34 w 150"/>
              <a:gd name="T73" fmla="*/ 171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0" h="312">
                <a:moveTo>
                  <a:pt x="34" y="171"/>
                </a:moveTo>
                <a:lnTo>
                  <a:pt x="38" y="166"/>
                </a:lnTo>
                <a:lnTo>
                  <a:pt x="40" y="158"/>
                </a:lnTo>
                <a:lnTo>
                  <a:pt x="44" y="152"/>
                </a:lnTo>
                <a:lnTo>
                  <a:pt x="49" y="145"/>
                </a:lnTo>
                <a:lnTo>
                  <a:pt x="53" y="135"/>
                </a:lnTo>
                <a:lnTo>
                  <a:pt x="57" y="128"/>
                </a:lnTo>
                <a:lnTo>
                  <a:pt x="61" y="118"/>
                </a:lnTo>
                <a:lnTo>
                  <a:pt x="66" y="107"/>
                </a:lnTo>
                <a:lnTo>
                  <a:pt x="70" y="97"/>
                </a:lnTo>
                <a:lnTo>
                  <a:pt x="76" y="86"/>
                </a:lnTo>
                <a:lnTo>
                  <a:pt x="80" y="72"/>
                </a:lnTo>
                <a:lnTo>
                  <a:pt x="85" y="59"/>
                </a:lnTo>
                <a:lnTo>
                  <a:pt x="91" y="46"/>
                </a:lnTo>
                <a:lnTo>
                  <a:pt x="97" y="31"/>
                </a:lnTo>
                <a:lnTo>
                  <a:pt x="101" y="15"/>
                </a:lnTo>
                <a:lnTo>
                  <a:pt x="106" y="0"/>
                </a:lnTo>
                <a:lnTo>
                  <a:pt x="118" y="12"/>
                </a:lnTo>
                <a:lnTo>
                  <a:pt x="127" y="25"/>
                </a:lnTo>
                <a:lnTo>
                  <a:pt x="135" y="38"/>
                </a:lnTo>
                <a:lnTo>
                  <a:pt x="142" y="52"/>
                </a:lnTo>
                <a:lnTo>
                  <a:pt x="146" y="67"/>
                </a:lnTo>
                <a:lnTo>
                  <a:pt x="148" y="74"/>
                </a:lnTo>
                <a:lnTo>
                  <a:pt x="150" y="82"/>
                </a:lnTo>
                <a:lnTo>
                  <a:pt x="150" y="90"/>
                </a:lnTo>
                <a:lnTo>
                  <a:pt x="150" y="97"/>
                </a:lnTo>
                <a:lnTo>
                  <a:pt x="150" y="105"/>
                </a:lnTo>
                <a:lnTo>
                  <a:pt x="150" y="112"/>
                </a:lnTo>
                <a:lnTo>
                  <a:pt x="146" y="130"/>
                </a:lnTo>
                <a:lnTo>
                  <a:pt x="142" y="147"/>
                </a:lnTo>
                <a:lnTo>
                  <a:pt x="139" y="164"/>
                </a:lnTo>
                <a:lnTo>
                  <a:pt x="133" y="181"/>
                </a:lnTo>
                <a:lnTo>
                  <a:pt x="125" y="198"/>
                </a:lnTo>
                <a:lnTo>
                  <a:pt x="118" y="215"/>
                </a:lnTo>
                <a:lnTo>
                  <a:pt x="110" y="232"/>
                </a:lnTo>
                <a:lnTo>
                  <a:pt x="101" y="248"/>
                </a:lnTo>
                <a:lnTo>
                  <a:pt x="89" y="263"/>
                </a:lnTo>
                <a:lnTo>
                  <a:pt x="80" y="276"/>
                </a:lnTo>
                <a:lnTo>
                  <a:pt x="72" y="286"/>
                </a:lnTo>
                <a:lnTo>
                  <a:pt x="68" y="291"/>
                </a:lnTo>
                <a:lnTo>
                  <a:pt x="64" y="295"/>
                </a:lnTo>
                <a:lnTo>
                  <a:pt x="61" y="299"/>
                </a:lnTo>
                <a:lnTo>
                  <a:pt x="59" y="303"/>
                </a:lnTo>
                <a:lnTo>
                  <a:pt x="55" y="307"/>
                </a:lnTo>
                <a:lnTo>
                  <a:pt x="53" y="308"/>
                </a:lnTo>
                <a:lnTo>
                  <a:pt x="51" y="310"/>
                </a:lnTo>
                <a:lnTo>
                  <a:pt x="49" y="312"/>
                </a:lnTo>
                <a:lnTo>
                  <a:pt x="47" y="312"/>
                </a:lnTo>
                <a:lnTo>
                  <a:pt x="45" y="312"/>
                </a:lnTo>
                <a:lnTo>
                  <a:pt x="42" y="312"/>
                </a:lnTo>
                <a:lnTo>
                  <a:pt x="36" y="310"/>
                </a:lnTo>
                <a:lnTo>
                  <a:pt x="32" y="307"/>
                </a:lnTo>
                <a:lnTo>
                  <a:pt x="28" y="303"/>
                </a:lnTo>
                <a:lnTo>
                  <a:pt x="25" y="297"/>
                </a:lnTo>
                <a:lnTo>
                  <a:pt x="21" y="289"/>
                </a:lnTo>
                <a:lnTo>
                  <a:pt x="17" y="282"/>
                </a:lnTo>
                <a:lnTo>
                  <a:pt x="15" y="270"/>
                </a:lnTo>
                <a:lnTo>
                  <a:pt x="11" y="263"/>
                </a:lnTo>
                <a:lnTo>
                  <a:pt x="7" y="255"/>
                </a:lnTo>
                <a:lnTo>
                  <a:pt x="4" y="248"/>
                </a:lnTo>
                <a:lnTo>
                  <a:pt x="2" y="240"/>
                </a:lnTo>
                <a:lnTo>
                  <a:pt x="2" y="236"/>
                </a:lnTo>
                <a:lnTo>
                  <a:pt x="0" y="230"/>
                </a:lnTo>
                <a:lnTo>
                  <a:pt x="2" y="227"/>
                </a:lnTo>
                <a:lnTo>
                  <a:pt x="4" y="225"/>
                </a:lnTo>
                <a:lnTo>
                  <a:pt x="4" y="221"/>
                </a:lnTo>
                <a:lnTo>
                  <a:pt x="6" y="217"/>
                </a:lnTo>
                <a:lnTo>
                  <a:pt x="7" y="213"/>
                </a:lnTo>
                <a:lnTo>
                  <a:pt x="11" y="206"/>
                </a:lnTo>
                <a:lnTo>
                  <a:pt x="15" y="200"/>
                </a:lnTo>
                <a:lnTo>
                  <a:pt x="21" y="190"/>
                </a:lnTo>
                <a:lnTo>
                  <a:pt x="26" y="181"/>
                </a:lnTo>
                <a:lnTo>
                  <a:pt x="34" y="171"/>
                </a:lnTo>
                <a:lnTo>
                  <a:pt x="34" y="171"/>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87" name="Freeform 13"/>
          <p:cNvSpPr/>
          <p:nvPr/>
        </p:nvSpPr>
        <p:spPr bwMode="auto">
          <a:xfrm>
            <a:off x="5930695" y="2781129"/>
            <a:ext cx="649223" cy="141772"/>
          </a:xfrm>
          <a:custGeom>
            <a:avLst/>
            <a:gdLst>
              <a:gd name="T0" fmla="*/ 187 w 510"/>
              <a:gd name="T1" fmla="*/ 101 h 112"/>
              <a:gd name="T2" fmla="*/ 168 w 510"/>
              <a:gd name="T3" fmla="*/ 102 h 112"/>
              <a:gd name="T4" fmla="*/ 152 w 510"/>
              <a:gd name="T5" fmla="*/ 104 h 112"/>
              <a:gd name="T6" fmla="*/ 139 w 510"/>
              <a:gd name="T7" fmla="*/ 106 h 112"/>
              <a:gd name="T8" fmla="*/ 128 w 510"/>
              <a:gd name="T9" fmla="*/ 108 h 112"/>
              <a:gd name="T10" fmla="*/ 118 w 510"/>
              <a:gd name="T11" fmla="*/ 110 h 112"/>
              <a:gd name="T12" fmla="*/ 111 w 510"/>
              <a:gd name="T13" fmla="*/ 110 h 112"/>
              <a:gd name="T14" fmla="*/ 107 w 510"/>
              <a:gd name="T15" fmla="*/ 110 h 112"/>
              <a:gd name="T16" fmla="*/ 101 w 510"/>
              <a:gd name="T17" fmla="*/ 112 h 112"/>
              <a:gd name="T18" fmla="*/ 82 w 510"/>
              <a:gd name="T19" fmla="*/ 110 h 112"/>
              <a:gd name="T20" fmla="*/ 63 w 510"/>
              <a:gd name="T21" fmla="*/ 106 h 112"/>
              <a:gd name="T22" fmla="*/ 48 w 510"/>
              <a:gd name="T23" fmla="*/ 102 h 112"/>
              <a:gd name="T24" fmla="*/ 31 w 510"/>
              <a:gd name="T25" fmla="*/ 97 h 112"/>
              <a:gd name="T26" fmla="*/ 17 w 510"/>
              <a:gd name="T27" fmla="*/ 87 h 112"/>
              <a:gd name="T28" fmla="*/ 6 w 510"/>
              <a:gd name="T29" fmla="*/ 76 h 112"/>
              <a:gd name="T30" fmla="*/ 23 w 510"/>
              <a:gd name="T31" fmla="*/ 66 h 112"/>
              <a:gd name="T32" fmla="*/ 69 w 510"/>
              <a:gd name="T33" fmla="*/ 59 h 112"/>
              <a:gd name="T34" fmla="*/ 122 w 510"/>
              <a:gd name="T35" fmla="*/ 47 h 112"/>
              <a:gd name="T36" fmla="*/ 151 w 510"/>
              <a:gd name="T37" fmla="*/ 42 h 112"/>
              <a:gd name="T38" fmla="*/ 183 w 510"/>
              <a:gd name="T39" fmla="*/ 36 h 112"/>
              <a:gd name="T40" fmla="*/ 215 w 510"/>
              <a:gd name="T41" fmla="*/ 28 h 112"/>
              <a:gd name="T42" fmla="*/ 246 w 510"/>
              <a:gd name="T43" fmla="*/ 23 h 112"/>
              <a:gd name="T44" fmla="*/ 274 w 510"/>
              <a:gd name="T45" fmla="*/ 17 h 112"/>
              <a:gd name="T46" fmla="*/ 301 w 510"/>
              <a:gd name="T47" fmla="*/ 11 h 112"/>
              <a:gd name="T48" fmla="*/ 326 w 510"/>
              <a:gd name="T49" fmla="*/ 7 h 112"/>
              <a:gd name="T50" fmla="*/ 348 w 510"/>
              <a:gd name="T51" fmla="*/ 4 h 112"/>
              <a:gd name="T52" fmla="*/ 369 w 510"/>
              <a:gd name="T53" fmla="*/ 2 h 112"/>
              <a:gd name="T54" fmla="*/ 405 w 510"/>
              <a:gd name="T55" fmla="*/ 0 h 112"/>
              <a:gd name="T56" fmla="*/ 430 w 510"/>
              <a:gd name="T57" fmla="*/ 0 h 112"/>
              <a:gd name="T58" fmla="*/ 451 w 510"/>
              <a:gd name="T59" fmla="*/ 0 h 112"/>
              <a:gd name="T60" fmla="*/ 470 w 510"/>
              <a:gd name="T61" fmla="*/ 2 h 112"/>
              <a:gd name="T62" fmla="*/ 485 w 510"/>
              <a:gd name="T63" fmla="*/ 5 h 112"/>
              <a:gd name="T64" fmla="*/ 497 w 510"/>
              <a:gd name="T65" fmla="*/ 9 h 112"/>
              <a:gd name="T66" fmla="*/ 504 w 510"/>
              <a:gd name="T67" fmla="*/ 13 h 112"/>
              <a:gd name="T68" fmla="*/ 508 w 510"/>
              <a:gd name="T69" fmla="*/ 19 h 112"/>
              <a:gd name="T70" fmla="*/ 510 w 510"/>
              <a:gd name="T71" fmla="*/ 23 h 112"/>
              <a:gd name="T72" fmla="*/ 508 w 510"/>
              <a:gd name="T73" fmla="*/ 26 h 112"/>
              <a:gd name="T74" fmla="*/ 504 w 510"/>
              <a:gd name="T75" fmla="*/ 32 h 112"/>
              <a:gd name="T76" fmla="*/ 497 w 510"/>
              <a:gd name="T77" fmla="*/ 38 h 112"/>
              <a:gd name="T78" fmla="*/ 485 w 510"/>
              <a:gd name="T79" fmla="*/ 45 h 112"/>
              <a:gd name="T80" fmla="*/ 468 w 510"/>
              <a:gd name="T81" fmla="*/ 55 h 112"/>
              <a:gd name="T82" fmla="*/ 443 w 510"/>
              <a:gd name="T83" fmla="*/ 63 h 112"/>
              <a:gd name="T84" fmla="*/ 413 w 510"/>
              <a:gd name="T85" fmla="*/ 70 h 112"/>
              <a:gd name="T86" fmla="*/ 375 w 510"/>
              <a:gd name="T87" fmla="*/ 76 h 112"/>
              <a:gd name="T88" fmla="*/ 329 w 510"/>
              <a:gd name="T89" fmla="*/ 82 h 112"/>
              <a:gd name="T90" fmla="*/ 240 w 510"/>
              <a:gd name="T91" fmla="*/ 95 h 112"/>
              <a:gd name="T92" fmla="*/ 196 w 510"/>
              <a:gd name="T93"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0" h="112">
                <a:moveTo>
                  <a:pt x="196" y="99"/>
                </a:moveTo>
                <a:lnTo>
                  <a:pt x="187" y="101"/>
                </a:lnTo>
                <a:lnTo>
                  <a:pt x="177" y="102"/>
                </a:lnTo>
                <a:lnTo>
                  <a:pt x="168" y="102"/>
                </a:lnTo>
                <a:lnTo>
                  <a:pt x="160" y="104"/>
                </a:lnTo>
                <a:lnTo>
                  <a:pt x="152" y="104"/>
                </a:lnTo>
                <a:lnTo>
                  <a:pt x="145" y="106"/>
                </a:lnTo>
                <a:lnTo>
                  <a:pt x="139" y="106"/>
                </a:lnTo>
                <a:lnTo>
                  <a:pt x="133" y="108"/>
                </a:lnTo>
                <a:lnTo>
                  <a:pt x="128" y="108"/>
                </a:lnTo>
                <a:lnTo>
                  <a:pt x="122" y="108"/>
                </a:lnTo>
                <a:lnTo>
                  <a:pt x="118" y="110"/>
                </a:lnTo>
                <a:lnTo>
                  <a:pt x="114" y="110"/>
                </a:lnTo>
                <a:lnTo>
                  <a:pt x="111" y="110"/>
                </a:lnTo>
                <a:lnTo>
                  <a:pt x="109" y="110"/>
                </a:lnTo>
                <a:lnTo>
                  <a:pt x="107" y="110"/>
                </a:lnTo>
                <a:lnTo>
                  <a:pt x="105" y="112"/>
                </a:lnTo>
                <a:lnTo>
                  <a:pt x="101" y="112"/>
                </a:lnTo>
                <a:lnTo>
                  <a:pt x="95" y="110"/>
                </a:lnTo>
                <a:lnTo>
                  <a:pt x="82" y="110"/>
                </a:lnTo>
                <a:lnTo>
                  <a:pt x="71" y="108"/>
                </a:lnTo>
                <a:lnTo>
                  <a:pt x="63" y="106"/>
                </a:lnTo>
                <a:lnTo>
                  <a:pt x="55" y="104"/>
                </a:lnTo>
                <a:lnTo>
                  <a:pt x="48" y="102"/>
                </a:lnTo>
                <a:lnTo>
                  <a:pt x="38" y="99"/>
                </a:lnTo>
                <a:lnTo>
                  <a:pt x="31" y="97"/>
                </a:lnTo>
                <a:lnTo>
                  <a:pt x="23" y="91"/>
                </a:lnTo>
                <a:lnTo>
                  <a:pt x="17" y="87"/>
                </a:lnTo>
                <a:lnTo>
                  <a:pt x="12" y="82"/>
                </a:lnTo>
                <a:lnTo>
                  <a:pt x="6" y="76"/>
                </a:lnTo>
                <a:lnTo>
                  <a:pt x="0" y="70"/>
                </a:lnTo>
                <a:lnTo>
                  <a:pt x="23" y="66"/>
                </a:lnTo>
                <a:lnTo>
                  <a:pt x="44" y="63"/>
                </a:lnTo>
                <a:lnTo>
                  <a:pt x="69" y="59"/>
                </a:lnTo>
                <a:lnTo>
                  <a:pt x="93" y="53"/>
                </a:lnTo>
                <a:lnTo>
                  <a:pt x="122" y="47"/>
                </a:lnTo>
                <a:lnTo>
                  <a:pt x="135" y="45"/>
                </a:lnTo>
                <a:lnTo>
                  <a:pt x="151" y="42"/>
                </a:lnTo>
                <a:lnTo>
                  <a:pt x="166" y="38"/>
                </a:lnTo>
                <a:lnTo>
                  <a:pt x="183" y="36"/>
                </a:lnTo>
                <a:lnTo>
                  <a:pt x="198" y="32"/>
                </a:lnTo>
                <a:lnTo>
                  <a:pt x="215" y="28"/>
                </a:lnTo>
                <a:lnTo>
                  <a:pt x="230" y="24"/>
                </a:lnTo>
                <a:lnTo>
                  <a:pt x="246" y="23"/>
                </a:lnTo>
                <a:lnTo>
                  <a:pt x="261" y="19"/>
                </a:lnTo>
                <a:lnTo>
                  <a:pt x="274" y="17"/>
                </a:lnTo>
                <a:lnTo>
                  <a:pt x="289" y="13"/>
                </a:lnTo>
                <a:lnTo>
                  <a:pt x="301" y="11"/>
                </a:lnTo>
                <a:lnTo>
                  <a:pt x="314" y="9"/>
                </a:lnTo>
                <a:lnTo>
                  <a:pt x="326" y="7"/>
                </a:lnTo>
                <a:lnTo>
                  <a:pt x="337" y="5"/>
                </a:lnTo>
                <a:lnTo>
                  <a:pt x="348" y="4"/>
                </a:lnTo>
                <a:lnTo>
                  <a:pt x="360" y="2"/>
                </a:lnTo>
                <a:lnTo>
                  <a:pt x="369" y="2"/>
                </a:lnTo>
                <a:lnTo>
                  <a:pt x="388" y="0"/>
                </a:lnTo>
                <a:lnTo>
                  <a:pt x="405" y="0"/>
                </a:lnTo>
                <a:lnTo>
                  <a:pt x="419" y="0"/>
                </a:lnTo>
                <a:lnTo>
                  <a:pt x="430" y="0"/>
                </a:lnTo>
                <a:lnTo>
                  <a:pt x="442" y="0"/>
                </a:lnTo>
                <a:lnTo>
                  <a:pt x="451" y="0"/>
                </a:lnTo>
                <a:lnTo>
                  <a:pt x="461" y="0"/>
                </a:lnTo>
                <a:lnTo>
                  <a:pt x="470" y="2"/>
                </a:lnTo>
                <a:lnTo>
                  <a:pt x="478" y="4"/>
                </a:lnTo>
                <a:lnTo>
                  <a:pt x="485" y="5"/>
                </a:lnTo>
                <a:lnTo>
                  <a:pt x="491" y="7"/>
                </a:lnTo>
                <a:lnTo>
                  <a:pt x="497" y="9"/>
                </a:lnTo>
                <a:lnTo>
                  <a:pt x="501" y="11"/>
                </a:lnTo>
                <a:lnTo>
                  <a:pt x="504" y="13"/>
                </a:lnTo>
                <a:lnTo>
                  <a:pt x="506" y="17"/>
                </a:lnTo>
                <a:lnTo>
                  <a:pt x="508" y="19"/>
                </a:lnTo>
                <a:lnTo>
                  <a:pt x="508" y="21"/>
                </a:lnTo>
                <a:lnTo>
                  <a:pt x="510" y="23"/>
                </a:lnTo>
                <a:lnTo>
                  <a:pt x="508" y="24"/>
                </a:lnTo>
                <a:lnTo>
                  <a:pt x="508" y="26"/>
                </a:lnTo>
                <a:lnTo>
                  <a:pt x="506" y="30"/>
                </a:lnTo>
                <a:lnTo>
                  <a:pt x="504" y="32"/>
                </a:lnTo>
                <a:lnTo>
                  <a:pt x="501" y="36"/>
                </a:lnTo>
                <a:lnTo>
                  <a:pt x="497" y="38"/>
                </a:lnTo>
                <a:lnTo>
                  <a:pt x="491" y="42"/>
                </a:lnTo>
                <a:lnTo>
                  <a:pt x="485" y="45"/>
                </a:lnTo>
                <a:lnTo>
                  <a:pt x="478" y="51"/>
                </a:lnTo>
                <a:lnTo>
                  <a:pt x="468" y="55"/>
                </a:lnTo>
                <a:lnTo>
                  <a:pt x="457" y="59"/>
                </a:lnTo>
                <a:lnTo>
                  <a:pt x="443" y="63"/>
                </a:lnTo>
                <a:lnTo>
                  <a:pt x="428" y="66"/>
                </a:lnTo>
                <a:lnTo>
                  <a:pt x="413" y="70"/>
                </a:lnTo>
                <a:lnTo>
                  <a:pt x="394" y="74"/>
                </a:lnTo>
                <a:lnTo>
                  <a:pt x="375" y="76"/>
                </a:lnTo>
                <a:lnTo>
                  <a:pt x="352" y="78"/>
                </a:lnTo>
                <a:lnTo>
                  <a:pt x="329" y="82"/>
                </a:lnTo>
                <a:lnTo>
                  <a:pt x="284" y="87"/>
                </a:lnTo>
                <a:lnTo>
                  <a:pt x="240" y="95"/>
                </a:lnTo>
                <a:lnTo>
                  <a:pt x="217" y="97"/>
                </a:lnTo>
                <a:lnTo>
                  <a:pt x="196" y="99"/>
                </a:lnTo>
                <a:lnTo>
                  <a:pt x="196" y="99"/>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88" name="Freeform 14"/>
          <p:cNvSpPr/>
          <p:nvPr/>
        </p:nvSpPr>
        <p:spPr bwMode="auto">
          <a:xfrm>
            <a:off x="6190384" y="2862142"/>
            <a:ext cx="99294" cy="516455"/>
          </a:xfrm>
          <a:custGeom>
            <a:avLst/>
            <a:gdLst>
              <a:gd name="T0" fmla="*/ 78 w 78"/>
              <a:gd name="T1" fmla="*/ 19 h 408"/>
              <a:gd name="T2" fmla="*/ 78 w 78"/>
              <a:gd name="T3" fmla="*/ 56 h 408"/>
              <a:gd name="T4" fmla="*/ 78 w 78"/>
              <a:gd name="T5" fmla="*/ 90 h 408"/>
              <a:gd name="T6" fmla="*/ 78 w 78"/>
              <a:gd name="T7" fmla="*/ 124 h 408"/>
              <a:gd name="T8" fmla="*/ 78 w 78"/>
              <a:gd name="T9" fmla="*/ 155 h 408"/>
              <a:gd name="T10" fmla="*/ 76 w 78"/>
              <a:gd name="T11" fmla="*/ 183 h 408"/>
              <a:gd name="T12" fmla="*/ 76 w 78"/>
              <a:gd name="T13" fmla="*/ 210 h 408"/>
              <a:gd name="T14" fmla="*/ 76 w 78"/>
              <a:gd name="T15" fmla="*/ 235 h 408"/>
              <a:gd name="T16" fmla="*/ 74 w 78"/>
              <a:gd name="T17" fmla="*/ 257 h 408"/>
              <a:gd name="T18" fmla="*/ 74 w 78"/>
              <a:gd name="T19" fmla="*/ 278 h 408"/>
              <a:gd name="T20" fmla="*/ 72 w 78"/>
              <a:gd name="T21" fmla="*/ 295 h 408"/>
              <a:gd name="T22" fmla="*/ 72 w 78"/>
              <a:gd name="T23" fmla="*/ 313 h 408"/>
              <a:gd name="T24" fmla="*/ 70 w 78"/>
              <a:gd name="T25" fmla="*/ 328 h 408"/>
              <a:gd name="T26" fmla="*/ 68 w 78"/>
              <a:gd name="T27" fmla="*/ 339 h 408"/>
              <a:gd name="T28" fmla="*/ 68 w 78"/>
              <a:gd name="T29" fmla="*/ 349 h 408"/>
              <a:gd name="T30" fmla="*/ 66 w 78"/>
              <a:gd name="T31" fmla="*/ 356 h 408"/>
              <a:gd name="T32" fmla="*/ 63 w 78"/>
              <a:gd name="T33" fmla="*/ 370 h 408"/>
              <a:gd name="T34" fmla="*/ 55 w 78"/>
              <a:gd name="T35" fmla="*/ 387 h 408"/>
              <a:gd name="T36" fmla="*/ 49 w 78"/>
              <a:gd name="T37" fmla="*/ 400 h 408"/>
              <a:gd name="T38" fmla="*/ 44 w 78"/>
              <a:gd name="T39" fmla="*/ 406 h 408"/>
              <a:gd name="T40" fmla="*/ 40 w 78"/>
              <a:gd name="T41" fmla="*/ 406 h 408"/>
              <a:gd name="T42" fmla="*/ 32 w 78"/>
              <a:gd name="T43" fmla="*/ 402 h 408"/>
              <a:gd name="T44" fmla="*/ 26 w 78"/>
              <a:gd name="T45" fmla="*/ 394 h 408"/>
              <a:gd name="T46" fmla="*/ 21 w 78"/>
              <a:gd name="T47" fmla="*/ 383 h 408"/>
              <a:gd name="T48" fmla="*/ 17 w 78"/>
              <a:gd name="T49" fmla="*/ 375 h 408"/>
              <a:gd name="T50" fmla="*/ 15 w 78"/>
              <a:gd name="T51" fmla="*/ 370 h 408"/>
              <a:gd name="T52" fmla="*/ 13 w 78"/>
              <a:gd name="T53" fmla="*/ 362 h 408"/>
              <a:gd name="T54" fmla="*/ 11 w 78"/>
              <a:gd name="T55" fmla="*/ 351 h 408"/>
              <a:gd name="T56" fmla="*/ 9 w 78"/>
              <a:gd name="T57" fmla="*/ 337 h 408"/>
              <a:gd name="T58" fmla="*/ 7 w 78"/>
              <a:gd name="T59" fmla="*/ 322 h 408"/>
              <a:gd name="T60" fmla="*/ 6 w 78"/>
              <a:gd name="T61" fmla="*/ 303 h 408"/>
              <a:gd name="T62" fmla="*/ 4 w 78"/>
              <a:gd name="T63" fmla="*/ 282 h 408"/>
              <a:gd name="T64" fmla="*/ 4 w 78"/>
              <a:gd name="T65" fmla="*/ 259 h 408"/>
              <a:gd name="T66" fmla="*/ 2 w 78"/>
              <a:gd name="T67" fmla="*/ 233 h 408"/>
              <a:gd name="T68" fmla="*/ 2 w 78"/>
              <a:gd name="T69" fmla="*/ 204 h 408"/>
              <a:gd name="T70" fmla="*/ 0 w 78"/>
              <a:gd name="T71" fmla="*/ 172 h 408"/>
              <a:gd name="T72" fmla="*/ 0 w 78"/>
              <a:gd name="T73" fmla="*/ 139 h 408"/>
              <a:gd name="T74" fmla="*/ 0 w 78"/>
              <a:gd name="T75" fmla="*/ 103 h 408"/>
              <a:gd name="T76" fmla="*/ 0 w 78"/>
              <a:gd name="T77" fmla="*/ 63 h 408"/>
              <a:gd name="T78" fmla="*/ 0 w 78"/>
              <a:gd name="T79" fmla="*/ 21 h 408"/>
              <a:gd name="T80" fmla="*/ 78 w 78"/>
              <a:gd name="T81"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408">
                <a:moveTo>
                  <a:pt x="78" y="0"/>
                </a:moveTo>
                <a:lnTo>
                  <a:pt x="78" y="19"/>
                </a:lnTo>
                <a:lnTo>
                  <a:pt x="78" y="38"/>
                </a:lnTo>
                <a:lnTo>
                  <a:pt x="78" y="56"/>
                </a:lnTo>
                <a:lnTo>
                  <a:pt x="78" y="73"/>
                </a:lnTo>
                <a:lnTo>
                  <a:pt x="78" y="90"/>
                </a:lnTo>
                <a:lnTo>
                  <a:pt x="78" y="107"/>
                </a:lnTo>
                <a:lnTo>
                  <a:pt x="78" y="124"/>
                </a:lnTo>
                <a:lnTo>
                  <a:pt x="78" y="139"/>
                </a:lnTo>
                <a:lnTo>
                  <a:pt x="78" y="155"/>
                </a:lnTo>
                <a:lnTo>
                  <a:pt x="78" y="170"/>
                </a:lnTo>
                <a:lnTo>
                  <a:pt x="76" y="183"/>
                </a:lnTo>
                <a:lnTo>
                  <a:pt x="76" y="196"/>
                </a:lnTo>
                <a:lnTo>
                  <a:pt x="76" y="210"/>
                </a:lnTo>
                <a:lnTo>
                  <a:pt x="76" y="223"/>
                </a:lnTo>
                <a:lnTo>
                  <a:pt x="76" y="235"/>
                </a:lnTo>
                <a:lnTo>
                  <a:pt x="74" y="246"/>
                </a:lnTo>
                <a:lnTo>
                  <a:pt x="74" y="257"/>
                </a:lnTo>
                <a:lnTo>
                  <a:pt x="74" y="267"/>
                </a:lnTo>
                <a:lnTo>
                  <a:pt x="74" y="278"/>
                </a:lnTo>
                <a:lnTo>
                  <a:pt x="72" y="288"/>
                </a:lnTo>
                <a:lnTo>
                  <a:pt x="72" y="295"/>
                </a:lnTo>
                <a:lnTo>
                  <a:pt x="72" y="305"/>
                </a:lnTo>
                <a:lnTo>
                  <a:pt x="72" y="313"/>
                </a:lnTo>
                <a:lnTo>
                  <a:pt x="70" y="320"/>
                </a:lnTo>
                <a:lnTo>
                  <a:pt x="70" y="328"/>
                </a:lnTo>
                <a:lnTo>
                  <a:pt x="70" y="333"/>
                </a:lnTo>
                <a:lnTo>
                  <a:pt x="68" y="339"/>
                </a:lnTo>
                <a:lnTo>
                  <a:pt x="68" y="345"/>
                </a:lnTo>
                <a:lnTo>
                  <a:pt x="68" y="349"/>
                </a:lnTo>
                <a:lnTo>
                  <a:pt x="68" y="353"/>
                </a:lnTo>
                <a:lnTo>
                  <a:pt x="66" y="356"/>
                </a:lnTo>
                <a:lnTo>
                  <a:pt x="66" y="360"/>
                </a:lnTo>
                <a:lnTo>
                  <a:pt x="63" y="370"/>
                </a:lnTo>
                <a:lnTo>
                  <a:pt x="59" y="379"/>
                </a:lnTo>
                <a:lnTo>
                  <a:pt x="55" y="387"/>
                </a:lnTo>
                <a:lnTo>
                  <a:pt x="51" y="394"/>
                </a:lnTo>
                <a:lnTo>
                  <a:pt x="49" y="400"/>
                </a:lnTo>
                <a:lnTo>
                  <a:pt x="47" y="404"/>
                </a:lnTo>
                <a:lnTo>
                  <a:pt x="44" y="406"/>
                </a:lnTo>
                <a:lnTo>
                  <a:pt x="42" y="408"/>
                </a:lnTo>
                <a:lnTo>
                  <a:pt x="40" y="406"/>
                </a:lnTo>
                <a:lnTo>
                  <a:pt x="36" y="404"/>
                </a:lnTo>
                <a:lnTo>
                  <a:pt x="32" y="402"/>
                </a:lnTo>
                <a:lnTo>
                  <a:pt x="30" y="398"/>
                </a:lnTo>
                <a:lnTo>
                  <a:pt x="26" y="394"/>
                </a:lnTo>
                <a:lnTo>
                  <a:pt x="23" y="389"/>
                </a:lnTo>
                <a:lnTo>
                  <a:pt x="21" y="383"/>
                </a:lnTo>
                <a:lnTo>
                  <a:pt x="17" y="377"/>
                </a:lnTo>
                <a:lnTo>
                  <a:pt x="17" y="375"/>
                </a:lnTo>
                <a:lnTo>
                  <a:pt x="15" y="373"/>
                </a:lnTo>
                <a:lnTo>
                  <a:pt x="15" y="370"/>
                </a:lnTo>
                <a:lnTo>
                  <a:pt x="13" y="366"/>
                </a:lnTo>
                <a:lnTo>
                  <a:pt x="13" y="362"/>
                </a:lnTo>
                <a:lnTo>
                  <a:pt x="11" y="356"/>
                </a:lnTo>
                <a:lnTo>
                  <a:pt x="11" y="351"/>
                </a:lnTo>
                <a:lnTo>
                  <a:pt x="9" y="345"/>
                </a:lnTo>
                <a:lnTo>
                  <a:pt x="9" y="337"/>
                </a:lnTo>
                <a:lnTo>
                  <a:pt x="7" y="330"/>
                </a:lnTo>
                <a:lnTo>
                  <a:pt x="7" y="322"/>
                </a:lnTo>
                <a:lnTo>
                  <a:pt x="6" y="313"/>
                </a:lnTo>
                <a:lnTo>
                  <a:pt x="6" y="303"/>
                </a:lnTo>
                <a:lnTo>
                  <a:pt x="6" y="294"/>
                </a:lnTo>
                <a:lnTo>
                  <a:pt x="4" y="282"/>
                </a:lnTo>
                <a:lnTo>
                  <a:pt x="4" y="271"/>
                </a:lnTo>
                <a:lnTo>
                  <a:pt x="4" y="259"/>
                </a:lnTo>
                <a:lnTo>
                  <a:pt x="2" y="246"/>
                </a:lnTo>
                <a:lnTo>
                  <a:pt x="2" y="233"/>
                </a:lnTo>
                <a:lnTo>
                  <a:pt x="2" y="219"/>
                </a:lnTo>
                <a:lnTo>
                  <a:pt x="2" y="204"/>
                </a:lnTo>
                <a:lnTo>
                  <a:pt x="2" y="189"/>
                </a:lnTo>
                <a:lnTo>
                  <a:pt x="0" y="172"/>
                </a:lnTo>
                <a:lnTo>
                  <a:pt x="0" y="156"/>
                </a:lnTo>
                <a:lnTo>
                  <a:pt x="0" y="139"/>
                </a:lnTo>
                <a:lnTo>
                  <a:pt x="0" y="120"/>
                </a:lnTo>
                <a:lnTo>
                  <a:pt x="0" y="103"/>
                </a:lnTo>
                <a:lnTo>
                  <a:pt x="0" y="82"/>
                </a:lnTo>
                <a:lnTo>
                  <a:pt x="0" y="63"/>
                </a:lnTo>
                <a:lnTo>
                  <a:pt x="0" y="42"/>
                </a:lnTo>
                <a:lnTo>
                  <a:pt x="0" y="21"/>
                </a:lnTo>
                <a:lnTo>
                  <a:pt x="0" y="0"/>
                </a:lnTo>
                <a:lnTo>
                  <a:pt x="78" y="0"/>
                </a:lnTo>
                <a:lnTo>
                  <a:pt x="78" y="0"/>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89" name="任意多边形: 形状 63"/>
          <p:cNvSpPr/>
          <p:nvPr/>
        </p:nvSpPr>
        <p:spPr bwMode="auto">
          <a:xfrm>
            <a:off x="6701156" y="3062411"/>
            <a:ext cx="313770" cy="161757"/>
          </a:xfrm>
          <a:custGeom>
            <a:avLst/>
            <a:gdLst>
              <a:gd name="connsiteX0" fmla="*/ 84238 w 313770"/>
              <a:gd name="connsiteY0" fmla="*/ 0 h 161757"/>
              <a:gd name="connsiteX1" fmla="*/ 313770 w 313770"/>
              <a:gd name="connsiteY1" fmla="*/ 76511 h 161757"/>
              <a:gd name="connsiteX2" fmla="*/ 312849 w 313770"/>
              <a:gd name="connsiteY2" fmla="*/ 82010 h 161757"/>
              <a:gd name="connsiteX3" fmla="*/ 310306 w 313770"/>
              <a:gd name="connsiteY3" fmla="*/ 84542 h 161757"/>
              <a:gd name="connsiteX4" fmla="*/ 305219 w 313770"/>
              <a:gd name="connsiteY4" fmla="*/ 89605 h 161757"/>
              <a:gd name="connsiteX5" fmla="*/ 297588 w 313770"/>
              <a:gd name="connsiteY5" fmla="*/ 92137 h 161757"/>
              <a:gd name="connsiteX6" fmla="*/ 286143 w 313770"/>
              <a:gd name="connsiteY6" fmla="*/ 94668 h 161757"/>
              <a:gd name="connsiteX7" fmla="*/ 275969 w 313770"/>
              <a:gd name="connsiteY7" fmla="*/ 94668 h 161757"/>
              <a:gd name="connsiteX8" fmla="*/ 261980 w 313770"/>
              <a:gd name="connsiteY8" fmla="*/ 94668 h 161757"/>
              <a:gd name="connsiteX9" fmla="*/ 244175 w 313770"/>
              <a:gd name="connsiteY9" fmla="*/ 92137 h 161757"/>
              <a:gd name="connsiteX10" fmla="*/ 225099 w 313770"/>
              <a:gd name="connsiteY10" fmla="*/ 89605 h 161757"/>
              <a:gd name="connsiteX11" fmla="*/ 208566 w 313770"/>
              <a:gd name="connsiteY11" fmla="*/ 89605 h 161757"/>
              <a:gd name="connsiteX12" fmla="*/ 189490 w 313770"/>
              <a:gd name="connsiteY12" fmla="*/ 92137 h 161757"/>
              <a:gd name="connsiteX13" fmla="*/ 169142 w 313770"/>
              <a:gd name="connsiteY13" fmla="*/ 94668 h 161757"/>
              <a:gd name="connsiteX14" fmla="*/ 150066 w 313770"/>
              <a:gd name="connsiteY14" fmla="*/ 100997 h 161757"/>
              <a:gd name="connsiteX15" fmla="*/ 128446 w 313770"/>
              <a:gd name="connsiteY15" fmla="*/ 108592 h 161757"/>
              <a:gd name="connsiteX16" fmla="*/ 109370 w 313770"/>
              <a:gd name="connsiteY16" fmla="*/ 118719 h 161757"/>
              <a:gd name="connsiteX17" fmla="*/ 87750 w 313770"/>
              <a:gd name="connsiteY17" fmla="*/ 127580 h 161757"/>
              <a:gd name="connsiteX18" fmla="*/ 69946 w 313770"/>
              <a:gd name="connsiteY18" fmla="*/ 137706 h 161757"/>
              <a:gd name="connsiteX19" fmla="*/ 50870 w 313770"/>
              <a:gd name="connsiteY19" fmla="*/ 146567 h 161757"/>
              <a:gd name="connsiteX20" fmla="*/ 43239 w 313770"/>
              <a:gd name="connsiteY20" fmla="*/ 149099 h 161757"/>
              <a:gd name="connsiteX21" fmla="*/ 36880 w 313770"/>
              <a:gd name="connsiteY21" fmla="*/ 151630 h 161757"/>
              <a:gd name="connsiteX22" fmla="*/ 31793 w 313770"/>
              <a:gd name="connsiteY22" fmla="*/ 154162 h 161757"/>
              <a:gd name="connsiteX23" fmla="*/ 24163 w 313770"/>
              <a:gd name="connsiteY23" fmla="*/ 156694 h 161757"/>
              <a:gd name="connsiteX24" fmla="*/ 19076 w 313770"/>
              <a:gd name="connsiteY24" fmla="*/ 159225 h 161757"/>
              <a:gd name="connsiteX25" fmla="*/ 15261 w 313770"/>
              <a:gd name="connsiteY25" fmla="*/ 159225 h 161757"/>
              <a:gd name="connsiteX26" fmla="*/ 12717 w 313770"/>
              <a:gd name="connsiteY26" fmla="*/ 161757 h 161757"/>
              <a:gd name="connsiteX27" fmla="*/ 7630 w 313770"/>
              <a:gd name="connsiteY27" fmla="*/ 161757 h 161757"/>
              <a:gd name="connsiteX28" fmla="*/ 5087 w 313770"/>
              <a:gd name="connsiteY28" fmla="*/ 161757 h 161757"/>
              <a:gd name="connsiteX29" fmla="*/ 5087 w 313770"/>
              <a:gd name="connsiteY29" fmla="*/ 159225 h 161757"/>
              <a:gd name="connsiteX30" fmla="*/ 2543 w 313770"/>
              <a:gd name="connsiteY30" fmla="*/ 159225 h 161757"/>
              <a:gd name="connsiteX31" fmla="*/ 2543 w 313770"/>
              <a:gd name="connsiteY31" fmla="*/ 156694 h 161757"/>
              <a:gd name="connsiteX32" fmla="*/ 0 w 313770"/>
              <a:gd name="connsiteY32" fmla="*/ 154162 h 161757"/>
              <a:gd name="connsiteX33" fmla="*/ 0 w 313770"/>
              <a:gd name="connsiteY33" fmla="*/ 146567 h 161757"/>
              <a:gd name="connsiteX34" fmla="*/ 2543 w 313770"/>
              <a:gd name="connsiteY34" fmla="*/ 140238 h 161757"/>
              <a:gd name="connsiteX35" fmla="*/ 7630 w 313770"/>
              <a:gd name="connsiteY35" fmla="*/ 130111 h 161757"/>
              <a:gd name="connsiteX36" fmla="*/ 15261 w 313770"/>
              <a:gd name="connsiteY36" fmla="*/ 121251 h 161757"/>
              <a:gd name="connsiteX37" fmla="*/ 21619 w 313770"/>
              <a:gd name="connsiteY37" fmla="*/ 106061 h 161757"/>
              <a:gd name="connsiteX38" fmla="*/ 31793 w 313770"/>
              <a:gd name="connsiteY38" fmla="*/ 92137 h 161757"/>
              <a:gd name="connsiteX39" fmla="*/ 41967 w 313770"/>
              <a:gd name="connsiteY39" fmla="*/ 74415 h 161757"/>
              <a:gd name="connsiteX40" fmla="*/ 53413 w 313770"/>
              <a:gd name="connsiteY40" fmla="*/ 63023 h 161757"/>
              <a:gd name="connsiteX41" fmla="*/ 61044 w 313770"/>
              <a:gd name="connsiteY41" fmla="*/ 47833 h 161757"/>
              <a:gd name="connsiteX42" fmla="*/ 69946 w 313770"/>
              <a:gd name="connsiteY42" fmla="*/ 38972 h 161757"/>
              <a:gd name="connsiteX43" fmla="*/ 75033 w 313770"/>
              <a:gd name="connsiteY43" fmla="*/ 26314 h 161757"/>
              <a:gd name="connsiteX44" fmla="*/ 80120 w 313770"/>
              <a:gd name="connsiteY44" fmla="*/ 17453 h 161757"/>
              <a:gd name="connsiteX45" fmla="*/ 82663 w 313770"/>
              <a:gd name="connsiteY45" fmla="*/ 9858 h 161757"/>
              <a:gd name="connsiteX46" fmla="*/ 82663 w 313770"/>
              <a:gd name="connsiteY46" fmla="*/ 4795 h 161757"/>
              <a:gd name="connsiteX47" fmla="*/ 80699 w 313770"/>
              <a:gd name="connsiteY47" fmla="*/ 885 h 161757"/>
              <a:gd name="connsiteX48" fmla="*/ 84238 w 313770"/>
              <a:gd name="connsiteY48" fmla="*/ 0 h 161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13770" h="161757">
                <a:moveTo>
                  <a:pt x="84238" y="0"/>
                </a:moveTo>
                <a:lnTo>
                  <a:pt x="313770" y="76511"/>
                </a:lnTo>
                <a:lnTo>
                  <a:pt x="312849" y="82010"/>
                </a:lnTo>
                <a:lnTo>
                  <a:pt x="310306" y="84542"/>
                </a:lnTo>
                <a:lnTo>
                  <a:pt x="305219" y="89605"/>
                </a:lnTo>
                <a:lnTo>
                  <a:pt x="297588" y="92137"/>
                </a:lnTo>
                <a:lnTo>
                  <a:pt x="286143" y="94668"/>
                </a:lnTo>
                <a:lnTo>
                  <a:pt x="275969" y="94668"/>
                </a:lnTo>
                <a:lnTo>
                  <a:pt x="261980" y="94668"/>
                </a:lnTo>
                <a:lnTo>
                  <a:pt x="244175" y="92137"/>
                </a:lnTo>
                <a:lnTo>
                  <a:pt x="225099" y="89605"/>
                </a:lnTo>
                <a:lnTo>
                  <a:pt x="208566" y="89605"/>
                </a:lnTo>
                <a:lnTo>
                  <a:pt x="189490" y="92137"/>
                </a:lnTo>
                <a:lnTo>
                  <a:pt x="169142" y="94668"/>
                </a:lnTo>
                <a:lnTo>
                  <a:pt x="150066" y="100997"/>
                </a:lnTo>
                <a:lnTo>
                  <a:pt x="128446" y="108592"/>
                </a:lnTo>
                <a:lnTo>
                  <a:pt x="109370" y="118719"/>
                </a:lnTo>
                <a:lnTo>
                  <a:pt x="87750" y="127580"/>
                </a:lnTo>
                <a:lnTo>
                  <a:pt x="69946" y="137706"/>
                </a:lnTo>
                <a:lnTo>
                  <a:pt x="50870" y="146567"/>
                </a:lnTo>
                <a:lnTo>
                  <a:pt x="43239" y="149099"/>
                </a:lnTo>
                <a:lnTo>
                  <a:pt x="36880" y="151630"/>
                </a:lnTo>
                <a:lnTo>
                  <a:pt x="31793" y="154162"/>
                </a:lnTo>
                <a:lnTo>
                  <a:pt x="24163" y="156694"/>
                </a:lnTo>
                <a:lnTo>
                  <a:pt x="19076" y="159225"/>
                </a:lnTo>
                <a:lnTo>
                  <a:pt x="15261" y="159225"/>
                </a:lnTo>
                <a:lnTo>
                  <a:pt x="12717" y="161757"/>
                </a:lnTo>
                <a:lnTo>
                  <a:pt x="7630" y="161757"/>
                </a:lnTo>
                <a:lnTo>
                  <a:pt x="5087" y="161757"/>
                </a:lnTo>
                <a:lnTo>
                  <a:pt x="5087" y="159225"/>
                </a:lnTo>
                <a:lnTo>
                  <a:pt x="2543" y="159225"/>
                </a:lnTo>
                <a:lnTo>
                  <a:pt x="2543" y="156694"/>
                </a:lnTo>
                <a:lnTo>
                  <a:pt x="0" y="154162"/>
                </a:lnTo>
                <a:lnTo>
                  <a:pt x="0" y="146567"/>
                </a:lnTo>
                <a:lnTo>
                  <a:pt x="2543" y="140238"/>
                </a:lnTo>
                <a:lnTo>
                  <a:pt x="7630" y="130111"/>
                </a:lnTo>
                <a:lnTo>
                  <a:pt x="15261" y="121251"/>
                </a:lnTo>
                <a:lnTo>
                  <a:pt x="21619" y="106061"/>
                </a:lnTo>
                <a:lnTo>
                  <a:pt x="31793" y="92137"/>
                </a:lnTo>
                <a:lnTo>
                  <a:pt x="41967" y="74415"/>
                </a:lnTo>
                <a:lnTo>
                  <a:pt x="53413" y="63023"/>
                </a:lnTo>
                <a:lnTo>
                  <a:pt x="61044" y="47833"/>
                </a:lnTo>
                <a:lnTo>
                  <a:pt x="69946" y="38972"/>
                </a:lnTo>
                <a:lnTo>
                  <a:pt x="75033" y="26314"/>
                </a:lnTo>
                <a:lnTo>
                  <a:pt x="80120" y="17453"/>
                </a:lnTo>
                <a:lnTo>
                  <a:pt x="82663" y="9858"/>
                </a:lnTo>
                <a:lnTo>
                  <a:pt x="82663" y="4795"/>
                </a:lnTo>
                <a:lnTo>
                  <a:pt x="80699" y="885"/>
                </a:lnTo>
                <a:lnTo>
                  <a:pt x="84238" y="0"/>
                </a:lnTo>
                <a:close/>
              </a:path>
            </a:pathLst>
          </a:custGeom>
          <a:solidFill>
            <a:srgbClr val="FF0000"/>
          </a:solidFill>
          <a:ln w="9525">
            <a:noFill/>
            <a:prstDash val="solid"/>
            <a:round/>
          </a:ln>
        </p:spPr>
        <p:txBody>
          <a:bodyPr vert="horz" wrap="square" lIns="91440" tIns="45720" rIns="91440" bIns="45720" numCol="1" anchor="t" anchorCtr="0" compatLnSpc="1">
            <a:noAutofit/>
          </a:bodyPr>
          <a:lstStyle/>
          <a:p>
            <a:endParaRPr lang="zh-CN" altLang="en-US"/>
          </a:p>
        </p:txBody>
      </p:sp>
      <p:sp>
        <p:nvSpPr>
          <p:cNvPr id="90" name="任意多边形: 形状 64"/>
          <p:cNvSpPr/>
          <p:nvPr/>
        </p:nvSpPr>
        <p:spPr bwMode="auto">
          <a:xfrm>
            <a:off x="6057314" y="3441887"/>
            <a:ext cx="522604" cy="122785"/>
          </a:xfrm>
          <a:custGeom>
            <a:avLst/>
            <a:gdLst>
              <a:gd name="connsiteX0" fmla="*/ 364933 w 522604"/>
              <a:gd name="connsiteY0" fmla="*/ 0 h 122785"/>
              <a:gd name="connsiteX1" fmla="*/ 372562 w 522604"/>
              <a:gd name="connsiteY1" fmla="*/ 0 h 122785"/>
              <a:gd name="connsiteX2" fmla="*/ 380191 w 522604"/>
              <a:gd name="connsiteY2" fmla="*/ 2532 h 122785"/>
              <a:gd name="connsiteX3" fmla="*/ 389092 w 522604"/>
              <a:gd name="connsiteY3" fmla="*/ 2532 h 122785"/>
              <a:gd name="connsiteX4" fmla="*/ 396721 w 522604"/>
              <a:gd name="connsiteY4" fmla="*/ 7595 h 122785"/>
              <a:gd name="connsiteX5" fmla="*/ 406894 w 522604"/>
              <a:gd name="connsiteY5" fmla="*/ 10127 h 122785"/>
              <a:gd name="connsiteX6" fmla="*/ 415794 w 522604"/>
              <a:gd name="connsiteY6" fmla="*/ 15190 h 122785"/>
              <a:gd name="connsiteX7" fmla="*/ 425967 w 522604"/>
              <a:gd name="connsiteY7" fmla="*/ 18987 h 122785"/>
              <a:gd name="connsiteX8" fmla="*/ 437411 w 522604"/>
              <a:gd name="connsiteY8" fmla="*/ 26582 h 122785"/>
              <a:gd name="connsiteX9" fmla="*/ 447583 w 522604"/>
              <a:gd name="connsiteY9" fmla="*/ 34177 h 122785"/>
              <a:gd name="connsiteX10" fmla="*/ 461570 w 522604"/>
              <a:gd name="connsiteY10" fmla="*/ 41772 h 122785"/>
              <a:gd name="connsiteX11" fmla="*/ 474286 w 522604"/>
              <a:gd name="connsiteY11" fmla="*/ 48101 h 122785"/>
              <a:gd name="connsiteX12" fmla="*/ 487001 w 522604"/>
              <a:gd name="connsiteY12" fmla="*/ 55696 h 122785"/>
              <a:gd name="connsiteX13" fmla="*/ 495902 w 522604"/>
              <a:gd name="connsiteY13" fmla="*/ 63291 h 122785"/>
              <a:gd name="connsiteX14" fmla="*/ 503531 w 522604"/>
              <a:gd name="connsiteY14" fmla="*/ 69620 h 122785"/>
              <a:gd name="connsiteX15" fmla="*/ 511160 w 522604"/>
              <a:gd name="connsiteY15" fmla="*/ 77215 h 122785"/>
              <a:gd name="connsiteX16" fmla="*/ 514975 w 522604"/>
              <a:gd name="connsiteY16" fmla="*/ 82279 h 122785"/>
              <a:gd name="connsiteX17" fmla="*/ 517518 w 522604"/>
              <a:gd name="connsiteY17" fmla="*/ 87342 h 122785"/>
              <a:gd name="connsiteX18" fmla="*/ 520061 w 522604"/>
              <a:gd name="connsiteY18" fmla="*/ 89874 h 122785"/>
              <a:gd name="connsiteX19" fmla="*/ 522604 w 522604"/>
              <a:gd name="connsiteY19" fmla="*/ 93671 h 122785"/>
              <a:gd name="connsiteX20" fmla="*/ 517518 w 522604"/>
              <a:gd name="connsiteY20" fmla="*/ 96203 h 122785"/>
              <a:gd name="connsiteX21" fmla="*/ 514975 w 522604"/>
              <a:gd name="connsiteY21" fmla="*/ 98734 h 122785"/>
              <a:gd name="connsiteX22" fmla="*/ 512432 w 522604"/>
              <a:gd name="connsiteY22" fmla="*/ 103798 h 122785"/>
              <a:gd name="connsiteX23" fmla="*/ 509002 w 522604"/>
              <a:gd name="connsiteY23" fmla="*/ 108350 h 122785"/>
              <a:gd name="connsiteX24" fmla="*/ 402960 w 522604"/>
              <a:gd name="connsiteY24" fmla="*/ 114977 h 122785"/>
              <a:gd name="connsiteX25" fmla="*/ 382640 w 522604"/>
              <a:gd name="connsiteY25" fmla="*/ 121750 h 122785"/>
              <a:gd name="connsiteX26" fmla="*/ 331715 w 522604"/>
              <a:gd name="connsiteY26" fmla="*/ 109019 h 122785"/>
              <a:gd name="connsiteX27" fmla="*/ 331873 w 522604"/>
              <a:gd name="connsiteY27" fmla="*/ 108861 h 122785"/>
              <a:gd name="connsiteX28" fmla="*/ 334416 w 522604"/>
              <a:gd name="connsiteY28" fmla="*/ 106329 h 122785"/>
              <a:gd name="connsiteX29" fmla="*/ 334416 w 522604"/>
              <a:gd name="connsiteY29" fmla="*/ 103798 h 122785"/>
              <a:gd name="connsiteX30" fmla="*/ 334416 w 522604"/>
              <a:gd name="connsiteY30" fmla="*/ 101266 h 122785"/>
              <a:gd name="connsiteX31" fmla="*/ 331873 w 522604"/>
              <a:gd name="connsiteY31" fmla="*/ 98734 h 122785"/>
              <a:gd name="connsiteX32" fmla="*/ 326786 w 522604"/>
              <a:gd name="connsiteY32" fmla="*/ 96203 h 122785"/>
              <a:gd name="connsiteX33" fmla="*/ 319157 w 522604"/>
              <a:gd name="connsiteY33" fmla="*/ 96203 h 122785"/>
              <a:gd name="connsiteX34" fmla="*/ 310256 w 522604"/>
              <a:gd name="connsiteY34" fmla="*/ 93671 h 122785"/>
              <a:gd name="connsiteX35" fmla="*/ 300084 w 522604"/>
              <a:gd name="connsiteY35" fmla="*/ 96203 h 122785"/>
              <a:gd name="connsiteX36" fmla="*/ 288640 w 522604"/>
              <a:gd name="connsiteY36" fmla="*/ 96203 h 122785"/>
              <a:gd name="connsiteX37" fmla="*/ 273382 w 522604"/>
              <a:gd name="connsiteY37" fmla="*/ 98734 h 122785"/>
              <a:gd name="connsiteX38" fmla="*/ 256852 w 522604"/>
              <a:gd name="connsiteY38" fmla="*/ 101266 h 122785"/>
              <a:gd name="connsiteX39" fmla="*/ 246679 w 522604"/>
              <a:gd name="connsiteY39" fmla="*/ 101266 h 122785"/>
              <a:gd name="connsiteX40" fmla="*/ 237778 w 522604"/>
              <a:gd name="connsiteY40" fmla="*/ 103798 h 122785"/>
              <a:gd name="connsiteX41" fmla="*/ 227606 w 522604"/>
              <a:gd name="connsiteY41" fmla="*/ 106329 h 122785"/>
              <a:gd name="connsiteX42" fmla="*/ 214891 w 522604"/>
              <a:gd name="connsiteY42" fmla="*/ 106329 h 122785"/>
              <a:gd name="connsiteX43" fmla="*/ 200904 w 522604"/>
              <a:gd name="connsiteY43" fmla="*/ 108861 h 122785"/>
              <a:gd name="connsiteX44" fmla="*/ 189460 w 522604"/>
              <a:gd name="connsiteY44" fmla="*/ 108861 h 122785"/>
              <a:gd name="connsiteX45" fmla="*/ 174201 w 522604"/>
              <a:gd name="connsiteY45" fmla="*/ 111393 h 122785"/>
              <a:gd name="connsiteX46" fmla="*/ 157671 w 522604"/>
              <a:gd name="connsiteY46" fmla="*/ 111393 h 122785"/>
              <a:gd name="connsiteX47" fmla="*/ 141141 w 522604"/>
              <a:gd name="connsiteY47" fmla="*/ 113924 h 122785"/>
              <a:gd name="connsiteX48" fmla="*/ 123339 w 522604"/>
              <a:gd name="connsiteY48" fmla="*/ 116456 h 122785"/>
              <a:gd name="connsiteX49" fmla="*/ 104266 w 522604"/>
              <a:gd name="connsiteY49" fmla="*/ 116456 h 122785"/>
              <a:gd name="connsiteX50" fmla="*/ 85193 w 522604"/>
              <a:gd name="connsiteY50" fmla="*/ 117722 h 122785"/>
              <a:gd name="connsiteX51" fmla="*/ 66120 w 522604"/>
              <a:gd name="connsiteY51" fmla="*/ 117722 h 122785"/>
              <a:gd name="connsiteX52" fmla="*/ 43232 w 522604"/>
              <a:gd name="connsiteY52" fmla="*/ 120253 h 122785"/>
              <a:gd name="connsiteX53" fmla="*/ 21616 w 522604"/>
              <a:gd name="connsiteY53" fmla="*/ 120253 h 122785"/>
              <a:gd name="connsiteX54" fmla="*/ 0 w 522604"/>
              <a:gd name="connsiteY54" fmla="*/ 122785 h 122785"/>
              <a:gd name="connsiteX55" fmla="*/ 0 w 522604"/>
              <a:gd name="connsiteY55" fmla="*/ 69620 h 122785"/>
              <a:gd name="connsiteX56" fmla="*/ 7629 w 522604"/>
              <a:gd name="connsiteY56" fmla="*/ 69620 h 122785"/>
              <a:gd name="connsiteX57" fmla="*/ 16530 w 522604"/>
              <a:gd name="connsiteY57" fmla="*/ 69620 h 122785"/>
              <a:gd name="connsiteX58" fmla="*/ 24159 w 522604"/>
              <a:gd name="connsiteY58" fmla="*/ 69620 h 122785"/>
              <a:gd name="connsiteX59" fmla="*/ 34331 w 522604"/>
              <a:gd name="connsiteY59" fmla="*/ 69620 h 122785"/>
              <a:gd name="connsiteX60" fmla="*/ 45775 w 522604"/>
              <a:gd name="connsiteY60" fmla="*/ 67089 h 122785"/>
              <a:gd name="connsiteX61" fmla="*/ 55948 w 522604"/>
              <a:gd name="connsiteY61" fmla="*/ 67089 h 122785"/>
              <a:gd name="connsiteX62" fmla="*/ 80107 w 522604"/>
              <a:gd name="connsiteY62" fmla="*/ 65823 h 122785"/>
              <a:gd name="connsiteX63" fmla="*/ 106809 w 522604"/>
              <a:gd name="connsiteY63" fmla="*/ 63291 h 122785"/>
              <a:gd name="connsiteX64" fmla="*/ 133512 w 522604"/>
              <a:gd name="connsiteY64" fmla="*/ 58228 h 122785"/>
              <a:gd name="connsiteX65" fmla="*/ 162757 w 522604"/>
              <a:gd name="connsiteY65" fmla="*/ 53165 h 122785"/>
              <a:gd name="connsiteX66" fmla="*/ 193274 w 522604"/>
              <a:gd name="connsiteY66" fmla="*/ 48101 h 122785"/>
              <a:gd name="connsiteX67" fmla="*/ 211076 w 522604"/>
              <a:gd name="connsiteY67" fmla="*/ 45570 h 122785"/>
              <a:gd name="connsiteX68" fmla="*/ 225063 w 522604"/>
              <a:gd name="connsiteY68" fmla="*/ 45570 h 122785"/>
              <a:gd name="connsiteX69" fmla="*/ 239050 w 522604"/>
              <a:gd name="connsiteY69" fmla="*/ 43038 h 122785"/>
              <a:gd name="connsiteX70" fmla="*/ 251765 w 522604"/>
              <a:gd name="connsiteY70" fmla="*/ 41772 h 122785"/>
              <a:gd name="connsiteX71" fmla="*/ 264481 w 522604"/>
              <a:gd name="connsiteY71" fmla="*/ 39241 h 122785"/>
              <a:gd name="connsiteX72" fmla="*/ 275925 w 522604"/>
              <a:gd name="connsiteY72" fmla="*/ 36709 h 122785"/>
              <a:gd name="connsiteX73" fmla="*/ 286097 w 522604"/>
              <a:gd name="connsiteY73" fmla="*/ 34177 h 122785"/>
              <a:gd name="connsiteX74" fmla="*/ 294998 w 522604"/>
              <a:gd name="connsiteY74" fmla="*/ 31646 h 122785"/>
              <a:gd name="connsiteX75" fmla="*/ 302627 w 522604"/>
              <a:gd name="connsiteY75" fmla="*/ 29114 h 122785"/>
              <a:gd name="connsiteX76" fmla="*/ 312799 w 522604"/>
              <a:gd name="connsiteY76" fmla="*/ 26582 h 122785"/>
              <a:gd name="connsiteX77" fmla="*/ 319157 w 522604"/>
              <a:gd name="connsiteY77" fmla="*/ 24051 h 122785"/>
              <a:gd name="connsiteX78" fmla="*/ 324243 w 522604"/>
              <a:gd name="connsiteY78" fmla="*/ 21519 h 122785"/>
              <a:gd name="connsiteX79" fmla="*/ 331873 w 522604"/>
              <a:gd name="connsiteY79" fmla="*/ 18987 h 122785"/>
              <a:gd name="connsiteX80" fmla="*/ 336959 w 522604"/>
              <a:gd name="connsiteY80" fmla="*/ 17722 h 122785"/>
              <a:gd name="connsiteX81" fmla="*/ 338230 w 522604"/>
              <a:gd name="connsiteY81" fmla="*/ 15190 h 122785"/>
              <a:gd name="connsiteX82" fmla="*/ 343317 w 522604"/>
              <a:gd name="connsiteY82" fmla="*/ 12658 h 122785"/>
              <a:gd name="connsiteX83" fmla="*/ 345860 w 522604"/>
              <a:gd name="connsiteY83" fmla="*/ 7595 h 122785"/>
              <a:gd name="connsiteX84" fmla="*/ 350946 w 522604"/>
              <a:gd name="connsiteY84" fmla="*/ 5063 h 122785"/>
              <a:gd name="connsiteX85" fmla="*/ 353489 w 522604"/>
              <a:gd name="connsiteY85" fmla="*/ 2532 h 122785"/>
              <a:gd name="connsiteX86" fmla="*/ 361118 w 522604"/>
              <a:gd name="connsiteY86" fmla="*/ 2532 h 122785"/>
              <a:gd name="connsiteX87" fmla="*/ 364933 w 522604"/>
              <a:gd name="connsiteY87" fmla="*/ 0 h 122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22604" h="122785">
                <a:moveTo>
                  <a:pt x="364933" y="0"/>
                </a:moveTo>
                <a:lnTo>
                  <a:pt x="372562" y="0"/>
                </a:lnTo>
                <a:lnTo>
                  <a:pt x="380191" y="2532"/>
                </a:lnTo>
                <a:lnTo>
                  <a:pt x="389092" y="2532"/>
                </a:lnTo>
                <a:lnTo>
                  <a:pt x="396721" y="7595"/>
                </a:lnTo>
                <a:lnTo>
                  <a:pt x="406894" y="10127"/>
                </a:lnTo>
                <a:lnTo>
                  <a:pt x="415794" y="15190"/>
                </a:lnTo>
                <a:lnTo>
                  <a:pt x="425967" y="18987"/>
                </a:lnTo>
                <a:lnTo>
                  <a:pt x="437411" y="26582"/>
                </a:lnTo>
                <a:lnTo>
                  <a:pt x="447583" y="34177"/>
                </a:lnTo>
                <a:lnTo>
                  <a:pt x="461570" y="41772"/>
                </a:lnTo>
                <a:lnTo>
                  <a:pt x="474286" y="48101"/>
                </a:lnTo>
                <a:lnTo>
                  <a:pt x="487001" y="55696"/>
                </a:lnTo>
                <a:lnTo>
                  <a:pt x="495902" y="63291"/>
                </a:lnTo>
                <a:lnTo>
                  <a:pt x="503531" y="69620"/>
                </a:lnTo>
                <a:lnTo>
                  <a:pt x="511160" y="77215"/>
                </a:lnTo>
                <a:lnTo>
                  <a:pt x="514975" y="82279"/>
                </a:lnTo>
                <a:lnTo>
                  <a:pt x="517518" y="87342"/>
                </a:lnTo>
                <a:lnTo>
                  <a:pt x="520061" y="89874"/>
                </a:lnTo>
                <a:lnTo>
                  <a:pt x="522604" y="93671"/>
                </a:lnTo>
                <a:lnTo>
                  <a:pt x="517518" y="96203"/>
                </a:lnTo>
                <a:lnTo>
                  <a:pt x="514975" y="98734"/>
                </a:lnTo>
                <a:lnTo>
                  <a:pt x="512432" y="103798"/>
                </a:lnTo>
                <a:lnTo>
                  <a:pt x="509002" y="108350"/>
                </a:lnTo>
                <a:lnTo>
                  <a:pt x="402960" y="114977"/>
                </a:lnTo>
                <a:cubicBezTo>
                  <a:pt x="395860" y="115724"/>
                  <a:pt x="382640" y="121750"/>
                  <a:pt x="382640" y="121750"/>
                </a:cubicBezTo>
                <a:lnTo>
                  <a:pt x="331715" y="109019"/>
                </a:lnTo>
                <a:lnTo>
                  <a:pt x="331873" y="108861"/>
                </a:lnTo>
                <a:lnTo>
                  <a:pt x="334416" y="106329"/>
                </a:lnTo>
                <a:lnTo>
                  <a:pt x="334416" y="103798"/>
                </a:lnTo>
                <a:lnTo>
                  <a:pt x="334416" y="101266"/>
                </a:lnTo>
                <a:lnTo>
                  <a:pt x="331873" y="98734"/>
                </a:lnTo>
                <a:lnTo>
                  <a:pt x="326786" y="96203"/>
                </a:lnTo>
                <a:lnTo>
                  <a:pt x="319157" y="96203"/>
                </a:lnTo>
                <a:lnTo>
                  <a:pt x="310256" y="93671"/>
                </a:lnTo>
                <a:lnTo>
                  <a:pt x="300084" y="96203"/>
                </a:lnTo>
                <a:lnTo>
                  <a:pt x="288640" y="96203"/>
                </a:lnTo>
                <a:lnTo>
                  <a:pt x="273382" y="98734"/>
                </a:lnTo>
                <a:lnTo>
                  <a:pt x="256852" y="101266"/>
                </a:lnTo>
                <a:lnTo>
                  <a:pt x="246679" y="101266"/>
                </a:lnTo>
                <a:lnTo>
                  <a:pt x="237778" y="103798"/>
                </a:lnTo>
                <a:lnTo>
                  <a:pt x="227606" y="106329"/>
                </a:lnTo>
                <a:lnTo>
                  <a:pt x="214891" y="106329"/>
                </a:lnTo>
                <a:lnTo>
                  <a:pt x="200904" y="108861"/>
                </a:lnTo>
                <a:lnTo>
                  <a:pt x="189460" y="108861"/>
                </a:lnTo>
                <a:lnTo>
                  <a:pt x="174201" y="111393"/>
                </a:lnTo>
                <a:lnTo>
                  <a:pt x="157671" y="111393"/>
                </a:lnTo>
                <a:lnTo>
                  <a:pt x="141141" y="113924"/>
                </a:lnTo>
                <a:lnTo>
                  <a:pt x="123339" y="116456"/>
                </a:lnTo>
                <a:lnTo>
                  <a:pt x="104266" y="116456"/>
                </a:lnTo>
                <a:lnTo>
                  <a:pt x="85193" y="117722"/>
                </a:lnTo>
                <a:lnTo>
                  <a:pt x="66120" y="117722"/>
                </a:lnTo>
                <a:lnTo>
                  <a:pt x="43232" y="120253"/>
                </a:lnTo>
                <a:lnTo>
                  <a:pt x="21616" y="120253"/>
                </a:lnTo>
                <a:lnTo>
                  <a:pt x="0" y="122785"/>
                </a:lnTo>
                <a:lnTo>
                  <a:pt x="0" y="69620"/>
                </a:lnTo>
                <a:lnTo>
                  <a:pt x="7629" y="69620"/>
                </a:lnTo>
                <a:lnTo>
                  <a:pt x="16530" y="69620"/>
                </a:lnTo>
                <a:lnTo>
                  <a:pt x="24159" y="69620"/>
                </a:lnTo>
                <a:lnTo>
                  <a:pt x="34331" y="69620"/>
                </a:lnTo>
                <a:lnTo>
                  <a:pt x="45775" y="67089"/>
                </a:lnTo>
                <a:lnTo>
                  <a:pt x="55948" y="67089"/>
                </a:lnTo>
                <a:lnTo>
                  <a:pt x="80107" y="65823"/>
                </a:lnTo>
                <a:lnTo>
                  <a:pt x="106809" y="63291"/>
                </a:lnTo>
                <a:lnTo>
                  <a:pt x="133512" y="58228"/>
                </a:lnTo>
                <a:lnTo>
                  <a:pt x="162757" y="53165"/>
                </a:lnTo>
                <a:lnTo>
                  <a:pt x="193274" y="48101"/>
                </a:lnTo>
                <a:lnTo>
                  <a:pt x="211076" y="45570"/>
                </a:lnTo>
                <a:lnTo>
                  <a:pt x="225063" y="45570"/>
                </a:lnTo>
                <a:lnTo>
                  <a:pt x="239050" y="43038"/>
                </a:lnTo>
                <a:lnTo>
                  <a:pt x="251765" y="41772"/>
                </a:lnTo>
                <a:lnTo>
                  <a:pt x="264481" y="39241"/>
                </a:lnTo>
                <a:lnTo>
                  <a:pt x="275925" y="36709"/>
                </a:lnTo>
                <a:lnTo>
                  <a:pt x="286097" y="34177"/>
                </a:lnTo>
                <a:lnTo>
                  <a:pt x="294998" y="31646"/>
                </a:lnTo>
                <a:lnTo>
                  <a:pt x="302627" y="29114"/>
                </a:lnTo>
                <a:lnTo>
                  <a:pt x="312799" y="26582"/>
                </a:lnTo>
                <a:lnTo>
                  <a:pt x="319157" y="24051"/>
                </a:lnTo>
                <a:lnTo>
                  <a:pt x="324243" y="21519"/>
                </a:lnTo>
                <a:lnTo>
                  <a:pt x="331873" y="18987"/>
                </a:lnTo>
                <a:lnTo>
                  <a:pt x="336959" y="17722"/>
                </a:lnTo>
                <a:lnTo>
                  <a:pt x="338230" y="15190"/>
                </a:lnTo>
                <a:lnTo>
                  <a:pt x="343317" y="12658"/>
                </a:lnTo>
                <a:lnTo>
                  <a:pt x="345860" y="7595"/>
                </a:lnTo>
                <a:lnTo>
                  <a:pt x="350946" y="5063"/>
                </a:lnTo>
                <a:lnTo>
                  <a:pt x="353489" y="2532"/>
                </a:lnTo>
                <a:lnTo>
                  <a:pt x="361118" y="2532"/>
                </a:lnTo>
                <a:lnTo>
                  <a:pt x="364933" y="0"/>
                </a:lnTo>
                <a:close/>
              </a:path>
            </a:pathLst>
          </a:custGeom>
          <a:solidFill>
            <a:srgbClr val="FF0000"/>
          </a:solidFill>
          <a:ln w="9525">
            <a:noFill/>
            <a:prstDash val="solid"/>
            <a:round/>
          </a:ln>
        </p:spPr>
        <p:txBody>
          <a:bodyPr vert="horz" wrap="square" lIns="91440" tIns="45720" rIns="91440" bIns="45720" numCol="1" anchor="t" anchorCtr="0" compatLnSpc="1">
            <a:noAutofit/>
          </a:bodyPr>
          <a:lstStyle/>
          <a:p>
            <a:endParaRPr lang="zh-CN" altLang="en-US"/>
          </a:p>
        </p:txBody>
      </p:sp>
      <p:sp>
        <p:nvSpPr>
          <p:cNvPr id="91" name="任意多边形: 形状 65"/>
          <p:cNvSpPr/>
          <p:nvPr/>
        </p:nvSpPr>
        <p:spPr bwMode="auto">
          <a:xfrm>
            <a:off x="6325032" y="4058082"/>
            <a:ext cx="308352" cy="523046"/>
          </a:xfrm>
          <a:custGeom>
            <a:avLst/>
            <a:gdLst>
              <a:gd name="connsiteX0" fmla="*/ 182656 w 308352"/>
              <a:gd name="connsiteY0" fmla="*/ 8 h 523046"/>
              <a:gd name="connsiteX1" fmla="*/ 308352 w 308352"/>
              <a:gd name="connsiteY1" fmla="*/ 16403 h 523046"/>
              <a:gd name="connsiteX2" fmla="*/ 308352 w 308352"/>
              <a:gd name="connsiteY2" fmla="*/ 18488 h 523046"/>
              <a:gd name="connsiteX3" fmla="*/ 305806 w 308352"/>
              <a:gd name="connsiteY3" fmla="*/ 22301 h 523046"/>
              <a:gd name="connsiteX4" fmla="*/ 305806 w 308352"/>
              <a:gd name="connsiteY4" fmla="*/ 27384 h 523046"/>
              <a:gd name="connsiteX5" fmla="*/ 303260 w 308352"/>
              <a:gd name="connsiteY5" fmla="*/ 29926 h 523046"/>
              <a:gd name="connsiteX6" fmla="*/ 298168 w 308352"/>
              <a:gd name="connsiteY6" fmla="*/ 35010 h 523046"/>
              <a:gd name="connsiteX7" fmla="*/ 295622 w 308352"/>
              <a:gd name="connsiteY7" fmla="*/ 37552 h 523046"/>
              <a:gd name="connsiteX8" fmla="*/ 291803 w 308352"/>
              <a:gd name="connsiteY8" fmla="*/ 40094 h 523046"/>
              <a:gd name="connsiteX9" fmla="*/ 284165 w 308352"/>
              <a:gd name="connsiteY9" fmla="*/ 42636 h 523046"/>
              <a:gd name="connsiteX10" fmla="*/ 281619 w 308352"/>
              <a:gd name="connsiteY10" fmla="*/ 45177 h 523046"/>
              <a:gd name="connsiteX11" fmla="*/ 276528 w 308352"/>
              <a:gd name="connsiteY11" fmla="*/ 47719 h 523046"/>
              <a:gd name="connsiteX12" fmla="*/ 271436 w 308352"/>
              <a:gd name="connsiteY12" fmla="*/ 51532 h 523046"/>
              <a:gd name="connsiteX13" fmla="*/ 268890 w 308352"/>
              <a:gd name="connsiteY13" fmla="*/ 54074 h 523046"/>
              <a:gd name="connsiteX14" fmla="*/ 265071 w 308352"/>
              <a:gd name="connsiteY14" fmla="*/ 61699 h 523046"/>
              <a:gd name="connsiteX15" fmla="*/ 262525 w 308352"/>
              <a:gd name="connsiteY15" fmla="*/ 66783 h 523046"/>
              <a:gd name="connsiteX16" fmla="*/ 257433 w 308352"/>
              <a:gd name="connsiteY16" fmla="*/ 73138 h 523046"/>
              <a:gd name="connsiteX17" fmla="*/ 254887 w 308352"/>
              <a:gd name="connsiteY17" fmla="*/ 80763 h 523046"/>
              <a:gd name="connsiteX18" fmla="*/ 252341 w 308352"/>
              <a:gd name="connsiteY18" fmla="*/ 90931 h 523046"/>
              <a:gd name="connsiteX19" fmla="*/ 247249 w 308352"/>
              <a:gd name="connsiteY19" fmla="*/ 97285 h 523046"/>
              <a:gd name="connsiteX20" fmla="*/ 244703 w 308352"/>
              <a:gd name="connsiteY20" fmla="*/ 109995 h 523046"/>
              <a:gd name="connsiteX21" fmla="*/ 243430 w 308352"/>
              <a:gd name="connsiteY21" fmla="*/ 120162 h 523046"/>
              <a:gd name="connsiteX22" fmla="*/ 238338 w 308352"/>
              <a:gd name="connsiteY22" fmla="*/ 131600 h 523046"/>
              <a:gd name="connsiteX23" fmla="*/ 235792 w 308352"/>
              <a:gd name="connsiteY23" fmla="*/ 144310 h 523046"/>
              <a:gd name="connsiteX24" fmla="*/ 233246 w 308352"/>
              <a:gd name="connsiteY24" fmla="*/ 155748 h 523046"/>
              <a:gd name="connsiteX25" fmla="*/ 230700 w 308352"/>
              <a:gd name="connsiteY25" fmla="*/ 170999 h 523046"/>
              <a:gd name="connsiteX26" fmla="*/ 223062 w 308352"/>
              <a:gd name="connsiteY26" fmla="*/ 198960 h 523046"/>
              <a:gd name="connsiteX27" fmla="*/ 219243 w 308352"/>
              <a:gd name="connsiteY27" fmla="*/ 228191 h 523046"/>
              <a:gd name="connsiteX28" fmla="*/ 209059 w 308352"/>
              <a:gd name="connsiteY28" fmla="*/ 254880 h 523046"/>
              <a:gd name="connsiteX29" fmla="*/ 201421 w 308352"/>
              <a:gd name="connsiteY29" fmla="*/ 279028 h 523046"/>
              <a:gd name="connsiteX30" fmla="*/ 193783 w 308352"/>
              <a:gd name="connsiteY30" fmla="*/ 300634 h 523046"/>
              <a:gd name="connsiteX31" fmla="*/ 184873 w 308352"/>
              <a:gd name="connsiteY31" fmla="*/ 324781 h 523046"/>
              <a:gd name="connsiteX32" fmla="*/ 177235 w 308352"/>
              <a:gd name="connsiteY32" fmla="*/ 345116 h 523046"/>
              <a:gd name="connsiteX33" fmla="*/ 168324 w 308352"/>
              <a:gd name="connsiteY33" fmla="*/ 364180 h 523046"/>
              <a:gd name="connsiteX34" fmla="*/ 158140 w 308352"/>
              <a:gd name="connsiteY34" fmla="*/ 380702 h 523046"/>
              <a:gd name="connsiteX35" fmla="*/ 147956 w 308352"/>
              <a:gd name="connsiteY35" fmla="*/ 397224 h 523046"/>
              <a:gd name="connsiteX36" fmla="*/ 139045 w 308352"/>
              <a:gd name="connsiteY36" fmla="*/ 412475 h 523046"/>
              <a:gd name="connsiteX37" fmla="*/ 128861 w 308352"/>
              <a:gd name="connsiteY37" fmla="*/ 426456 h 523046"/>
              <a:gd name="connsiteX38" fmla="*/ 117404 w 308352"/>
              <a:gd name="connsiteY38" fmla="*/ 441707 h 523046"/>
              <a:gd name="connsiteX39" fmla="*/ 104674 w 308352"/>
              <a:gd name="connsiteY39" fmla="*/ 453145 h 523046"/>
              <a:gd name="connsiteX40" fmla="*/ 95764 w 308352"/>
              <a:gd name="connsiteY40" fmla="*/ 465854 h 523046"/>
              <a:gd name="connsiteX41" fmla="*/ 83034 w 308352"/>
              <a:gd name="connsiteY41" fmla="*/ 477293 h 523046"/>
              <a:gd name="connsiteX42" fmla="*/ 69031 w 308352"/>
              <a:gd name="connsiteY42" fmla="*/ 487460 h 523046"/>
              <a:gd name="connsiteX43" fmla="*/ 56301 w 308352"/>
              <a:gd name="connsiteY43" fmla="*/ 497628 h 523046"/>
              <a:gd name="connsiteX44" fmla="*/ 44844 w 308352"/>
              <a:gd name="connsiteY44" fmla="*/ 503982 h 523046"/>
              <a:gd name="connsiteX45" fmla="*/ 34660 w 308352"/>
              <a:gd name="connsiteY45" fmla="*/ 511608 h 523046"/>
              <a:gd name="connsiteX46" fmla="*/ 24476 w 308352"/>
              <a:gd name="connsiteY46" fmla="*/ 516692 h 523046"/>
              <a:gd name="connsiteX47" fmla="*/ 18111 w 308352"/>
              <a:gd name="connsiteY47" fmla="*/ 519233 h 523046"/>
              <a:gd name="connsiteX48" fmla="*/ 10473 w 308352"/>
              <a:gd name="connsiteY48" fmla="*/ 521775 h 523046"/>
              <a:gd name="connsiteX49" fmla="*/ 5382 w 308352"/>
              <a:gd name="connsiteY49" fmla="*/ 523046 h 523046"/>
              <a:gd name="connsiteX50" fmla="*/ 0 w 308352"/>
              <a:gd name="connsiteY50" fmla="*/ 520359 h 523046"/>
              <a:gd name="connsiteX51" fmla="*/ 37956 w 308352"/>
              <a:gd name="connsiteY51" fmla="*/ 317928 h 523046"/>
              <a:gd name="connsiteX52" fmla="*/ 44844 w 308352"/>
              <a:gd name="connsiteY52" fmla="*/ 313343 h 523046"/>
              <a:gd name="connsiteX53" fmla="*/ 48663 w 308352"/>
              <a:gd name="connsiteY53" fmla="*/ 305718 h 523046"/>
              <a:gd name="connsiteX54" fmla="*/ 56301 w 308352"/>
              <a:gd name="connsiteY54" fmla="*/ 296821 h 523046"/>
              <a:gd name="connsiteX55" fmla="*/ 61393 w 308352"/>
              <a:gd name="connsiteY55" fmla="*/ 286654 h 523046"/>
              <a:gd name="connsiteX56" fmla="*/ 69031 w 308352"/>
              <a:gd name="connsiteY56" fmla="*/ 273944 h 523046"/>
              <a:gd name="connsiteX57" fmla="*/ 75396 w 308352"/>
              <a:gd name="connsiteY57" fmla="*/ 257422 h 523046"/>
              <a:gd name="connsiteX58" fmla="*/ 83034 w 308352"/>
              <a:gd name="connsiteY58" fmla="*/ 240900 h 523046"/>
              <a:gd name="connsiteX59" fmla="*/ 90672 w 308352"/>
              <a:gd name="connsiteY59" fmla="*/ 221836 h 523046"/>
              <a:gd name="connsiteX60" fmla="*/ 97037 w 308352"/>
              <a:gd name="connsiteY60" fmla="*/ 198960 h 523046"/>
              <a:gd name="connsiteX61" fmla="*/ 104674 w 308352"/>
              <a:gd name="connsiteY61" fmla="*/ 177354 h 523046"/>
              <a:gd name="connsiteX62" fmla="*/ 112312 w 308352"/>
              <a:gd name="connsiteY62" fmla="*/ 158290 h 523046"/>
              <a:gd name="connsiteX63" fmla="*/ 117404 w 308352"/>
              <a:gd name="connsiteY63" fmla="*/ 139226 h 523046"/>
              <a:gd name="connsiteX64" fmla="*/ 121223 w 308352"/>
              <a:gd name="connsiteY64" fmla="*/ 120162 h 523046"/>
              <a:gd name="connsiteX65" fmla="*/ 123769 w 308352"/>
              <a:gd name="connsiteY65" fmla="*/ 102369 h 523046"/>
              <a:gd name="connsiteX66" fmla="*/ 126315 w 308352"/>
              <a:gd name="connsiteY66" fmla="*/ 88389 h 523046"/>
              <a:gd name="connsiteX67" fmla="*/ 128861 w 308352"/>
              <a:gd name="connsiteY67" fmla="*/ 71867 h 523046"/>
              <a:gd name="connsiteX68" fmla="*/ 128861 w 308352"/>
              <a:gd name="connsiteY68" fmla="*/ 56616 h 523046"/>
              <a:gd name="connsiteX69" fmla="*/ 128861 w 308352"/>
              <a:gd name="connsiteY69" fmla="*/ 47719 h 523046"/>
              <a:gd name="connsiteX70" fmla="*/ 126315 w 308352"/>
              <a:gd name="connsiteY70" fmla="*/ 37552 h 523046"/>
              <a:gd name="connsiteX71" fmla="*/ 126315 w 308352"/>
              <a:gd name="connsiteY71" fmla="*/ 27384 h 523046"/>
              <a:gd name="connsiteX72" fmla="*/ 123769 w 308352"/>
              <a:gd name="connsiteY72" fmla="*/ 21030 h 523046"/>
              <a:gd name="connsiteX73" fmla="*/ 119950 w 308352"/>
              <a:gd name="connsiteY73" fmla="*/ 13404 h 523046"/>
              <a:gd name="connsiteX74" fmla="*/ 117404 w 308352"/>
              <a:gd name="connsiteY74" fmla="*/ 5779 h 523046"/>
              <a:gd name="connsiteX75" fmla="*/ 117344 w 308352"/>
              <a:gd name="connsiteY75" fmla="*/ 5719 h 523046"/>
              <a:gd name="connsiteX76" fmla="*/ 128747 w 308352"/>
              <a:gd name="connsiteY76" fmla="*/ 4402 h 523046"/>
              <a:gd name="connsiteX77" fmla="*/ 182656 w 308352"/>
              <a:gd name="connsiteY77" fmla="*/ 8 h 523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08352" h="523046">
                <a:moveTo>
                  <a:pt x="182656" y="8"/>
                </a:moveTo>
                <a:lnTo>
                  <a:pt x="308352" y="16403"/>
                </a:lnTo>
                <a:lnTo>
                  <a:pt x="308352" y="18488"/>
                </a:lnTo>
                <a:lnTo>
                  <a:pt x="305806" y="22301"/>
                </a:lnTo>
                <a:lnTo>
                  <a:pt x="305806" y="27384"/>
                </a:lnTo>
                <a:lnTo>
                  <a:pt x="303260" y="29926"/>
                </a:lnTo>
                <a:lnTo>
                  <a:pt x="298168" y="35010"/>
                </a:lnTo>
                <a:lnTo>
                  <a:pt x="295622" y="37552"/>
                </a:lnTo>
                <a:lnTo>
                  <a:pt x="291803" y="40094"/>
                </a:lnTo>
                <a:lnTo>
                  <a:pt x="284165" y="42636"/>
                </a:lnTo>
                <a:lnTo>
                  <a:pt x="281619" y="45177"/>
                </a:lnTo>
                <a:lnTo>
                  <a:pt x="276528" y="47719"/>
                </a:lnTo>
                <a:lnTo>
                  <a:pt x="271436" y="51532"/>
                </a:lnTo>
                <a:lnTo>
                  <a:pt x="268890" y="54074"/>
                </a:lnTo>
                <a:lnTo>
                  <a:pt x="265071" y="61699"/>
                </a:lnTo>
                <a:lnTo>
                  <a:pt x="262525" y="66783"/>
                </a:lnTo>
                <a:lnTo>
                  <a:pt x="257433" y="73138"/>
                </a:lnTo>
                <a:lnTo>
                  <a:pt x="254887" y="80763"/>
                </a:lnTo>
                <a:lnTo>
                  <a:pt x="252341" y="90931"/>
                </a:lnTo>
                <a:lnTo>
                  <a:pt x="247249" y="97285"/>
                </a:lnTo>
                <a:lnTo>
                  <a:pt x="244703" y="109995"/>
                </a:lnTo>
                <a:lnTo>
                  <a:pt x="243430" y="120162"/>
                </a:lnTo>
                <a:lnTo>
                  <a:pt x="238338" y="131600"/>
                </a:lnTo>
                <a:lnTo>
                  <a:pt x="235792" y="144310"/>
                </a:lnTo>
                <a:lnTo>
                  <a:pt x="233246" y="155748"/>
                </a:lnTo>
                <a:lnTo>
                  <a:pt x="230700" y="170999"/>
                </a:lnTo>
                <a:lnTo>
                  <a:pt x="223062" y="198960"/>
                </a:lnTo>
                <a:lnTo>
                  <a:pt x="219243" y="228191"/>
                </a:lnTo>
                <a:lnTo>
                  <a:pt x="209059" y="254880"/>
                </a:lnTo>
                <a:lnTo>
                  <a:pt x="201421" y="279028"/>
                </a:lnTo>
                <a:lnTo>
                  <a:pt x="193783" y="300634"/>
                </a:lnTo>
                <a:lnTo>
                  <a:pt x="184873" y="324781"/>
                </a:lnTo>
                <a:lnTo>
                  <a:pt x="177235" y="345116"/>
                </a:lnTo>
                <a:lnTo>
                  <a:pt x="168324" y="364180"/>
                </a:lnTo>
                <a:lnTo>
                  <a:pt x="158140" y="380702"/>
                </a:lnTo>
                <a:lnTo>
                  <a:pt x="147956" y="397224"/>
                </a:lnTo>
                <a:lnTo>
                  <a:pt x="139045" y="412475"/>
                </a:lnTo>
                <a:lnTo>
                  <a:pt x="128861" y="426456"/>
                </a:lnTo>
                <a:lnTo>
                  <a:pt x="117404" y="441707"/>
                </a:lnTo>
                <a:lnTo>
                  <a:pt x="104674" y="453145"/>
                </a:lnTo>
                <a:lnTo>
                  <a:pt x="95764" y="465854"/>
                </a:lnTo>
                <a:lnTo>
                  <a:pt x="83034" y="477293"/>
                </a:lnTo>
                <a:lnTo>
                  <a:pt x="69031" y="487460"/>
                </a:lnTo>
                <a:lnTo>
                  <a:pt x="56301" y="497628"/>
                </a:lnTo>
                <a:lnTo>
                  <a:pt x="44844" y="503982"/>
                </a:lnTo>
                <a:lnTo>
                  <a:pt x="34660" y="511608"/>
                </a:lnTo>
                <a:lnTo>
                  <a:pt x="24476" y="516692"/>
                </a:lnTo>
                <a:lnTo>
                  <a:pt x="18111" y="519233"/>
                </a:lnTo>
                <a:lnTo>
                  <a:pt x="10473" y="521775"/>
                </a:lnTo>
                <a:lnTo>
                  <a:pt x="5382" y="523046"/>
                </a:lnTo>
                <a:lnTo>
                  <a:pt x="0" y="520359"/>
                </a:lnTo>
                <a:lnTo>
                  <a:pt x="37956" y="317928"/>
                </a:lnTo>
                <a:lnTo>
                  <a:pt x="44844" y="313343"/>
                </a:lnTo>
                <a:lnTo>
                  <a:pt x="48663" y="305718"/>
                </a:lnTo>
                <a:lnTo>
                  <a:pt x="56301" y="296821"/>
                </a:lnTo>
                <a:lnTo>
                  <a:pt x="61393" y="286654"/>
                </a:lnTo>
                <a:lnTo>
                  <a:pt x="69031" y="273944"/>
                </a:lnTo>
                <a:lnTo>
                  <a:pt x="75396" y="257422"/>
                </a:lnTo>
                <a:lnTo>
                  <a:pt x="83034" y="240900"/>
                </a:lnTo>
                <a:lnTo>
                  <a:pt x="90672" y="221836"/>
                </a:lnTo>
                <a:lnTo>
                  <a:pt x="97037" y="198960"/>
                </a:lnTo>
                <a:lnTo>
                  <a:pt x="104674" y="177354"/>
                </a:lnTo>
                <a:lnTo>
                  <a:pt x="112312" y="158290"/>
                </a:lnTo>
                <a:lnTo>
                  <a:pt x="117404" y="139226"/>
                </a:lnTo>
                <a:lnTo>
                  <a:pt x="121223" y="120162"/>
                </a:lnTo>
                <a:lnTo>
                  <a:pt x="123769" y="102369"/>
                </a:lnTo>
                <a:lnTo>
                  <a:pt x="126315" y="88389"/>
                </a:lnTo>
                <a:lnTo>
                  <a:pt x="128861" y="71867"/>
                </a:lnTo>
                <a:lnTo>
                  <a:pt x="128861" y="56616"/>
                </a:lnTo>
                <a:lnTo>
                  <a:pt x="128861" y="47719"/>
                </a:lnTo>
                <a:lnTo>
                  <a:pt x="126315" y="37552"/>
                </a:lnTo>
                <a:lnTo>
                  <a:pt x="126315" y="27384"/>
                </a:lnTo>
                <a:lnTo>
                  <a:pt x="123769" y="21030"/>
                </a:lnTo>
                <a:lnTo>
                  <a:pt x="119950" y="13404"/>
                </a:lnTo>
                <a:lnTo>
                  <a:pt x="117404" y="5779"/>
                </a:lnTo>
                <a:lnTo>
                  <a:pt x="117344" y="5719"/>
                </a:lnTo>
                <a:lnTo>
                  <a:pt x="128747" y="4402"/>
                </a:lnTo>
                <a:cubicBezTo>
                  <a:pt x="168285" y="-374"/>
                  <a:pt x="152913" y="8"/>
                  <a:pt x="182656" y="8"/>
                </a:cubicBezTo>
                <a:close/>
              </a:path>
            </a:pathLst>
          </a:custGeom>
          <a:solidFill>
            <a:srgbClr val="FF0000"/>
          </a:solidFill>
          <a:ln w="9525">
            <a:noFill/>
            <a:prstDash val="solid"/>
            <a:round/>
          </a:ln>
        </p:spPr>
        <p:txBody>
          <a:bodyPr vert="horz" wrap="square" lIns="91440" tIns="45720" rIns="91440" bIns="45720" numCol="1" anchor="t" anchorCtr="0" compatLnSpc="1">
            <a:noAutofit/>
          </a:bodyPr>
          <a:lstStyle/>
          <a:p>
            <a:endParaRPr lang="zh-CN" altLang="en-US"/>
          </a:p>
        </p:txBody>
      </p:sp>
      <p:sp>
        <p:nvSpPr>
          <p:cNvPr id="92" name="任意多边形: 形状 66"/>
          <p:cNvSpPr/>
          <p:nvPr/>
        </p:nvSpPr>
        <p:spPr bwMode="auto">
          <a:xfrm>
            <a:off x="5706650" y="2968471"/>
            <a:ext cx="1308627" cy="175950"/>
          </a:xfrm>
          <a:custGeom>
            <a:avLst/>
            <a:gdLst>
              <a:gd name="connsiteX0" fmla="*/ 1050463 w 1308627"/>
              <a:gd name="connsiteY0" fmla="*/ 0 h 175950"/>
              <a:gd name="connsiteX1" fmla="*/ 1061908 w 1308627"/>
              <a:gd name="connsiteY1" fmla="*/ 0 h 175950"/>
              <a:gd name="connsiteX2" fmla="*/ 1074626 w 1308627"/>
              <a:gd name="connsiteY2" fmla="*/ 2532 h 175950"/>
              <a:gd name="connsiteX3" fmla="*/ 1086072 w 1308627"/>
              <a:gd name="connsiteY3" fmla="*/ 5063 h 175950"/>
              <a:gd name="connsiteX4" fmla="*/ 1098789 w 1308627"/>
              <a:gd name="connsiteY4" fmla="*/ 7595 h 175950"/>
              <a:gd name="connsiteX5" fmla="*/ 1112778 w 1308627"/>
              <a:gd name="connsiteY5" fmla="*/ 12658 h 175950"/>
              <a:gd name="connsiteX6" fmla="*/ 1125496 w 1308627"/>
              <a:gd name="connsiteY6" fmla="*/ 18987 h 175950"/>
              <a:gd name="connsiteX7" fmla="*/ 1139485 w 1308627"/>
              <a:gd name="connsiteY7" fmla="*/ 26582 h 175950"/>
              <a:gd name="connsiteX8" fmla="*/ 1152202 w 1308627"/>
              <a:gd name="connsiteY8" fmla="*/ 34177 h 175950"/>
              <a:gd name="connsiteX9" fmla="*/ 1168735 w 1308627"/>
              <a:gd name="connsiteY9" fmla="*/ 41772 h 175950"/>
              <a:gd name="connsiteX10" fmla="*/ 1183996 w 1308627"/>
              <a:gd name="connsiteY10" fmla="*/ 50633 h 175950"/>
              <a:gd name="connsiteX11" fmla="*/ 1200529 w 1308627"/>
              <a:gd name="connsiteY11" fmla="*/ 63291 h 175950"/>
              <a:gd name="connsiteX12" fmla="*/ 1219605 w 1308627"/>
              <a:gd name="connsiteY12" fmla="*/ 74684 h 175950"/>
              <a:gd name="connsiteX13" fmla="*/ 1238681 w 1308627"/>
              <a:gd name="connsiteY13" fmla="*/ 87342 h 175950"/>
              <a:gd name="connsiteX14" fmla="*/ 1256486 w 1308627"/>
              <a:gd name="connsiteY14" fmla="*/ 101266 h 175950"/>
              <a:gd name="connsiteX15" fmla="*/ 1267931 w 1308627"/>
              <a:gd name="connsiteY15" fmla="*/ 113924 h 175950"/>
              <a:gd name="connsiteX16" fmla="*/ 1280649 w 1308627"/>
              <a:gd name="connsiteY16" fmla="*/ 125317 h 175950"/>
              <a:gd name="connsiteX17" fmla="*/ 1289551 w 1308627"/>
              <a:gd name="connsiteY17" fmla="*/ 137975 h 175950"/>
              <a:gd name="connsiteX18" fmla="*/ 1299725 w 1308627"/>
              <a:gd name="connsiteY18" fmla="*/ 146836 h 175950"/>
              <a:gd name="connsiteX19" fmla="*/ 1304812 w 1308627"/>
              <a:gd name="connsiteY19" fmla="*/ 156963 h 175950"/>
              <a:gd name="connsiteX20" fmla="*/ 1307355 w 1308627"/>
              <a:gd name="connsiteY20" fmla="*/ 164558 h 175950"/>
              <a:gd name="connsiteX21" fmla="*/ 1308627 w 1308627"/>
              <a:gd name="connsiteY21" fmla="*/ 168355 h 175950"/>
              <a:gd name="connsiteX22" fmla="*/ 1308276 w 1308627"/>
              <a:gd name="connsiteY22" fmla="*/ 170451 h 175950"/>
              <a:gd name="connsiteX23" fmla="*/ 1078744 w 1308627"/>
              <a:gd name="connsiteY23" fmla="*/ 93940 h 175950"/>
              <a:gd name="connsiteX24" fmla="*/ 1075205 w 1308627"/>
              <a:gd name="connsiteY24" fmla="*/ 94825 h 175950"/>
              <a:gd name="connsiteX25" fmla="*/ 1074626 w 1308627"/>
              <a:gd name="connsiteY25" fmla="*/ 93671 h 175950"/>
              <a:gd name="connsiteX26" fmla="*/ 1072082 w 1308627"/>
              <a:gd name="connsiteY26" fmla="*/ 91140 h 175950"/>
              <a:gd name="connsiteX27" fmla="*/ 1066995 w 1308627"/>
              <a:gd name="connsiteY27" fmla="*/ 89874 h 175950"/>
              <a:gd name="connsiteX28" fmla="*/ 1058093 w 1308627"/>
              <a:gd name="connsiteY28" fmla="*/ 84810 h 175950"/>
              <a:gd name="connsiteX29" fmla="*/ 1047919 w 1308627"/>
              <a:gd name="connsiteY29" fmla="*/ 77215 h 175950"/>
              <a:gd name="connsiteX30" fmla="*/ 1036473 w 1308627"/>
              <a:gd name="connsiteY30" fmla="*/ 72152 h 175950"/>
              <a:gd name="connsiteX31" fmla="*/ 1033930 w 1308627"/>
              <a:gd name="connsiteY31" fmla="*/ 72152 h 175950"/>
              <a:gd name="connsiteX32" fmla="*/ 1028843 w 1308627"/>
              <a:gd name="connsiteY32" fmla="*/ 72152 h 175950"/>
              <a:gd name="connsiteX33" fmla="*/ 1021212 w 1308627"/>
              <a:gd name="connsiteY33" fmla="*/ 72152 h 175950"/>
              <a:gd name="connsiteX34" fmla="*/ 1013582 w 1308627"/>
              <a:gd name="connsiteY34" fmla="*/ 74684 h 175950"/>
              <a:gd name="connsiteX35" fmla="*/ 1004680 w 1308627"/>
              <a:gd name="connsiteY35" fmla="*/ 74684 h 175950"/>
              <a:gd name="connsiteX36" fmla="*/ 994506 w 1308627"/>
              <a:gd name="connsiteY36" fmla="*/ 74684 h 175950"/>
              <a:gd name="connsiteX37" fmla="*/ 983060 w 1308627"/>
              <a:gd name="connsiteY37" fmla="*/ 77215 h 175950"/>
              <a:gd name="connsiteX38" fmla="*/ 970343 w 1308627"/>
              <a:gd name="connsiteY38" fmla="*/ 77215 h 175950"/>
              <a:gd name="connsiteX39" fmla="*/ 956353 w 1308627"/>
              <a:gd name="connsiteY39" fmla="*/ 79747 h 175950"/>
              <a:gd name="connsiteX40" fmla="*/ 941092 w 1308627"/>
              <a:gd name="connsiteY40" fmla="*/ 82279 h 175950"/>
              <a:gd name="connsiteX41" fmla="*/ 924560 w 1308627"/>
              <a:gd name="connsiteY41" fmla="*/ 82279 h 175950"/>
              <a:gd name="connsiteX42" fmla="*/ 905484 w 1308627"/>
              <a:gd name="connsiteY42" fmla="*/ 84810 h 175950"/>
              <a:gd name="connsiteX43" fmla="*/ 886407 w 1308627"/>
              <a:gd name="connsiteY43" fmla="*/ 87342 h 175950"/>
              <a:gd name="connsiteX44" fmla="*/ 863516 w 1308627"/>
              <a:gd name="connsiteY44" fmla="*/ 89874 h 175950"/>
              <a:gd name="connsiteX45" fmla="*/ 841896 w 1308627"/>
              <a:gd name="connsiteY45" fmla="*/ 91140 h 175950"/>
              <a:gd name="connsiteX46" fmla="*/ 817733 w 1308627"/>
              <a:gd name="connsiteY46" fmla="*/ 93671 h 175950"/>
              <a:gd name="connsiteX47" fmla="*/ 766863 w 1308627"/>
              <a:gd name="connsiteY47" fmla="*/ 101266 h 175950"/>
              <a:gd name="connsiteX48" fmla="*/ 714722 w 1308627"/>
              <a:gd name="connsiteY48" fmla="*/ 106330 h 175950"/>
              <a:gd name="connsiteX49" fmla="*/ 688015 w 1308627"/>
              <a:gd name="connsiteY49" fmla="*/ 108861 h 175950"/>
              <a:gd name="connsiteX50" fmla="*/ 658765 w 1308627"/>
              <a:gd name="connsiteY50" fmla="*/ 113924 h 175950"/>
              <a:gd name="connsiteX51" fmla="*/ 629515 w 1308627"/>
              <a:gd name="connsiteY51" fmla="*/ 116456 h 175950"/>
              <a:gd name="connsiteX52" fmla="*/ 600264 w 1308627"/>
              <a:gd name="connsiteY52" fmla="*/ 117722 h 175950"/>
              <a:gd name="connsiteX53" fmla="*/ 571014 w 1308627"/>
              <a:gd name="connsiteY53" fmla="*/ 120254 h 175950"/>
              <a:gd name="connsiteX54" fmla="*/ 540492 w 1308627"/>
              <a:gd name="connsiteY54" fmla="*/ 125317 h 175950"/>
              <a:gd name="connsiteX55" fmla="*/ 508699 w 1308627"/>
              <a:gd name="connsiteY55" fmla="*/ 127849 h 175950"/>
              <a:gd name="connsiteX56" fmla="*/ 476905 w 1308627"/>
              <a:gd name="connsiteY56" fmla="*/ 132912 h 175950"/>
              <a:gd name="connsiteX57" fmla="*/ 445111 w 1308627"/>
              <a:gd name="connsiteY57" fmla="*/ 135444 h 175950"/>
              <a:gd name="connsiteX58" fmla="*/ 412046 w 1308627"/>
              <a:gd name="connsiteY58" fmla="*/ 140507 h 175950"/>
              <a:gd name="connsiteX59" fmla="*/ 377709 w 1308627"/>
              <a:gd name="connsiteY59" fmla="*/ 141773 h 175950"/>
              <a:gd name="connsiteX60" fmla="*/ 343372 w 1308627"/>
              <a:gd name="connsiteY60" fmla="*/ 146836 h 175950"/>
              <a:gd name="connsiteX61" fmla="*/ 310306 w 1308627"/>
              <a:gd name="connsiteY61" fmla="*/ 151899 h 175950"/>
              <a:gd name="connsiteX62" fmla="*/ 275969 w 1308627"/>
              <a:gd name="connsiteY62" fmla="*/ 154431 h 175950"/>
              <a:gd name="connsiteX63" fmla="*/ 244175 w 1308627"/>
              <a:gd name="connsiteY63" fmla="*/ 159494 h 175950"/>
              <a:gd name="connsiteX64" fmla="*/ 216197 w 1308627"/>
              <a:gd name="connsiteY64" fmla="*/ 162026 h 175950"/>
              <a:gd name="connsiteX65" fmla="*/ 189490 w 1308627"/>
              <a:gd name="connsiteY65" fmla="*/ 164558 h 175950"/>
              <a:gd name="connsiteX66" fmla="*/ 162784 w 1308627"/>
              <a:gd name="connsiteY66" fmla="*/ 165823 h 175950"/>
              <a:gd name="connsiteX67" fmla="*/ 138620 w 1308627"/>
              <a:gd name="connsiteY67" fmla="*/ 168355 h 175950"/>
              <a:gd name="connsiteX68" fmla="*/ 117001 w 1308627"/>
              <a:gd name="connsiteY68" fmla="*/ 170887 h 175950"/>
              <a:gd name="connsiteX69" fmla="*/ 95381 w 1308627"/>
              <a:gd name="connsiteY69" fmla="*/ 173418 h 175950"/>
              <a:gd name="connsiteX70" fmla="*/ 77577 w 1308627"/>
              <a:gd name="connsiteY70" fmla="*/ 173418 h 175950"/>
              <a:gd name="connsiteX71" fmla="*/ 58500 w 1308627"/>
              <a:gd name="connsiteY71" fmla="*/ 175950 h 175950"/>
              <a:gd name="connsiteX72" fmla="*/ 44511 w 1308627"/>
              <a:gd name="connsiteY72" fmla="*/ 175950 h 175950"/>
              <a:gd name="connsiteX73" fmla="*/ 29250 w 1308627"/>
              <a:gd name="connsiteY73" fmla="*/ 175950 h 175950"/>
              <a:gd name="connsiteX74" fmla="*/ 20348 w 1308627"/>
              <a:gd name="connsiteY74" fmla="*/ 175950 h 175950"/>
              <a:gd name="connsiteX75" fmla="*/ 7631 w 1308627"/>
              <a:gd name="connsiteY75" fmla="*/ 175950 h 175950"/>
              <a:gd name="connsiteX76" fmla="*/ 0 w 1308627"/>
              <a:gd name="connsiteY76" fmla="*/ 175950 h 175950"/>
              <a:gd name="connsiteX77" fmla="*/ 0 w 1308627"/>
              <a:gd name="connsiteY77" fmla="*/ 117722 h 175950"/>
              <a:gd name="connsiteX78" fmla="*/ 17805 w 1308627"/>
              <a:gd name="connsiteY78" fmla="*/ 117722 h 175950"/>
              <a:gd name="connsiteX79" fmla="*/ 34337 w 1308627"/>
              <a:gd name="connsiteY79" fmla="*/ 116456 h 175950"/>
              <a:gd name="connsiteX80" fmla="*/ 53413 w 1308627"/>
              <a:gd name="connsiteY80" fmla="*/ 116456 h 175950"/>
              <a:gd name="connsiteX81" fmla="*/ 75033 w 1308627"/>
              <a:gd name="connsiteY81" fmla="*/ 113924 h 175950"/>
              <a:gd name="connsiteX82" fmla="*/ 96653 w 1308627"/>
              <a:gd name="connsiteY82" fmla="*/ 111393 h 175950"/>
              <a:gd name="connsiteX83" fmla="*/ 120816 w 1308627"/>
              <a:gd name="connsiteY83" fmla="*/ 108861 h 175950"/>
              <a:gd name="connsiteX84" fmla="*/ 144979 w 1308627"/>
              <a:gd name="connsiteY84" fmla="*/ 106330 h 175950"/>
              <a:gd name="connsiteX85" fmla="*/ 171686 w 1308627"/>
              <a:gd name="connsiteY85" fmla="*/ 103798 h 175950"/>
              <a:gd name="connsiteX86" fmla="*/ 198393 w 1308627"/>
              <a:gd name="connsiteY86" fmla="*/ 98735 h 175950"/>
              <a:gd name="connsiteX87" fmla="*/ 227643 w 1308627"/>
              <a:gd name="connsiteY87" fmla="*/ 96203 h 175950"/>
              <a:gd name="connsiteX88" fmla="*/ 259436 w 1308627"/>
              <a:gd name="connsiteY88" fmla="*/ 93671 h 175950"/>
              <a:gd name="connsiteX89" fmla="*/ 293774 w 1308627"/>
              <a:gd name="connsiteY89" fmla="*/ 89874 h 175950"/>
              <a:gd name="connsiteX90" fmla="*/ 329382 w 1308627"/>
              <a:gd name="connsiteY90" fmla="*/ 87342 h 175950"/>
              <a:gd name="connsiteX91" fmla="*/ 366263 w 1308627"/>
              <a:gd name="connsiteY91" fmla="*/ 82279 h 175950"/>
              <a:gd name="connsiteX92" fmla="*/ 404415 w 1308627"/>
              <a:gd name="connsiteY92" fmla="*/ 77215 h 175950"/>
              <a:gd name="connsiteX93" fmla="*/ 445111 w 1308627"/>
              <a:gd name="connsiteY93" fmla="*/ 72152 h 175950"/>
              <a:gd name="connsiteX94" fmla="*/ 484536 w 1308627"/>
              <a:gd name="connsiteY94" fmla="*/ 69621 h 175950"/>
              <a:gd name="connsiteX95" fmla="*/ 522688 w 1308627"/>
              <a:gd name="connsiteY95" fmla="*/ 65823 h 175950"/>
              <a:gd name="connsiteX96" fmla="*/ 564656 w 1308627"/>
              <a:gd name="connsiteY96" fmla="*/ 60760 h 175950"/>
              <a:gd name="connsiteX97" fmla="*/ 607895 w 1308627"/>
              <a:gd name="connsiteY97" fmla="*/ 58228 h 175950"/>
              <a:gd name="connsiteX98" fmla="*/ 651134 w 1308627"/>
              <a:gd name="connsiteY98" fmla="*/ 50633 h 175950"/>
              <a:gd name="connsiteX99" fmla="*/ 694374 w 1308627"/>
              <a:gd name="connsiteY99" fmla="*/ 45570 h 175950"/>
              <a:gd name="connsiteX100" fmla="*/ 740157 w 1308627"/>
              <a:gd name="connsiteY100" fmla="*/ 41772 h 175950"/>
              <a:gd name="connsiteX101" fmla="*/ 787211 w 1308627"/>
              <a:gd name="connsiteY101" fmla="*/ 36709 h 175950"/>
              <a:gd name="connsiteX102" fmla="*/ 811374 w 1308627"/>
              <a:gd name="connsiteY102" fmla="*/ 34177 h 175950"/>
              <a:gd name="connsiteX103" fmla="*/ 832994 w 1308627"/>
              <a:gd name="connsiteY103" fmla="*/ 31646 h 175950"/>
              <a:gd name="connsiteX104" fmla="*/ 852070 w 1308627"/>
              <a:gd name="connsiteY104" fmla="*/ 31646 h 175950"/>
              <a:gd name="connsiteX105" fmla="*/ 871146 w 1308627"/>
              <a:gd name="connsiteY105" fmla="*/ 29114 h 175950"/>
              <a:gd name="connsiteX106" fmla="*/ 890223 w 1308627"/>
              <a:gd name="connsiteY106" fmla="*/ 26582 h 175950"/>
              <a:gd name="connsiteX107" fmla="*/ 908027 w 1308627"/>
              <a:gd name="connsiteY107" fmla="*/ 24051 h 175950"/>
              <a:gd name="connsiteX108" fmla="*/ 924560 w 1308627"/>
              <a:gd name="connsiteY108" fmla="*/ 21519 h 175950"/>
              <a:gd name="connsiteX109" fmla="*/ 938549 w 1308627"/>
              <a:gd name="connsiteY109" fmla="*/ 18987 h 175950"/>
              <a:gd name="connsiteX110" fmla="*/ 953810 w 1308627"/>
              <a:gd name="connsiteY110" fmla="*/ 18987 h 175950"/>
              <a:gd name="connsiteX111" fmla="*/ 965256 w 1308627"/>
              <a:gd name="connsiteY111" fmla="*/ 16456 h 175950"/>
              <a:gd name="connsiteX112" fmla="*/ 977973 w 1308627"/>
              <a:gd name="connsiteY112" fmla="*/ 15190 h 175950"/>
              <a:gd name="connsiteX113" fmla="*/ 986875 w 1308627"/>
              <a:gd name="connsiteY113" fmla="*/ 12658 h 175950"/>
              <a:gd name="connsiteX114" fmla="*/ 997049 w 1308627"/>
              <a:gd name="connsiteY114" fmla="*/ 10127 h 175950"/>
              <a:gd name="connsiteX115" fmla="*/ 1007223 w 1308627"/>
              <a:gd name="connsiteY115" fmla="*/ 10127 h 175950"/>
              <a:gd name="connsiteX116" fmla="*/ 1013582 w 1308627"/>
              <a:gd name="connsiteY116" fmla="*/ 7595 h 175950"/>
              <a:gd name="connsiteX117" fmla="*/ 1021212 w 1308627"/>
              <a:gd name="connsiteY117" fmla="*/ 5063 h 175950"/>
              <a:gd name="connsiteX118" fmla="*/ 1028843 w 1308627"/>
              <a:gd name="connsiteY118" fmla="*/ 2532 h 175950"/>
              <a:gd name="connsiteX119" fmla="*/ 1040289 w 1308627"/>
              <a:gd name="connsiteY119" fmla="*/ 2532 h 175950"/>
              <a:gd name="connsiteX120" fmla="*/ 1050463 w 1308627"/>
              <a:gd name="connsiteY120" fmla="*/ 0 h 175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308627" h="175950">
                <a:moveTo>
                  <a:pt x="1050463" y="0"/>
                </a:moveTo>
                <a:lnTo>
                  <a:pt x="1061908" y="0"/>
                </a:lnTo>
                <a:lnTo>
                  <a:pt x="1074626" y="2532"/>
                </a:lnTo>
                <a:lnTo>
                  <a:pt x="1086072" y="5063"/>
                </a:lnTo>
                <a:lnTo>
                  <a:pt x="1098789" y="7595"/>
                </a:lnTo>
                <a:lnTo>
                  <a:pt x="1112778" y="12658"/>
                </a:lnTo>
                <a:lnTo>
                  <a:pt x="1125496" y="18987"/>
                </a:lnTo>
                <a:lnTo>
                  <a:pt x="1139485" y="26582"/>
                </a:lnTo>
                <a:lnTo>
                  <a:pt x="1152202" y="34177"/>
                </a:lnTo>
                <a:lnTo>
                  <a:pt x="1168735" y="41772"/>
                </a:lnTo>
                <a:lnTo>
                  <a:pt x="1183996" y="50633"/>
                </a:lnTo>
                <a:lnTo>
                  <a:pt x="1200529" y="63291"/>
                </a:lnTo>
                <a:lnTo>
                  <a:pt x="1219605" y="74684"/>
                </a:lnTo>
                <a:lnTo>
                  <a:pt x="1238681" y="87342"/>
                </a:lnTo>
                <a:lnTo>
                  <a:pt x="1256486" y="101266"/>
                </a:lnTo>
                <a:lnTo>
                  <a:pt x="1267931" y="113924"/>
                </a:lnTo>
                <a:lnTo>
                  <a:pt x="1280649" y="125317"/>
                </a:lnTo>
                <a:lnTo>
                  <a:pt x="1289551" y="137975"/>
                </a:lnTo>
                <a:lnTo>
                  <a:pt x="1299725" y="146836"/>
                </a:lnTo>
                <a:lnTo>
                  <a:pt x="1304812" y="156963"/>
                </a:lnTo>
                <a:lnTo>
                  <a:pt x="1307355" y="164558"/>
                </a:lnTo>
                <a:lnTo>
                  <a:pt x="1308627" y="168355"/>
                </a:lnTo>
                <a:lnTo>
                  <a:pt x="1308276" y="170451"/>
                </a:lnTo>
                <a:lnTo>
                  <a:pt x="1078744" y="93940"/>
                </a:lnTo>
                <a:lnTo>
                  <a:pt x="1075205" y="94825"/>
                </a:lnTo>
                <a:lnTo>
                  <a:pt x="1074626" y="93671"/>
                </a:lnTo>
                <a:lnTo>
                  <a:pt x="1072082" y="91140"/>
                </a:lnTo>
                <a:lnTo>
                  <a:pt x="1066995" y="89874"/>
                </a:lnTo>
                <a:lnTo>
                  <a:pt x="1058093" y="84810"/>
                </a:lnTo>
                <a:lnTo>
                  <a:pt x="1047919" y="77215"/>
                </a:lnTo>
                <a:lnTo>
                  <a:pt x="1036473" y="72152"/>
                </a:lnTo>
                <a:lnTo>
                  <a:pt x="1033930" y="72152"/>
                </a:lnTo>
                <a:lnTo>
                  <a:pt x="1028843" y="72152"/>
                </a:lnTo>
                <a:lnTo>
                  <a:pt x="1021212" y="72152"/>
                </a:lnTo>
                <a:lnTo>
                  <a:pt x="1013582" y="74684"/>
                </a:lnTo>
                <a:lnTo>
                  <a:pt x="1004680" y="74684"/>
                </a:lnTo>
                <a:lnTo>
                  <a:pt x="994506" y="74684"/>
                </a:lnTo>
                <a:lnTo>
                  <a:pt x="983060" y="77215"/>
                </a:lnTo>
                <a:lnTo>
                  <a:pt x="970343" y="77215"/>
                </a:lnTo>
                <a:lnTo>
                  <a:pt x="956353" y="79747"/>
                </a:lnTo>
                <a:lnTo>
                  <a:pt x="941092" y="82279"/>
                </a:lnTo>
                <a:lnTo>
                  <a:pt x="924560" y="82279"/>
                </a:lnTo>
                <a:lnTo>
                  <a:pt x="905484" y="84810"/>
                </a:lnTo>
                <a:lnTo>
                  <a:pt x="886407" y="87342"/>
                </a:lnTo>
                <a:lnTo>
                  <a:pt x="863516" y="89874"/>
                </a:lnTo>
                <a:lnTo>
                  <a:pt x="841896" y="91140"/>
                </a:lnTo>
                <a:lnTo>
                  <a:pt x="817733" y="93671"/>
                </a:lnTo>
                <a:lnTo>
                  <a:pt x="766863" y="101266"/>
                </a:lnTo>
                <a:lnTo>
                  <a:pt x="714722" y="106330"/>
                </a:lnTo>
                <a:lnTo>
                  <a:pt x="688015" y="108861"/>
                </a:lnTo>
                <a:lnTo>
                  <a:pt x="658765" y="113924"/>
                </a:lnTo>
                <a:lnTo>
                  <a:pt x="629515" y="116456"/>
                </a:lnTo>
                <a:lnTo>
                  <a:pt x="600264" y="117722"/>
                </a:lnTo>
                <a:lnTo>
                  <a:pt x="571014" y="120254"/>
                </a:lnTo>
                <a:lnTo>
                  <a:pt x="540492" y="125317"/>
                </a:lnTo>
                <a:lnTo>
                  <a:pt x="508699" y="127849"/>
                </a:lnTo>
                <a:lnTo>
                  <a:pt x="476905" y="132912"/>
                </a:lnTo>
                <a:lnTo>
                  <a:pt x="445111" y="135444"/>
                </a:lnTo>
                <a:lnTo>
                  <a:pt x="412046" y="140507"/>
                </a:lnTo>
                <a:lnTo>
                  <a:pt x="377709" y="141773"/>
                </a:lnTo>
                <a:lnTo>
                  <a:pt x="343372" y="146836"/>
                </a:lnTo>
                <a:lnTo>
                  <a:pt x="310306" y="151899"/>
                </a:lnTo>
                <a:lnTo>
                  <a:pt x="275969" y="154431"/>
                </a:lnTo>
                <a:lnTo>
                  <a:pt x="244175" y="159494"/>
                </a:lnTo>
                <a:lnTo>
                  <a:pt x="216197" y="162026"/>
                </a:lnTo>
                <a:lnTo>
                  <a:pt x="189490" y="164558"/>
                </a:lnTo>
                <a:lnTo>
                  <a:pt x="162784" y="165823"/>
                </a:lnTo>
                <a:lnTo>
                  <a:pt x="138620" y="168355"/>
                </a:lnTo>
                <a:lnTo>
                  <a:pt x="117001" y="170887"/>
                </a:lnTo>
                <a:lnTo>
                  <a:pt x="95381" y="173418"/>
                </a:lnTo>
                <a:lnTo>
                  <a:pt x="77577" y="173418"/>
                </a:lnTo>
                <a:lnTo>
                  <a:pt x="58500" y="175950"/>
                </a:lnTo>
                <a:lnTo>
                  <a:pt x="44511" y="175950"/>
                </a:lnTo>
                <a:lnTo>
                  <a:pt x="29250" y="175950"/>
                </a:lnTo>
                <a:lnTo>
                  <a:pt x="20348" y="175950"/>
                </a:lnTo>
                <a:lnTo>
                  <a:pt x="7631" y="175950"/>
                </a:lnTo>
                <a:lnTo>
                  <a:pt x="0" y="175950"/>
                </a:lnTo>
                <a:lnTo>
                  <a:pt x="0" y="117722"/>
                </a:lnTo>
                <a:lnTo>
                  <a:pt x="17805" y="117722"/>
                </a:lnTo>
                <a:lnTo>
                  <a:pt x="34337" y="116456"/>
                </a:lnTo>
                <a:lnTo>
                  <a:pt x="53413" y="116456"/>
                </a:lnTo>
                <a:lnTo>
                  <a:pt x="75033" y="113924"/>
                </a:lnTo>
                <a:lnTo>
                  <a:pt x="96653" y="111393"/>
                </a:lnTo>
                <a:lnTo>
                  <a:pt x="120816" y="108861"/>
                </a:lnTo>
                <a:lnTo>
                  <a:pt x="144979" y="106330"/>
                </a:lnTo>
                <a:lnTo>
                  <a:pt x="171686" y="103798"/>
                </a:lnTo>
                <a:lnTo>
                  <a:pt x="198393" y="98735"/>
                </a:lnTo>
                <a:lnTo>
                  <a:pt x="227643" y="96203"/>
                </a:lnTo>
                <a:lnTo>
                  <a:pt x="259436" y="93671"/>
                </a:lnTo>
                <a:lnTo>
                  <a:pt x="293774" y="89874"/>
                </a:lnTo>
                <a:lnTo>
                  <a:pt x="329382" y="87342"/>
                </a:lnTo>
                <a:lnTo>
                  <a:pt x="366263" y="82279"/>
                </a:lnTo>
                <a:lnTo>
                  <a:pt x="404415" y="77215"/>
                </a:lnTo>
                <a:lnTo>
                  <a:pt x="445111" y="72152"/>
                </a:lnTo>
                <a:lnTo>
                  <a:pt x="484536" y="69621"/>
                </a:lnTo>
                <a:lnTo>
                  <a:pt x="522688" y="65823"/>
                </a:lnTo>
                <a:lnTo>
                  <a:pt x="564656" y="60760"/>
                </a:lnTo>
                <a:lnTo>
                  <a:pt x="607895" y="58228"/>
                </a:lnTo>
                <a:lnTo>
                  <a:pt x="651134" y="50633"/>
                </a:lnTo>
                <a:lnTo>
                  <a:pt x="694374" y="45570"/>
                </a:lnTo>
                <a:lnTo>
                  <a:pt x="740157" y="41772"/>
                </a:lnTo>
                <a:lnTo>
                  <a:pt x="787211" y="36709"/>
                </a:lnTo>
                <a:lnTo>
                  <a:pt x="811374" y="34177"/>
                </a:lnTo>
                <a:lnTo>
                  <a:pt x="832994" y="31646"/>
                </a:lnTo>
                <a:lnTo>
                  <a:pt x="852070" y="31646"/>
                </a:lnTo>
                <a:lnTo>
                  <a:pt x="871146" y="29114"/>
                </a:lnTo>
                <a:lnTo>
                  <a:pt x="890223" y="26582"/>
                </a:lnTo>
                <a:lnTo>
                  <a:pt x="908027" y="24051"/>
                </a:lnTo>
                <a:lnTo>
                  <a:pt x="924560" y="21519"/>
                </a:lnTo>
                <a:lnTo>
                  <a:pt x="938549" y="18987"/>
                </a:lnTo>
                <a:lnTo>
                  <a:pt x="953810" y="18987"/>
                </a:lnTo>
                <a:lnTo>
                  <a:pt x="965256" y="16456"/>
                </a:lnTo>
                <a:lnTo>
                  <a:pt x="977973" y="15190"/>
                </a:lnTo>
                <a:lnTo>
                  <a:pt x="986875" y="12658"/>
                </a:lnTo>
                <a:lnTo>
                  <a:pt x="997049" y="10127"/>
                </a:lnTo>
                <a:lnTo>
                  <a:pt x="1007223" y="10127"/>
                </a:lnTo>
                <a:lnTo>
                  <a:pt x="1013582" y="7595"/>
                </a:lnTo>
                <a:lnTo>
                  <a:pt x="1021212" y="5063"/>
                </a:lnTo>
                <a:lnTo>
                  <a:pt x="1028843" y="2532"/>
                </a:lnTo>
                <a:lnTo>
                  <a:pt x="1040289" y="2532"/>
                </a:lnTo>
                <a:lnTo>
                  <a:pt x="1050463" y="0"/>
                </a:lnTo>
                <a:close/>
              </a:path>
            </a:pathLst>
          </a:custGeom>
          <a:solidFill>
            <a:srgbClr val="FF0000"/>
          </a:solidFill>
          <a:ln w="9525">
            <a:noFill/>
            <a:prstDash val="solid"/>
            <a:round/>
          </a:ln>
        </p:spPr>
        <p:txBody>
          <a:bodyPr vert="horz" wrap="square" lIns="91440" tIns="45720" rIns="91440" bIns="45720" numCol="1" anchor="t" anchorCtr="0" compatLnSpc="1">
            <a:noAutofit/>
          </a:bodyPr>
          <a:lstStyle/>
          <a:p>
            <a:endParaRPr lang="zh-CN" altLang="en-US"/>
          </a:p>
        </p:txBody>
      </p:sp>
      <p:sp>
        <p:nvSpPr>
          <p:cNvPr id="93" name="任意多边形: 形状 67"/>
          <p:cNvSpPr/>
          <p:nvPr/>
        </p:nvSpPr>
        <p:spPr bwMode="auto">
          <a:xfrm>
            <a:off x="5457145" y="3550236"/>
            <a:ext cx="1109171" cy="590384"/>
          </a:xfrm>
          <a:custGeom>
            <a:avLst/>
            <a:gdLst>
              <a:gd name="connsiteX0" fmla="*/ 1109171 w 1109171"/>
              <a:gd name="connsiteY0" fmla="*/ 0 h 590384"/>
              <a:gd name="connsiteX1" fmla="*/ 1108786 w 1109171"/>
              <a:gd name="connsiteY1" fmla="*/ 511 h 590384"/>
              <a:gd name="connsiteX2" fmla="*/ 1103700 w 1109171"/>
              <a:gd name="connsiteY2" fmla="*/ 5574 h 590384"/>
              <a:gd name="connsiteX3" fmla="*/ 1098614 w 1109171"/>
              <a:gd name="connsiteY3" fmla="*/ 8106 h 590384"/>
              <a:gd name="connsiteX4" fmla="*/ 1090985 w 1109171"/>
              <a:gd name="connsiteY4" fmla="*/ 11903 h 590384"/>
              <a:gd name="connsiteX5" fmla="*/ 1082084 w 1109171"/>
              <a:gd name="connsiteY5" fmla="*/ 14435 h 590384"/>
              <a:gd name="connsiteX6" fmla="*/ 1079541 w 1109171"/>
              <a:gd name="connsiteY6" fmla="*/ 16967 h 590384"/>
              <a:gd name="connsiteX7" fmla="*/ 1071911 w 1109171"/>
              <a:gd name="connsiteY7" fmla="*/ 22030 h 590384"/>
              <a:gd name="connsiteX8" fmla="*/ 1066825 w 1109171"/>
              <a:gd name="connsiteY8" fmla="*/ 27093 h 590384"/>
              <a:gd name="connsiteX9" fmla="*/ 1060468 w 1109171"/>
              <a:gd name="connsiteY9" fmla="*/ 32156 h 590384"/>
              <a:gd name="connsiteX10" fmla="*/ 1052838 w 1109171"/>
              <a:gd name="connsiteY10" fmla="*/ 38486 h 590384"/>
              <a:gd name="connsiteX11" fmla="*/ 1042666 w 1109171"/>
              <a:gd name="connsiteY11" fmla="*/ 43549 h 590384"/>
              <a:gd name="connsiteX12" fmla="*/ 1033765 w 1109171"/>
              <a:gd name="connsiteY12" fmla="*/ 51144 h 590384"/>
              <a:gd name="connsiteX13" fmla="*/ 1023593 w 1109171"/>
              <a:gd name="connsiteY13" fmla="*/ 60005 h 590384"/>
              <a:gd name="connsiteX14" fmla="*/ 1013420 w 1109171"/>
              <a:gd name="connsiteY14" fmla="*/ 70131 h 590384"/>
              <a:gd name="connsiteX15" fmla="*/ 1001977 w 1109171"/>
              <a:gd name="connsiteY15" fmla="*/ 80258 h 590384"/>
              <a:gd name="connsiteX16" fmla="*/ 989261 w 1109171"/>
              <a:gd name="connsiteY16" fmla="*/ 89118 h 590384"/>
              <a:gd name="connsiteX17" fmla="*/ 977817 w 1109171"/>
              <a:gd name="connsiteY17" fmla="*/ 101777 h 590384"/>
              <a:gd name="connsiteX18" fmla="*/ 963830 w 1109171"/>
              <a:gd name="connsiteY18" fmla="*/ 113169 h 590384"/>
              <a:gd name="connsiteX19" fmla="*/ 948572 w 1109171"/>
              <a:gd name="connsiteY19" fmla="*/ 128359 h 590384"/>
              <a:gd name="connsiteX20" fmla="*/ 934585 w 1109171"/>
              <a:gd name="connsiteY20" fmla="*/ 142283 h 590384"/>
              <a:gd name="connsiteX21" fmla="*/ 919326 w 1109171"/>
              <a:gd name="connsiteY21" fmla="*/ 157473 h 590384"/>
              <a:gd name="connsiteX22" fmla="*/ 902796 w 1109171"/>
              <a:gd name="connsiteY22" fmla="*/ 171397 h 590384"/>
              <a:gd name="connsiteX23" fmla="*/ 886266 w 1109171"/>
              <a:gd name="connsiteY23" fmla="*/ 187853 h 590384"/>
              <a:gd name="connsiteX24" fmla="*/ 868464 w 1109171"/>
              <a:gd name="connsiteY24" fmla="*/ 203042 h 590384"/>
              <a:gd name="connsiteX25" fmla="*/ 849391 w 1109171"/>
              <a:gd name="connsiteY25" fmla="*/ 216967 h 590384"/>
              <a:gd name="connsiteX26" fmla="*/ 830318 w 1109171"/>
              <a:gd name="connsiteY26" fmla="*/ 232156 h 590384"/>
              <a:gd name="connsiteX27" fmla="*/ 811245 w 1109171"/>
              <a:gd name="connsiteY27" fmla="*/ 246080 h 590384"/>
              <a:gd name="connsiteX28" fmla="*/ 790900 w 1109171"/>
              <a:gd name="connsiteY28" fmla="*/ 260004 h 590384"/>
              <a:gd name="connsiteX29" fmla="*/ 769284 w 1109171"/>
              <a:gd name="connsiteY29" fmla="*/ 275194 h 590384"/>
              <a:gd name="connsiteX30" fmla="*/ 726052 w 1109171"/>
              <a:gd name="connsiteY30" fmla="*/ 304308 h 590384"/>
              <a:gd name="connsiteX31" fmla="*/ 680276 w 1109171"/>
              <a:gd name="connsiteY31" fmla="*/ 333422 h 590384"/>
              <a:gd name="connsiteX32" fmla="*/ 634500 w 1109171"/>
              <a:gd name="connsiteY32" fmla="*/ 358739 h 590384"/>
              <a:gd name="connsiteX33" fmla="*/ 583639 w 1109171"/>
              <a:gd name="connsiteY33" fmla="*/ 387853 h 590384"/>
              <a:gd name="connsiteX34" fmla="*/ 532777 w 1109171"/>
              <a:gd name="connsiteY34" fmla="*/ 414435 h 590384"/>
              <a:gd name="connsiteX35" fmla="*/ 481915 w 1109171"/>
              <a:gd name="connsiteY35" fmla="*/ 441017 h 590384"/>
              <a:gd name="connsiteX36" fmla="*/ 431053 w 1109171"/>
              <a:gd name="connsiteY36" fmla="*/ 462536 h 590384"/>
              <a:gd name="connsiteX37" fmla="*/ 380192 w 1109171"/>
              <a:gd name="connsiteY37" fmla="*/ 484055 h 590384"/>
              <a:gd name="connsiteX38" fmla="*/ 331873 w 1109171"/>
              <a:gd name="connsiteY38" fmla="*/ 504308 h 590384"/>
              <a:gd name="connsiteX39" fmla="*/ 286097 w 1109171"/>
              <a:gd name="connsiteY39" fmla="*/ 520764 h 590384"/>
              <a:gd name="connsiteX40" fmla="*/ 240322 w 1109171"/>
              <a:gd name="connsiteY40" fmla="*/ 537220 h 590384"/>
              <a:gd name="connsiteX41" fmla="*/ 195818 w 1109171"/>
              <a:gd name="connsiteY41" fmla="*/ 552409 h 590384"/>
              <a:gd name="connsiteX42" fmla="*/ 171658 w 1109171"/>
              <a:gd name="connsiteY42" fmla="*/ 558739 h 590384"/>
              <a:gd name="connsiteX43" fmla="*/ 150042 w 1109171"/>
              <a:gd name="connsiteY43" fmla="*/ 566334 h 590384"/>
              <a:gd name="connsiteX44" fmla="*/ 130969 w 1109171"/>
              <a:gd name="connsiteY44" fmla="*/ 571397 h 590384"/>
              <a:gd name="connsiteX45" fmla="*/ 114439 w 1109171"/>
              <a:gd name="connsiteY45" fmla="*/ 576460 h 590384"/>
              <a:gd name="connsiteX46" fmla="*/ 97909 w 1109171"/>
              <a:gd name="connsiteY46" fmla="*/ 578992 h 590384"/>
              <a:gd name="connsiteX47" fmla="*/ 80107 w 1109171"/>
              <a:gd name="connsiteY47" fmla="*/ 582789 h 590384"/>
              <a:gd name="connsiteX48" fmla="*/ 66120 w 1109171"/>
              <a:gd name="connsiteY48" fmla="*/ 585321 h 590384"/>
              <a:gd name="connsiteX49" fmla="*/ 53405 w 1109171"/>
              <a:gd name="connsiteY49" fmla="*/ 587853 h 590384"/>
              <a:gd name="connsiteX50" fmla="*/ 41961 w 1109171"/>
              <a:gd name="connsiteY50" fmla="*/ 587853 h 590384"/>
              <a:gd name="connsiteX51" fmla="*/ 31789 w 1109171"/>
              <a:gd name="connsiteY51" fmla="*/ 590384 h 590384"/>
              <a:gd name="connsiteX52" fmla="*/ 24159 w 1109171"/>
              <a:gd name="connsiteY52" fmla="*/ 590384 h 590384"/>
              <a:gd name="connsiteX53" fmla="*/ 17802 w 1109171"/>
              <a:gd name="connsiteY53" fmla="*/ 590384 h 590384"/>
              <a:gd name="connsiteX54" fmla="*/ 10172 w 1109171"/>
              <a:gd name="connsiteY54" fmla="*/ 587853 h 590384"/>
              <a:gd name="connsiteX55" fmla="*/ 5086 w 1109171"/>
              <a:gd name="connsiteY55" fmla="*/ 587853 h 590384"/>
              <a:gd name="connsiteX56" fmla="*/ 2543 w 1109171"/>
              <a:gd name="connsiteY56" fmla="*/ 585321 h 590384"/>
              <a:gd name="connsiteX57" fmla="*/ 0 w 1109171"/>
              <a:gd name="connsiteY57" fmla="*/ 582789 h 590384"/>
              <a:gd name="connsiteX58" fmla="*/ 0 w 1109171"/>
              <a:gd name="connsiteY58" fmla="*/ 578992 h 590384"/>
              <a:gd name="connsiteX59" fmla="*/ 0 w 1109171"/>
              <a:gd name="connsiteY59" fmla="*/ 576460 h 590384"/>
              <a:gd name="connsiteX60" fmla="*/ 2543 w 1109171"/>
              <a:gd name="connsiteY60" fmla="*/ 573928 h 590384"/>
              <a:gd name="connsiteX61" fmla="*/ 5086 w 1109171"/>
              <a:gd name="connsiteY61" fmla="*/ 568865 h 590384"/>
              <a:gd name="connsiteX62" fmla="*/ 10172 w 1109171"/>
              <a:gd name="connsiteY62" fmla="*/ 566334 h 590384"/>
              <a:gd name="connsiteX63" fmla="*/ 15259 w 1109171"/>
              <a:gd name="connsiteY63" fmla="*/ 561270 h 590384"/>
              <a:gd name="connsiteX64" fmla="*/ 22888 w 1109171"/>
              <a:gd name="connsiteY64" fmla="*/ 557473 h 590384"/>
              <a:gd name="connsiteX65" fmla="*/ 29246 w 1109171"/>
              <a:gd name="connsiteY65" fmla="*/ 554941 h 590384"/>
              <a:gd name="connsiteX66" fmla="*/ 39418 w 1109171"/>
              <a:gd name="connsiteY66" fmla="*/ 549878 h 590384"/>
              <a:gd name="connsiteX67" fmla="*/ 48319 w 1109171"/>
              <a:gd name="connsiteY67" fmla="*/ 544815 h 590384"/>
              <a:gd name="connsiteX68" fmla="*/ 61034 w 1109171"/>
              <a:gd name="connsiteY68" fmla="*/ 539751 h 590384"/>
              <a:gd name="connsiteX69" fmla="*/ 75021 w 1109171"/>
              <a:gd name="connsiteY69" fmla="*/ 532156 h 590384"/>
              <a:gd name="connsiteX70" fmla="*/ 90280 w 1109171"/>
              <a:gd name="connsiteY70" fmla="*/ 528359 h 590384"/>
              <a:gd name="connsiteX71" fmla="*/ 104267 w 1109171"/>
              <a:gd name="connsiteY71" fmla="*/ 520764 h 590384"/>
              <a:gd name="connsiteX72" fmla="*/ 122068 w 1109171"/>
              <a:gd name="connsiteY72" fmla="*/ 513169 h 590384"/>
              <a:gd name="connsiteX73" fmla="*/ 141141 w 1109171"/>
              <a:gd name="connsiteY73" fmla="*/ 508106 h 590384"/>
              <a:gd name="connsiteX74" fmla="*/ 179288 w 1109171"/>
              <a:gd name="connsiteY74" fmla="*/ 491650 h 590384"/>
              <a:gd name="connsiteX75" fmla="*/ 221249 w 1109171"/>
              <a:gd name="connsiteY75" fmla="*/ 477726 h 590384"/>
              <a:gd name="connsiteX76" fmla="*/ 261938 w 1109171"/>
              <a:gd name="connsiteY76" fmla="*/ 457473 h 590384"/>
              <a:gd name="connsiteX77" fmla="*/ 305171 w 1109171"/>
              <a:gd name="connsiteY77" fmla="*/ 438485 h 590384"/>
              <a:gd name="connsiteX78" fmla="*/ 348403 w 1109171"/>
              <a:gd name="connsiteY78" fmla="*/ 419498 h 590384"/>
              <a:gd name="connsiteX79" fmla="*/ 394179 w 1109171"/>
              <a:gd name="connsiteY79" fmla="*/ 395447 h 590384"/>
              <a:gd name="connsiteX80" fmla="*/ 443769 w 1109171"/>
              <a:gd name="connsiteY80" fmla="*/ 371397 h 590384"/>
              <a:gd name="connsiteX81" fmla="*/ 492088 w 1109171"/>
              <a:gd name="connsiteY81" fmla="*/ 342283 h 590384"/>
              <a:gd name="connsiteX82" fmla="*/ 540406 w 1109171"/>
              <a:gd name="connsiteY82" fmla="*/ 318232 h 590384"/>
              <a:gd name="connsiteX83" fmla="*/ 586182 w 1109171"/>
              <a:gd name="connsiteY83" fmla="*/ 291650 h 590384"/>
              <a:gd name="connsiteX84" fmla="*/ 629414 w 1109171"/>
              <a:gd name="connsiteY84" fmla="*/ 265068 h 590384"/>
              <a:gd name="connsiteX85" fmla="*/ 672647 w 1109171"/>
              <a:gd name="connsiteY85" fmla="*/ 235954 h 590384"/>
              <a:gd name="connsiteX86" fmla="*/ 712065 w 1109171"/>
              <a:gd name="connsiteY86" fmla="*/ 209372 h 590384"/>
              <a:gd name="connsiteX87" fmla="*/ 750211 w 1109171"/>
              <a:gd name="connsiteY87" fmla="*/ 181523 h 590384"/>
              <a:gd name="connsiteX88" fmla="*/ 784543 w 1109171"/>
              <a:gd name="connsiteY88" fmla="*/ 149878 h 590384"/>
              <a:gd name="connsiteX89" fmla="*/ 817603 w 1109171"/>
              <a:gd name="connsiteY89" fmla="*/ 118232 h 590384"/>
              <a:gd name="connsiteX90" fmla="*/ 832861 w 1109171"/>
              <a:gd name="connsiteY90" fmla="*/ 106840 h 590384"/>
              <a:gd name="connsiteX91" fmla="*/ 844305 w 1109171"/>
              <a:gd name="connsiteY91" fmla="*/ 91650 h 590384"/>
              <a:gd name="connsiteX92" fmla="*/ 857021 w 1109171"/>
              <a:gd name="connsiteY92" fmla="*/ 80258 h 590384"/>
              <a:gd name="connsiteX93" fmla="*/ 868464 w 1109171"/>
              <a:gd name="connsiteY93" fmla="*/ 67599 h 590384"/>
              <a:gd name="connsiteX94" fmla="*/ 878637 w 1109171"/>
              <a:gd name="connsiteY94" fmla="*/ 58739 h 590384"/>
              <a:gd name="connsiteX95" fmla="*/ 888809 w 1109171"/>
              <a:gd name="connsiteY95" fmla="*/ 48612 h 590384"/>
              <a:gd name="connsiteX96" fmla="*/ 897710 w 1109171"/>
              <a:gd name="connsiteY96" fmla="*/ 38486 h 590384"/>
              <a:gd name="connsiteX97" fmla="*/ 905339 w 1109171"/>
              <a:gd name="connsiteY97" fmla="*/ 32156 h 590384"/>
              <a:gd name="connsiteX98" fmla="*/ 912968 w 1109171"/>
              <a:gd name="connsiteY98" fmla="*/ 22030 h 590384"/>
              <a:gd name="connsiteX99" fmla="*/ 916783 w 1109171"/>
              <a:gd name="connsiteY99" fmla="*/ 16967 h 590384"/>
              <a:gd name="connsiteX100" fmla="*/ 924412 w 1109171"/>
              <a:gd name="connsiteY100" fmla="*/ 9372 h 590384"/>
              <a:gd name="connsiteX101" fmla="*/ 926955 w 1109171"/>
              <a:gd name="connsiteY101" fmla="*/ 5574 h 590384"/>
              <a:gd name="connsiteX102" fmla="*/ 931884 w 1109171"/>
              <a:gd name="connsiteY102" fmla="*/ 669 h 590384"/>
              <a:gd name="connsiteX103" fmla="*/ 982809 w 1109171"/>
              <a:gd name="connsiteY103" fmla="*/ 13400 h 590384"/>
              <a:gd name="connsiteX104" fmla="*/ 1003129 w 1109171"/>
              <a:gd name="connsiteY104" fmla="*/ 6627 h 590384"/>
              <a:gd name="connsiteX105" fmla="*/ 1109171 w 1109171"/>
              <a:gd name="connsiteY105" fmla="*/ 0 h 59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1109171" h="590384">
                <a:moveTo>
                  <a:pt x="1109171" y="0"/>
                </a:moveTo>
                <a:lnTo>
                  <a:pt x="1108786" y="511"/>
                </a:lnTo>
                <a:lnTo>
                  <a:pt x="1103700" y="5574"/>
                </a:lnTo>
                <a:lnTo>
                  <a:pt x="1098614" y="8106"/>
                </a:lnTo>
                <a:lnTo>
                  <a:pt x="1090985" y="11903"/>
                </a:lnTo>
                <a:lnTo>
                  <a:pt x="1082084" y="14435"/>
                </a:lnTo>
                <a:lnTo>
                  <a:pt x="1079541" y="16967"/>
                </a:lnTo>
                <a:lnTo>
                  <a:pt x="1071911" y="22030"/>
                </a:lnTo>
                <a:lnTo>
                  <a:pt x="1066825" y="27093"/>
                </a:lnTo>
                <a:lnTo>
                  <a:pt x="1060468" y="32156"/>
                </a:lnTo>
                <a:lnTo>
                  <a:pt x="1052838" y="38486"/>
                </a:lnTo>
                <a:lnTo>
                  <a:pt x="1042666" y="43549"/>
                </a:lnTo>
                <a:lnTo>
                  <a:pt x="1033765" y="51144"/>
                </a:lnTo>
                <a:lnTo>
                  <a:pt x="1023593" y="60005"/>
                </a:lnTo>
                <a:lnTo>
                  <a:pt x="1013420" y="70131"/>
                </a:lnTo>
                <a:lnTo>
                  <a:pt x="1001977" y="80258"/>
                </a:lnTo>
                <a:lnTo>
                  <a:pt x="989261" y="89118"/>
                </a:lnTo>
                <a:lnTo>
                  <a:pt x="977817" y="101777"/>
                </a:lnTo>
                <a:lnTo>
                  <a:pt x="963830" y="113169"/>
                </a:lnTo>
                <a:lnTo>
                  <a:pt x="948572" y="128359"/>
                </a:lnTo>
                <a:lnTo>
                  <a:pt x="934585" y="142283"/>
                </a:lnTo>
                <a:lnTo>
                  <a:pt x="919326" y="157473"/>
                </a:lnTo>
                <a:lnTo>
                  <a:pt x="902796" y="171397"/>
                </a:lnTo>
                <a:lnTo>
                  <a:pt x="886266" y="187853"/>
                </a:lnTo>
                <a:lnTo>
                  <a:pt x="868464" y="203042"/>
                </a:lnTo>
                <a:lnTo>
                  <a:pt x="849391" y="216967"/>
                </a:lnTo>
                <a:lnTo>
                  <a:pt x="830318" y="232156"/>
                </a:lnTo>
                <a:lnTo>
                  <a:pt x="811245" y="246080"/>
                </a:lnTo>
                <a:lnTo>
                  <a:pt x="790900" y="260004"/>
                </a:lnTo>
                <a:lnTo>
                  <a:pt x="769284" y="275194"/>
                </a:lnTo>
                <a:lnTo>
                  <a:pt x="726052" y="304308"/>
                </a:lnTo>
                <a:lnTo>
                  <a:pt x="680276" y="333422"/>
                </a:lnTo>
                <a:lnTo>
                  <a:pt x="634500" y="358739"/>
                </a:lnTo>
                <a:lnTo>
                  <a:pt x="583639" y="387853"/>
                </a:lnTo>
                <a:lnTo>
                  <a:pt x="532777" y="414435"/>
                </a:lnTo>
                <a:lnTo>
                  <a:pt x="481915" y="441017"/>
                </a:lnTo>
                <a:lnTo>
                  <a:pt x="431053" y="462536"/>
                </a:lnTo>
                <a:lnTo>
                  <a:pt x="380192" y="484055"/>
                </a:lnTo>
                <a:lnTo>
                  <a:pt x="331873" y="504308"/>
                </a:lnTo>
                <a:lnTo>
                  <a:pt x="286097" y="520764"/>
                </a:lnTo>
                <a:lnTo>
                  <a:pt x="240322" y="537220"/>
                </a:lnTo>
                <a:lnTo>
                  <a:pt x="195818" y="552409"/>
                </a:lnTo>
                <a:lnTo>
                  <a:pt x="171658" y="558739"/>
                </a:lnTo>
                <a:lnTo>
                  <a:pt x="150042" y="566334"/>
                </a:lnTo>
                <a:lnTo>
                  <a:pt x="130969" y="571397"/>
                </a:lnTo>
                <a:lnTo>
                  <a:pt x="114439" y="576460"/>
                </a:lnTo>
                <a:lnTo>
                  <a:pt x="97909" y="578992"/>
                </a:lnTo>
                <a:lnTo>
                  <a:pt x="80107" y="582789"/>
                </a:lnTo>
                <a:lnTo>
                  <a:pt x="66120" y="585321"/>
                </a:lnTo>
                <a:lnTo>
                  <a:pt x="53405" y="587853"/>
                </a:lnTo>
                <a:lnTo>
                  <a:pt x="41961" y="587853"/>
                </a:lnTo>
                <a:lnTo>
                  <a:pt x="31789" y="590384"/>
                </a:lnTo>
                <a:lnTo>
                  <a:pt x="24159" y="590384"/>
                </a:lnTo>
                <a:lnTo>
                  <a:pt x="17802" y="590384"/>
                </a:lnTo>
                <a:lnTo>
                  <a:pt x="10172" y="587853"/>
                </a:lnTo>
                <a:lnTo>
                  <a:pt x="5086" y="587853"/>
                </a:lnTo>
                <a:lnTo>
                  <a:pt x="2543" y="585321"/>
                </a:lnTo>
                <a:lnTo>
                  <a:pt x="0" y="582789"/>
                </a:lnTo>
                <a:lnTo>
                  <a:pt x="0" y="578992"/>
                </a:lnTo>
                <a:lnTo>
                  <a:pt x="0" y="576460"/>
                </a:lnTo>
                <a:lnTo>
                  <a:pt x="2543" y="573928"/>
                </a:lnTo>
                <a:lnTo>
                  <a:pt x="5086" y="568865"/>
                </a:lnTo>
                <a:lnTo>
                  <a:pt x="10172" y="566334"/>
                </a:lnTo>
                <a:lnTo>
                  <a:pt x="15259" y="561270"/>
                </a:lnTo>
                <a:lnTo>
                  <a:pt x="22888" y="557473"/>
                </a:lnTo>
                <a:lnTo>
                  <a:pt x="29246" y="554941"/>
                </a:lnTo>
                <a:lnTo>
                  <a:pt x="39418" y="549878"/>
                </a:lnTo>
                <a:lnTo>
                  <a:pt x="48319" y="544815"/>
                </a:lnTo>
                <a:lnTo>
                  <a:pt x="61034" y="539751"/>
                </a:lnTo>
                <a:lnTo>
                  <a:pt x="75021" y="532156"/>
                </a:lnTo>
                <a:lnTo>
                  <a:pt x="90280" y="528359"/>
                </a:lnTo>
                <a:lnTo>
                  <a:pt x="104267" y="520764"/>
                </a:lnTo>
                <a:lnTo>
                  <a:pt x="122068" y="513169"/>
                </a:lnTo>
                <a:lnTo>
                  <a:pt x="141141" y="508106"/>
                </a:lnTo>
                <a:lnTo>
                  <a:pt x="179288" y="491650"/>
                </a:lnTo>
                <a:lnTo>
                  <a:pt x="221249" y="477726"/>
                </a:lnTo>
                <a:lnTo>
                  <a:pt x="261938" y="457473"/>
                </a:lnTo>
                <a:lnTo>
                  <a:pt x="305171" y="438485"/>
                </a:lnTo>
                <a:lnTo>
                  <a:pt x="348403" y="419498"/>
                </a:lnTo>
                <a:lnTo>
                  <a:pt x="394179" y="395447"/>
                </a:lnTo>
                <a:lnTo>
                  <a:pt x="443769" y="371397"/>
                </a:lnTo>
                <a:lnTo>
                  <a:pt x="492088" y="342283"/>
                </a:lnTo>
                <a:lnTo>
                  <a:pt x="540406" y="318232"/>
                </a:lnTo>
                <a:lnTo>
                  <a:pt x="586182" y="291650"/>
                </a:lnTo>
                <a:lnTo>
                  <a:pt x="629414" y="265068"/>
                </a:lnTo>
                <a:lnTo>
                  <a:pt x="672647" y="235954"/>
                </a:lnTo>
                <a:lnTo>
                  <a:pt x="712065" y="209372"/>
                </a:lnTo>
                <a:lnTo>
                  <a:pt x="750211" y="181523"/>
                </a:lnTo>
                <a:lnTo>
                  <a:pt x="784543" y="149878"/>
                </a:lnTo>
                <a:lnTo>
                  <a:pt x="817603" y="118232"/>
                </a:lnTo>
                <a:lnTo>
                  <a:pt x="832861" y="106840"/>
                </a:lnTo>
                <a:lnTo>
                  <a:pt x="844305" y="91650"/>
                </a:lnTo>
                <a:lnTo>
                  <a:pt x="857021" y="80258"/>
                </a:lnTo>
                <a:lnTo>
                  <a:pt x="868464" y="67599"/>
                </a:lnTo>
                <a:lnTo>
                  <a:pt x="878637" y="58739"/>
                </a:lnTo>
                <a:lnTo>
                  <a:pt x="888809" y="48612"/>
                </a:lnTo>
                <a:lnTo>
                  <a:pt x="897710" y="38486"/>
                </a:lnTo>
                <a:lnTo>
                  <a:pt x="905339" y="32156"/>
                </a:lnTo>
                <a:lnTo>
                  <a:pt x="912968" y="22030"/>
                </a:lnTo>
                <a:lnTo>
                  <a:pt x="916783" y="16967"/>
                </a:lnTo>
                <a:lnTo>
                  <a:pt x="924412" y="9372"/>
                </a:lnTo>
                <a:lnTo>
                  <a:pt x="926955" y="5574"/>
                </a:lnTo>
                <a:lnTo>
                  <a:pt x="931884" y="669"/>
                </a:lnTo>
                <a:lnTo>
                  <a:pt x="982809" y="13400"/>
                </a:lnTo>
                <a:cubicBezTo>
                  <a:pt x="982809" y="13400"/>
                  <a:pt x="996029" y="7374"/>
                  <a:pt x="1003129" y="6627"/>
                </a:cubicBezTo>
                <a:lnTo>
                  <a:pt x="1109171" y="0"/>
                </a:lnTo>
                <a:close/>
              </a:path>
            </a:pathLst>
          </a:custGeom>
          <a:solidFill>
            <a:srgbClr val="FF0000"/>
          </a:solidFill>
          <a:ln w="9525">
            <a:noFill/>
            <a:prstDash val="solid"/>
            <a:round/>
          </a:ln>
        </p:spPr>
        <p:txBody>
          <a:bodyPr vert="horz" wrap="square" lIns="91440" tIns="45720" rIns="91440" bIns="45720" numCol="1" anchor="t" anchorCtr="0" compatLnSpc="1">
            <a:noAutofit/>
          </a:bodyPr>
          <a:lstStyle/>
          <a:p>
            <a:endParaRPr lang="zh-CN" altLang="en-US"/>
          </a:p>
        </p:txBody>
      </p:sp>
      <p:sp>
        <p:nvSpPr>
          <p:cNvPr id="94" name="任意多边形: 形状 68"/>
          <p:cNvSpPr/>
          <p:nvPr/>
        </p:nvSpPr>
        <p:spPr bwMode="auto">
          <a:xfrm>
            <a:off x="5831403" y="3950749"/>
            <a:ext cx="801981" cy="180472"/>
          </a:xfrm>
          <a:custGeom>
            <a:avLst/>
            <a:gdLst>
              <a:gd name="connsiteX0" fmla="*/ 635220 w 801981"/>
              <a:gd name="connsiteY0" fmla="*/ 0 h 180472"/>
              <a:gd name="connsiteX1" fmla="*/ 637766 w 801981"/>
              <a:gd name="connsiteY1" fmla="*/ 0 h 180472"/>
              <a:gd name="connsiteX2" fmla="*/ 641585 w 801981"/>
              <a:gd name="connsiteY2" fmla="*/ 5084 h 180472"/>
              <a:gd name="connsiteX3" fmla="*/ 649223 w 801981"/>
              <a:gd name="connsiteY3" fmla="*/ 6355 h 180472"/>
              <a:gd name="connsiteX4" fmla="*/ 656861 w 801981"/>
              <a:gd name="connsiteY4" fmla="*/ 11438 h 180472"/>
              <a:gd name="connsiteX5" fmla="*/ 668318 w 801981"/>
              <a:gd name="connsiteY5" fmla="*/ 19064 h 180472"/>
              <a:gd name="connsiteX6" fmla="*/ 681048 w 801981"/>
              <a:gd name="connsiteY6" fmla="*/ 24148 h 180472"/>
              <a:gd name="connsiteX7" fmla="*/ 695050 w 801981"/>
              <a:gd name="connsiteY7" fmla="*/ 33044 h 180472"/>
              <a:gd name="connsiteX8" fmla="*/ 712872 w 801981"/>
              <a:gd name="connsiteY8" fmla="*/ 40670 h 180472"/>
              <a:gd name="connsiteX9" fmla="*/ 731967 w 801981"/>
              <a:gd name="connsiteY9" fmla="*/ 53379 h 180472"/>
              <a:gd name="connsiteX10" fmla="*/ 748516 w 801981"/>
              <a:gd name="connsiteY10" fmla="*/ 62276 h 180472"/>
              <a:gd name="connsiteX11" fmla="*/ 762519 w 801981"/>
              <a:gd name="connsiteY11" fmla="*/ 74985 h 180472"/>
              <a:gd name="connsiteX12" fmla="*/ 775248 w 801981"/>
              <a:gd name="connsiteY12" fmla="*/ 83881 h 180472"/>
              <a:gd name="connsiteX13" fmla="*/ 785432 w 801981"/>
              <a:gd name="connsiteY13" fmla="*/ 91507 h 180472"/>
              <a:gd name="connsiteX14" fmla="*/ 791797 w 801981"/>
              <a:gd name="connsiteY14" fmla="*/ 101674 h 180472"/>
              <a:gd name="connsiteX15" fmla="*/ 796889 w 801981"/>
              <a:gd name="connsiteY15" fmla="*/ 108029 h 180472"/>
              <a:gd name="connsiteX16" fmla="*/ 801981 w 801981"/>
              <a:gd name="connsiteY16" fmla="*/ 113113 h 180472"/>
              <a:gd name="connsiteX17" fmla="*/ 801981 w 801981"/>
              <a:gd name="connsiteY17" fmla="*/ 120738 h 180472"/>
              <a:gd name="connsiteX18" fmla="*/ 801981 w 801981"/>
              <a:gd name="connsiteY18" fmla="*/ 123737 h 180472"/>
              <a:gd name="connsiteX19" fmla="*/ 676285 w 801981"/>
              <a:gd name="connsiteY19" fmla="*/ 107342 h 180472"/>
              <a:gd name="connsiteX20" fmla="*/ 622376 w 801981"/>
              <a:gd name="connsiteY20" fmla="*/ 111736 h 180472"/>
              <a:gd name="connsiteX21" fmla="*/ 610973 w 801981"/>
              <a:gd name="connsiteY21" fmla="*/ 113053 h 180472"/>
              <a:gd name="connsiteX22" fmla="*/ 605941 w 801981"/>
              <a:gd name="connsiteY22" fmla="*/ 108029 h 180472"/>
              <a:gd name="connsiteX23" fmla="*/ 598303 w 801981"/>
              <a:gd name="connsiteY23" fmla="*/ 105487 h 180472"/>
              <a:gd name="connsiteX24" fmla="*/ 595757 w 801981"/>
              <a:gd name="connsiteY24" fmla="*/ 104216 h 180472"/>
              <a:gd name="connsiteX25" fmla="*/ 590666 w 801981"/>
              <a:gd name="connsiteY25" fmla="*/ 104216 h 180472"/>
              <a:gd name="connsiteX26" fmla="*/ 586847 w 801981"/>
              <a:gd name="connsiteY26" fmla="*/ 101674 h 180472"/>
              <a:gd name="connsiteX27" fmla="*/ 581755 w 801981"/>
              <a:gd name="connsiteY27" fmla="*/ 101674 h 180472"/>
              <a:gd name="connsiteX28" fmla="*/ 574117 w 801981"/>
              <a:gd name="connsiteY28" fmla="*/ 101674 h 180472"/>
              <a:gd name="connsiteX29" fmla="*/ 569025 w 801981"/>
              <a:gd name="connsiteY29" fmla="*/ 104216 h 180472"/>
              <a:gd name="connsiteX30" fmla="*/ 560114 w 801981"/>
              <a:gd name="connsiteY30" fmla="*/ 104216 h 180472"/>
              <a:gd name="connsiteX31" fmla="*/ 552476 w 801981"/>
              <a:gd name="connsiteY31" fmla="*/ 104216 h 180472"/>
              <a:gd name="connsiteX32" fmla="*/ 542292 w 801981"/>
              <a:gd name="connsiteY32" fmla="*/ 105487 h 180472"/>
              <a:gd name="connsiteX33" fmla="*/ 530835 w 801981"/>
              <a:gd name="connsiteY33" fmla="*/ 105487 h 180472"/>
              <a:gd name="connsiteX34" fmla="*/ 520651 w 801981"/>
              <a:gd name="connsiteY34" fmla="*/ 108029 h 180472"/>
              <a:gd name="connsiteX35" fmla="*/ 509194 w 801981"/>
              <a:gd name="connsiteY35" fmla="*/ 110571 h 180472"/>
              <a:gd name="connsiteX36" fmla="*/ 493919 w 801981"/>
              <a:gd name="connsiteY36" fmla="*/ 113113 h 180472"/>
              <a:gd name="connsiteX37" fmla="*/ 482462 w 801981"/>
              <a:gd name="connsiteY37" fmla="*/ 115655 h 180472"/>
              <a:gd name="connsiteX38" fmla="*/ 467186 w 801981"/>
              <a:gd name="connsiteY38" fmla="*/ 118196 h 180472"/>
              <a:gd name="connsiteX39" fmla="*/ 450637 w 801981"/>
              <a:gd name="connsiteY39" fmla="*/ 120738 h 180472"/>
              <a:gd name="connsiteX40" fmla="*/ 418812 w 801981"/>
              <a:gd name="connsiteY40" fmla="*/ 125822 h 180472"/>
              <a:gd name="connsiteX41" fmla="*/ 388261 w 801981"/>
              <a:gd name="connsiteY41" fmla="*/ 129635 h 180472"/>
              <a:gd name="connsiteX42" fmla="*/ 358982 w 801981"/>
              <a:gd name="connsiteY42" fmla="*/ 137260 h 180472"/>
              <a:gd name="connsiteX43" fmla="*/ 329703 w 801981"/>
              <a:gd name="connsiteY43" fmla="*/ 142344 h 180472"/>
              <a:gd name="connsiteX44" fmla="*/ 300425 w 801981"/>
              <a:gd name="connsiteY44" fmla="*/ 147428 h 180472"/>
              <a:gd name="connsiteX45" fmla="*/ 271146 w 801981"/>
              <a:gd name="connsiteY45" fmla="*/ 149970 h 180472"/>
              <a:gd name="connsiteX46" fmla="*/ 244413 w 801981"/>
              <a:gd name="connsiteY46" fmla="*/ 155053 h 180472"/>
              <a:gd name="connsiteX47" fmla="*/ 217681 w 801981"/>
              <a:gd name="connsiteY47" fmla="*/ 156324 h 180472"/>
              <a:gd name="connsiteX48" fmla="*/ 203678 w 801981"/>
              <a:gd name="connsiteY48" fmla="*/ 158866 h 180472"/>
              <a:gd name="connsiteX49" fmla="*/ 189675 w 801981"/>
              <a:gd name="connsiteY49" fmla="*/ 161408 h 180472"/>
              <a:gd name="connsiteX50" fmla="*/ 176945 w 801981"/>
              <a:gd name="connsiteY50" fmla="*/ 163950 h 180472"/>
              <a:gd name="connsiteX51" fmla="*/ 165488 w 801981"/>
              <a:gd name="connsiteY51" fmla="*/ 166492 h 180472"/>
              <a:gd name="connsiteX52" fmla="*/ 152758 w 801981"/>
              <a:gd name="connsiteY52" fmla="*/ 169033 h 180472"/>
              <a:gd name="connsiteX53" fmla="*/ 142575 w 801981"/>
              <a:gd name="connsiteY53" fmla="*/ 171575 h 180472"/>
              <a:gd name="connsiteX54" fmla="*/ 133664 w 801981"/>
              <a:gd name="connsiteY54" fmla="*/ 174117 h 180472"/>
              <a:gd name="connsiteX55" fmla="*/ 123480 w 801981"/>
              <a:gd name="connsiteY55" fmla="*/ 174117 h 180472"/>
              <a:gd name="connsiteX56" fmla="*/ 117115 w 801981"/>
              <a:gd name="connsiteY56" fmla="*/ 176659 h 180472"/>
              <a:gd name="connsiteX57" fmla="*/ 109477 w 801981"/>
              <a:gd name="connsiteY57" fmla="*/ 176659 h 180472"/>
              <a:gd name="connsiteX58" fmla="*/ 104385 w 801981"/>
              <a:gd name="connsiteY58" fmla="*/ 179201 h 180472"/>
              <a:gd name="connsiteX59" fmla="*/ 96747 w 801981"/>
              <a:gd name="connsiteY59" fmla="*/ 179201 h 180472"/>
              <a:gd name="connsiteX60" fmla="*/ 92928 w 801981"/>
              <a:gd name="connsiteY60" fmla="*/ 179201 h 180472"/>
              <a:gd name="connsiteX61" fmla="*/ 90382 w 801981"/>
              <a:gd name="connsiteY61" fmla="*/ 179201 h 180472"/>
              <a:gd name="connsiteX62" fmla="*/ 87836 w 801981"/>
              <a:gd name="connsiteY62" fmla="*/ 180472 h 180472"/>
              <a:gd name="connsiteX63" fmla="*/ 85290 w 801981"/>
              <a:gd name="connsiteY63" fmla="*/ 180472 h 180472"/>
              <a:gd name="connsiteX64" fmla="*/ 80198 w 801981"/>
              <a:gd name="connsiteY64" fmla="*/ 179201 h 180472"/>
              <a:gd name="connsiteX65" fmla="*/ 75106 w 801981"/>
              <a:gd name="connsiteY65" fmla="*/ 176659 h 180472"/>
              <a:gd name="connsiteX66" fmla="*/ 66195 w 801981"/>
              <a:gd name="connsiteY66" fmla="*/ 171575 h 180472"/>
              <a:gd name="connsiteX67" fmla="*/ 61103 w 801981"/>
              <a:gd name="connsiteY67" fmla="*/ 166492 h 180472"/>
              <a:gd name="connsiteX68" fmla="*/ 56011 w 801981"/>
              <a:gd name="connsiteY68" fmla="*/ 161408 h 180472"/>
              <a:gd name="connsiteX69" fmla="*/ 50920 w 801981"/>
              <a:gd name="connsiteY69" fmla="*/ 156324 h 180472"/>
              <a:gd name="connsiteX70" fmla="*/ 44555 w 801981"/>
              <a:gd name="connsiteY70" fmla="*/ 152511 h 180472"/>
              <a:gd name="connsiteX71" fmla="*/ 39463 w 801981"/>
              <a:gd name="connsiteY71" fmla="*/ 144886 h 180472"/>
              <a:gd name="connsiteX72" fmla="*/ 31825 w 801981"/>
              <a:gd name="connsiteY72" fmla="*/ 139802 h 180472"/>
              <a:gd name="connsiteX73" fmla="*/ 24187 w 801981"/>
              <a:gd name="connsiteY73" fmla="*/ 132177 h 180472"/>
              <a:gd name="connsiteX74" fmla="*/ 15276 w 801981"/>
              <a:gd name="connsiteY74" fmla="*/ 123280 h 180472"/>
              <a:gd name="connsiteX75" fmla="*/ 7638 w 801981"/>
              <a:gd name="connsiteY75" fmla="*/ 115655 h 180472"/>
              <a:gd name="connsiteX76" fmla="*/ 0 w 801981"/>
              <a:gd name="connsiteY76" fmla="*/ 105487 h 180472"/>
              <a:gd name="connsiteX77" fmla="*/ 36917 w 801981"/>
              <a:gd name="connsiteY77" fmla="*/ 99132 h 180472"/>
              <a:gd name="connsiteX78" fmla="*/ 72560 w 801981"/>
              <a:gd name="connsiteY78" fmla="*/ 94049 h 180472"/>
              <a:gd name="connsiteX79" fmla="*/ 106931 w 801981"/>
              <a:gd name="connsiteY79" fmla="*/ 91507 h 180472"/>
              <a:gd name="connsiteX80" fmla="*/ 141302 w 801981"/>
              <a:gd name="connsiteY80" fmla="*/ 86423 h 180472"/>
              <a:gd name="connsiteX81" fmla="*/ 171853 w 801981"/>
              <a:gd name="connsiteY81" fmla="*/ 83881 h 180472"/>
              <a:gd name="connsiteX82" fmla="*/ 203678 w 801981"/>
              <a:gd name="connsiteY82" fmla="*/ 81339 h 180472"/>
              <a:gd name="connsiteX83" fmla="*/ 235502 w 801981"/>
              <a:gd name="connsiteY83" fmla="*/ 77527 h 180472"/>
              <a:gd name="connsiteX84" fmla="*/ 264781 w 801981"/>
              <a:gd name="connsiteY84" fmla="*/ 74985 h 180472"/>
              <a:gd name="connsiteX85" fmla="*/ 291514 w 801981"/>
              <a:gd name="connsiteY85" fmla="*/ 72443 h 180472"/>
              <a:gd name="connsiteX86" fmla="*/ 316974 w 801981"/>
              <a:gd name="connsiteY86" fmla="*/ 69901 h 180472"/>
              <a:gd name="connsiteX87" fmla="*/ 372985 w 801981"/>
              <a:gd name="connsiteY87" fmla="*/ 64817 h 180472"/>
              <a:gd name="connsiteX88" fmla="*/ 428996 w 801981"/>
              <a:gd name="connsiteY88" fmla="*/ 57192 h 180472"/>
              <a:gd name="connsiteX89" fmla="*/ 455729 w 801981"/>
              <a:gd name="connsiteY89" fmla="*/ 54650 h 180472"/>
              <a:gd name="connsiteX90" fmla="*/ 482462 w 801981"/>
              <a:gd name="connsiteY90" fmla="*/ 53379 h 180472"/>
              <a:gd name="connsiteX91" fmla="*/ 493919 w 801981"/>
              <a:gd name="connsiteY91" fmla="*/ 50837 h 180472"/>
              <a:gd name="connsiteX92" fmla="*/ 506648 w 801981"/>
              <a:gd name="connsiteY92" fmla="*/ 50837 h 180472"/>
              <a:gd name="connsiteX93" fmla="*/ 518105 w 801981"/>
              <a:gd name="connsiteY93" fmla="*/ 48295 h 180472"/>
              <a:gd name="connsiteX94" fmla="*/ 528289 w 801981"/>
              <a:gd name="connsiteY94" fmla="*/ 45754 h 180472"/>
              <a:gd name="connsiteX95" fmla="*/ 539746 w 801981"/>
              <a:gd name="connsiteY95" fmla="*/ 43212 h 180472"/>
              <a:gd name="connsiteX96" fmla="*/ 547384 w 801981"/>
              <a:gd name="connsiteY96" fmla="*/ 40670 h 180472"/>
              <a:gd name="connsiteX97" fmla="*/ 557568 w 801981"/>
              <a:gd name="connsiteY97" fmla="*/ 38128 h 180472"/>
              <a:gd name="connsiteX98" fmla="*/ 563933 w 801981"/>
              <a:gd name="connsiteY98" fmla="*/ 35586 h 180472"/>
              <a:gd name="connsiteX99" fmla="*/ 571571 w 801981"/>
              <a:gd name="connsiteY99" fmla="*/ 33044 h 180472"/>
              <a:gd name="connsiteX100" fmla="*/ 579209 w 801981"/>
              <a:gd name="connsiteY100" fmla="*/ 30502 h 180472"/>
              <a:gd name="connsiteX101" fmla="*/ 586847 w 801981"/>
              <a:gd name="connsiteY101" fmla="*/ 29231 h 180472"/>
              <a:gd name="connsiteX102" fmla="*/ 590666 w 801981"/>
              <a:gd name="connsiteY102" fmla="*/ 26690 h 180472"/>
              <a:gd name="connsiteX103" fmla="*/ 600849 w 801981"/>
              <a:gd name="connsiteY103" fmla="*/ 21606 h 180472"/>
              <a:gd name="connsiteX104" fmla="*/ 608487 w 801981"/>
              <a:gd name="connsiteY104" fmla="*/ 13980 h 180472"/>
              <a:gd name="connsiteX105" fmla="*/ 611033 w 801981"/>
              <a:gd name="connsiteY105" fmla="*/ 11438 h 180472"/>
              <a:gd name="connsiteX106" fmla="*/ 614852 w 801981"/>
              <a:gd name="connsiteY106" fmla="*/ 8897 h 180472"/>
              <a:gd name="connsiteX107" fmla="*/ 622490 w 801981"/>
              <a:gd name="connsiteY107" fmla="*/ 5084 h 180472"/>
              <a:gd name="connsiteX108" fmla="*/ 632674 w 801981"/>
              <a:gd name="connsiteY108" fmla="*/ 2542 h 180472"/>
              <a:gd name="connsiteX109" fmla="*/ 635220 w 801981"/>
              <a:gd name="connsiteY109" fmla="*/ 0 h 180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801981" h="180472">
                <a:moveTo>
                  <a:pt x="635220" y="0"/>
                </a:moveTo>
                <a:lnTo>
                  <a:pt x="637766" y="0"/>
                </a:lnTo>
                <a:lnTo>
                  <a:pt x="641585" y="5084"/>
                </a:lnTo>
                <a:lnTo>
                  <a:pt x="649223" y="6355"/>
                </a:lnTo>
                <a:lnTo>
                  <a:pt x="656861" y="11438"/>
                </a:lnTo>
                <a:lnTo>
                  <a:pt x="668318" y="19064"/>
                </a:lnTo>
                <a:lnTo>
                  <a:pt x="681048" y="24148"/>
                </a:lnTo>
                <a:lnTo>
                  <a:pt x="695050" y="33044"/>
                </a:lnTo>
                <a:lnTo>
                  <a:pt x="712872" y="40670"/>
                </a:lnTo>
                <a:lnTo>
                  <a:pt x="731967" y="53379"/>
                </a:lnTo>
                <a:lnTo>
                  <a:pt x="748516" y="62276"/>
                </a:lnTo>
                <a:lnTo>
                  <a:pt x="762519" y="74985"/>
                </a:lnTo>
                <a:lnTo>
                  <a:pt x="775248" y="83881"/>
                </a:lnTo>
                <a:lnTo>
                  <a:pt x="785432" y="91507"/>
                </a:lnTo>
                <a:lnTo>
                  <a:pt x="791797" y="101674"/>
                </a:lnTo>
                <a:lnTo>
                  <a:pt x="796889" y="108029"/>
                </a:lnTo>
                <a:lnTo>
                  <a:pt x="801981" y="113113"/>
                </a:lnTo>
                <a:lnTo>
                  <a:pt x="801981" y="120738"/>
                </a:lnTo>
                <a:lnTo>
                  <a:pt x="801981" y="123737"/>
                </a:lnTo>
                <a:lnTo>
                  <a:pt x="676285" y="107342"/>
                </a:lnTo>
                <a:cubicBezTo>
                  <a:pt x="646542" y="107342"/>
                  <a:pt x="661914" y="106960"/>
                  <a:pt x="622376" y="111736"/>
                </a:cubicBezTo>
                <a:lnTo>
                  <a:pt x="610973" y="113053"/>
                </a:lnTo>
                <a:lnTo>
                  <a:pt x="605941" y="108029"/>
                </a:lnTo>
                <a:lnTo>
                  <a:pt x="598303" y="105487"/>
                </a:lnTo>
                <a:lnTo>
                  <a:pt x="595757" y="104216"/>
                </a:lnTo>
                <a:lnTo>
                  <a:pt x="590666" y="104216"/>
                </a:lnTo>
                <a:lnTo>
                  <a:pt x="586847" y="101674"/>
                </a:lnTo>
                <a:lnTo>
                  <a:pt x="581755" y="101674"/>
                </a:lnTo>
                <a:lnTo>
                  <a:pt x="574117" y="101674"/>
                </a:lnTo>
                <a:lnTo>
                  <a:pt x="569025" y="104216"/>
                </a:lnTo>
                <a:lnTo>
                  <a:pt x="560114" y="104216"/>
                </a:lnTo>
                <a:lnTo>
                  <a:pt x="552476" y="104216"/>
                </a:lnTo>
                <a:lnTo>
                  <a:pt x="542292" y="105487"/>
                </a:lnTo>
                <a:lnTo>
                  <a:pt x="530835" y="105487"/>
                </a:lnTo>
                <a:lnTo>
                  <a:pt x="520651" y="108029"/>
                </a:lnTo>
                <a:lnTo>
                  <a:pt x="509194" y="110571"/>
                </a:lnTo>
                <a:lnTo>
                  <a:pt x="493919" y="113113"/>
                </a:lnTo>
                <a:lnTo>
                  <a:pt x="482462" y="115655"/>
                </a:lnTo>
                <a:lnTo>
                  <a:pt x="467186" y="118196"/>
                </a:lnTo>
                <a:lnTo>
                  <a:pt x="450637" y="120738"/>
                </a:lnTo>
                <a:lnTo>
                  <a:pt x="418812" y="125822"/>
                </a:lnTo>
                <a:lnTo>
                  <a:pt x="388261" y="129635"/>
                </a:lnTo>
                <a:lnTo>
                  <a:pt x="358982" y="137260"/>
                </a:lnTo>
                <a:lnTo>
                  <a:pt x="329703" y="142344"/>
                </a:lnTo>
                <a:lnTo>
                  <a:pt x="300425" y="147428"/>
                </a:lnTo>
                <a:lnTo>
                  <a:pt x="271146" y="149970"/>
                </a:lnTo>
                <a:lnTo>
                  <a:pt x="244413" y="155053"/>
                </a:lnTo>
                <a:lnTo>
                  <a:pt x="217681" y="156324"/>
                </a:lnTo>
                <a:lnTo>
                  <a:pt x="203678" y="158866"/>
                </a:lnTo>
                <a:lnTo>
                  <a:pt x="189675" y="161408"/>
                </a:lnTo>
                <a:lnTo>
                  <a:pt x="176945" y="163950"/>
                </a:lnTo>
                <a:lnTo>
                  <a:pt x="165488" y="166492"/>
                </a:lnTo>
                <a:lnTo>
                  <a:pt x="152758" y="169033"/>
                </a:lnTo>
                <a:lnTo>
                  <a:pt x="142575" y="171575"/>
                </a:lnTo>
                <a:lnTo>
                  <a:pt x="133664" y="174117"/>
                </a:lnTo>
                <a:lnTo>
                  <a:pt x="123480" y="174117"/>
                </a:lnTo>
                <a:lnTo>
                  <a:pt x="117115" y="176659"/>
                </a:lnTo>
                <a:lnTo>
                  <a:pt x="109477" y="176659"/>
                </a:lnTo>
                <a:lnTo>
                  <a:pt x="104385" y="179201"/>
                </a:lnTo>
                <a:lnTo>
                  <a:pt x="96747" y="179201"/>
                </a:lnTo>
                <a:lnTo>
                  <a:pt x="92928" y="179201"/>
                </a:lnTo>
                <a:lnTo>
                  <a:pt x="90382" y="179201"/>
                </a:lnTo>
                <a:lnTo>
                  <a:pt x="87836" y="180472"/>
                </a:lnTo>
                <a:lnTo>
                  <a:pt x="85290" y="180472"/>
                </a:lnTo>
                <a:lnTo>
                  <a:pt x="80198" y="179201"/>
                </a:lnTo>
                <a:lnTo>
                  <a:pt x="75106" y="176659"/>
                </a:lnTo>
                <a:lnTo>
                  <a:pt x="66195" y="171575"/>
                </a:lnTo>
                <a:lnTo>
                  <a:pt x="61103" y="166492"/>
                </a:lnTo>
                <a:lnTo>
                  <a:pt x="56011" y="161408"/>
                </a:lnTo>
                <a:lnTo>
                  <a:pt x="50920" y="156324"/>
                </a:lnTo>
                <a:lnTo>
                  <a:pt x="44555" y="152511"/>
                </a:lnTo>
                <a:lnTo>
                  <a:pt x="39463" y="144886"/>
                </a:lnTo>
                <a:lnTo>
                  <a:pt x="31825" y="139802"/>
                </a:lnTo>
                <a:lnTo>
                  <a:pt x="24187" y="132177"/>
                </a:lnTo>
                <a:lnTo>
                  <a:pt x="15276" y="123280"/>
                </a:lnTo>
                <a:lnTo>
                  <a:pt x="7638" y="115655"/>
                </a:lnTo>
                <a:lnTo>
                  <a:pt x="0" y="105487"/>
                </a:lnTo>
                <a:lnTo>
                  <a:pt x="36917" y="99132"/>
                </a:lnTo>
                <a:lnTo>
                  <a:pt x="72560" y="94049"/>
                </a:lnTo>
                <a:lnTo>
                  <a:pt x="106931" y="91507"/>
                </a:lnTo>
                <a:lnTo>
                  <a:pt x="141302" y="86423"/>
                </a:lnTo>
                <a:lnTo>
                  <a:pt x="171853" y="83881"/>
                </a:lnTo>
                <a:lnTo>
                  <a:pt x="203678" y="81339"/>
                </a:lnTo>
                <a:lnTo>
                  <a:pt x="235502" y="77527"/>
                </a:lnTo>
                <a:lnTo>
                  <a:pt x="264781" y="74985"/>
                </a:lnTo>
                <a:lnTo>
                  <a:pt x="291514" y="72443"/>
                </a:lnTo>
                <a:lnTo>
                  <a:pt x="316974" y="69901"/>
                </a:lnTo>
                <a:lnTo>
                  <a:pt x="372985" y="64817"/>
                </a:lnTo>
                <a:lnTo>
                  <a:pt x="428996" y="57192"/>
                </a:lnTo>
                <a:lnTo>
                  <a:pt x="455729" y="54650"/>
                </a:lnTo>
                <a:lnTo>
                  <a:pt x="482462" y="53379"/>
                </a:lnTo>
                <a:lnTo>
                  <a:pt x="493919" y="50837"/>
                </a:lnTo>
                <a:lnTo>
                  <a:pt x="506648" y="50837"/>
                </a:lnTo>
                <a:lnTo>
                  <a:pt x="518105" y="48295"/>
                </a:lnTo>
                <a:lnTo>
                  <a:pt x="528289" y="45754"/>
                </a:lnTo>
                <a:lnTo>
                  <a:pt x="539746" y="43212"/>
                </a:lnTo>
                <a:lnTo>
                  <a:pt x="547384" y="40670"/>
                </a:lnTo>
                <a:lnTo>
                  <a:pt x="557568" y="38128"/>
                </a:lnTo>
                <a:lnTo>
                  <a:pt x="563933" y="35586"/>
                </a:lnTo>
                <a:lnTo>
                  <a:pt x="571571" y="33044"/>
                </a:lnTo>
                <a:lnTo>
                  <a:pt x="579209" y="30502"/>
                </a:lnTo>
                <a:lnTo>
                  <a:pt x="586847" y="29231"/>
                </a:lnTo>
                <a:lnTo>
                  <a:pt x="590666" y="26690"/>
                </a:lnTo>
                <a:lnTo>
                  <a:pt x="600849" y="21606"/>
                </a:lnTo>
                <a:lnTo>
                  <a:pt x="608487" y="13980"/>
                </a:lnTo>
                <a:lnTo>
                  <a:pt x="611033" y="11438"/>
                </a:lnTo>
                <a:lnTo>
                  <a:pt x="614852" y="8897"/>
                </a:lnTo>
                <a:lnTo>
                  <a:pt x="622490" y="5084"/>
                </a:lnTo>
                <a:lnTo>
                  <a:pt x="632674" y="2542"/>
                </a:lnTo>
                <a:lnTo>
                  <a:pt x="635220" y="0"/>
                </a:lnTo>
                <a:close/>
              </a:path>
            </a:pathLst>
          </a:custGeom>
          <a:solidFill>
            <a:srgbClr val="FF0000"/>
          </a:solidFill>
          <a:ln w="9525">
            <a:noFill/>
            <a:prstDash val="solid"/>
            <a:round/>
          </a:ln>
        </p:spPr>
        <p:txBody>
          <a:bodyPr vert="horz" wrap="square" lIns="91440" tIns="45720" rIns="91440" bIns="45720" numCol="1" anchor="t" anchorCtr="0" compatLnSpc="1">
            <a:noAutofit/>
          </a:bodyPr>
          <a:lstStyle/>
          <a:p>
            <a:endParaRPr lang="zh-CN" altLang="en-US"/>
          </a:p>
        </p:txBody>
      </p:sp>
      <p:sp>
        <p:nvSpPr>
          <p:cNvPr id="95" name="任意多边形: 形状 69"/>
          <p:cNvSpPr/>
          <p:nvPr/>
        </p:nvSpPr>
        <p:spPr bwMode="auto">
          <a:xfrm>
            <a:off x="6172563" y="4358717"/>
            <a:ext cx="190425" cy="219725"/>
          </a:xfrm>
          <a:custGeom>
            <a:avLst/>
            <a:gdLst>
              <a:gd name="connsiteX0" fmla="*/ 10184 w 190425"/>
              <a:gd name="connsiteY0" fmla="*/ 0 h 219725"/>
              <a:gd name="connsiteX1" fmla="*/ 20368 w 190425"/>
              <a:gd name="connsiteY1" fmla="*/ 0 h 219725"/>
              <a:gd name="connsiteX2" fmla="*/ 29279 w 190425"/>
              <a:gd name="connsiteY2" fmla="*/ 0 h 219725"/>
              <a:gd name="connsiteX3" fmla="*/ 44555 w 190425"/>
              <a:gd name="connsiteY3" fmla="*/ 0 h 219725"/>
              <a:gd name="connsiteX4" fmla="*/ 58558 w 190425"/>
              <a:gd name="connsiteY4" fmla="*/ 2542 h 219725"/>
              <a:gd name="connsiteX5" fmla="*/ 75106 w 190425"/>
              <a:gd name="connsiteY5" fmla="*/ 7625 h 219725"/>
              <a:gd name="connsiteX6" fmla="*/ 95474 w 190425"/>
              <a:gd name="connsiteY6" fmla="*/ 12709 h 219725"/>
              <a:gd name="connsiteX7" fmla="*/ 114569 w 190425"/>
              <a:gd name="connsiteY7" fmla="*/ 17793 h 219725"/>
              <a:gd name="connsiteX8" fmla="*/ 131118 w 190425"/>
              <a:gd name="connsiteY8" fmla="*/ 20335 h 219725"/>
              <a:gd name="connsiteX9" fmla="*/ 146394 w 190425"/>
              <a:gd name="connsiteY9" fmla="*/ 21606 h 219725"/>
              <a:gd name="connsiteX10" fmla="*/ 160397 w 190425"/>
              <a:gd name="connsiteY10" fmla="*/ 21606 h 219725"/>
              <a:gd name="connsiteX11" fmla="*/ 173126 w 190425"/>
              <a:gd name="connsiteY11" fmla="*/ 21606 h 219725"/>
              <a:gd name="connsiteX12" fmla="*/ 182037 w 190425"/>
              <a:gd name="connsiteY12" fmla="*/ 20335 h 219725"/>
              <a:gd name="connsiteX13" fmla="*/ 189675 w 190425"/>
              <a:gd name="connsiteY13" fmla="*/ 17793 h 219725"/>
              <a:gd name="connsiteX14" fmla="*/ 190425 w 190425"/>
              <a:gd name="connsiteY14" fmla="*/ 17294 h 219725"/>
              <a:gd name="connsiteX15" fmla="*/ 152469 w 190425"/>
              <a:gd name="connsiteY15" fmla="*/ 219725 h 219725"/>
              <a:gd name="connsiteX16" fmla="*/ 150213 w 190425"/>
              <a:gd name="connsiteY16" fmla="*/ 218599 h 219725"/>
              <a:gd name="connsiteX17" fmla="*/ 146394 w 190425"/>
              <a:gd name="connsiteY17" fmla="*/ 216058 h 219725"/>
              <a:gd name="connsiteX18" fmla="*/ 143848 w 190425"/>
              <a:gd name="connsiteY18" fmla="*/ 210974 h 219725"/>
              <a:gd name="connsiteX19" fmla="*/ 138756 w 190425"/>
              <a:gd name="connsiteY19" fmla="*/ 203348 h 219725"/>
              <a:gd name="connsiteX20" fmla="*/ 136210 w 190425"/>
              <a:gd name="connsiteY20" fmla="*/ 196994 h 219725"/>
              <a:gd name="connsiteX21" fmla="*/ 136210 w 190425"/>
              <a:gd name="connsiteY21" fmla="*/ 189368 h 219725"/>
              <a:gd name="connsiteX22" fmla="*/ 133664 w 190425"/>
              <a:gd name="connsiteY22" fmla="*/ 179201 h 219725"/>
              <a:gd name="connsiteX23" fmla="*/ 133664 w 190425"/>
              <a:gd name="connsiteY23" fmla="*/ 170304 h 219725"/>
              <a:gd name="connsiteX24" fmla="*/ 131118 w 190425"/>
              <a:gd name="connsiteY24" fmla="*/ 157595 h 219725"/>
              <a:gd name="connsiteX25" fmla="*/ 128572 w 190425"/>
              <a:gd name="connsiteY25" fmla="*/ 147427 h 219725"/>
              <a:gd name="connsiteX26" fmla="*/ 123480 w 190425"/>
              <a:gd name="connsiteY26" fmla="*/ 135989 h 219725"/>
              <a:gd name="connsiteX27" fmla="*/ 117115 w 190425"/>
              <a:gd name="connsiteY27" fmla="*/ 123280 h 219725"/>
              <a:gd name="connsiteX28" fmla="*/ 106931 w 190425"/>
              <a:gd name="connsiteY28" fmla="*/ 111841 h 219725"/>
              <a:gd name="connsiteX29" fmla="*/ 95474 w 190425"/>
              <a:gd name="connsiteY29" fmla="*/ 99132 h 219725"/>
              <a:gd name="connsiteX30" fmla="*/ 80198 w 190425"/>
              <a:gd name="connsiteY30" fmla="*/ 85152 h 219725"/>
              <a:gd name="connsiteX31" fmla="*/ 63650 w 190425"/>
              <a:gd name="connsiteY31" fmla="*/ 72443 h 219725"/>
              <a:gd name="connsiteX32" fmla="*/ 47101 w 190425"/>
              <a:gd name="connsiteY32" fmla="*/ 58463 h 219725"/>
              <a:gd name="connsiteX33" fmla="*/ 31825 w 190425"/>
              <a:gd name="connsiteY33" fmla="*/ 47024 h 219725"/>
              <a:gd name="connsiteX34" fmla="*/ 26733 w 190425"/>
              <a:gd name="connsiteY34" fmla="*/ 41940 h 219725"/>
              <a:gd name="connsiteX35" fmla="*/ 22914 w 190425"/>
              <a:gd name="connsiteY35" fmla="*/ 36857 h 219725"/>
              <a:gd name="connsiteX36" fmla="*/ 15276 w 190425"/>
              <a:gd name="connsiteY36" fmla="*/ 31773 h 219725"/>
              <a:gd name="connsiteX37" fmla="*/ 12730 w 190425"/>
              <a:gd name="connsiteY37" fmla="*/ 26689 h 219725"/>
              <a:gd name="connsiteX38" fmla="*/ 7638 w 190425"/>
              <a:gd name="connsiteY38" fmla="*/ 21606 h 219725"/>
              <a:gd name="connsiteX39" fmla="*/ 5092 w 190425"/>
              <a:gd name="connsiteY39" fmla="*/ 20335 h 219725"/>
              <a:gd name="connsiteX40" fmla="*/ 2546 w 190425"/>
              <a:gd name="connsiteY40" fmla="*/ 15251 h 219725"/>
              <a:gd name="connsiteX41" fmla="*/ 0 w 190425"/>
              <a:gd name="connsiteY41" fmla="*/ 12709 h 219725"/>
              <a:gd name="connsiteX42" fmla="*/ 0 w 190425"/>
              <a:gd name="connsiteY42" fmla="*/ 10167 h 219725"/>
              <a:gd name="connsiteX43" fmla="*/ 0 w 190425"/>
              <a:gd name="connsiteY43" fmla="*/ 7625 h 219725"/>
              <a:gd name="connsiteX44" fmla="*/ 0 w 190425"/>
              <a:gd name="connsiteY44" fmla="*/ 5084 h 219725"/>
              <a:gd name="connsiteX45" fmla="*/ 5092 w 190425"/>
              <a:gd name="connsiteY45" fmla="*/ 2542 h 219725"/>
              <a:gd name="connsiteX46" fmla="*/ 10184 w 190425"/>
              <a:gd name="connsiteY46" fmla="*/ 0 h 21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90425" h="219725">
                <a:moveTo>
                  <a:pt x="10184" y="0"/>
                </a:moveTo>
                <a:lnTo>
                  <a:pt x="20368" y="0"/>
                </a:lnTo>
                <a:lnTo>
                  <a:pt x="29279" y="0"/>
                </a:lnTo>
                <a:lnTo>
                  <a:pt x="44555" y="0"/>
                </a:lnTo>
                <a:lnTo>
                  <a:pt x="58558" y="2542"/>
                </a:lnTo>
                <a:lnTo>
                  <a:pt x="75106" y="7625"/>
                </a:lnTo>
                <a:lnTo>
                  <a:pt x="95474" y="12709"/>
                </a:lnTo>
                <a:lnTo>
                  <a:pt x="114569" y="17793"/>
                </a:lnTo>
                <a:lnTo>
                  <a:pt x="131118" y="20335"/>
                </a:lnTo>
                <a:lnTo>
                  <a:pt x="146394" y="21606"/>
                </a:lnTo>
                <a:lnTo>
                  <a:pt x="160397" y="21606"/>
                </a:lnTo>
                <a:lnTo>
                  <a:pt x="173126" y="21606"/>
                </a:lnTo>
                <a:lnTo>
                  <a:pt x="182037" y="20335"/>
                </a:lnTo>
                <a:lnTo>
                  <a:pt x="189675" y="17793"/>
                </a:lnTo>
                <a:lnTo>
                  <a:pt x="190425" y="17294"/>
                </a:lnTo>
                <a:lnTo>
                  <a:pt x="152469" y="219725"/>
                </a:lnTo>
                <a:lnTo>
                  <a:pt x="150213" y="218599"/>
                </a:lnTo>
                <a:lnTo>
                  <a:pt x="146394" y="216058"/>
                </a:lnTo>
                <a:lnTo>
                  <a:pt x="143848" y="210974"/>
                </a:lnTo>
                <a:lnTo>
                  <a:pt x="138756" y="203348"/>
                </a:lnTo>
                <a:lnTo>
                  <a:pt x="136210" y="196994"/>
                </a:lnTo>
                <a:lnTo>
                  <a:pt x="136210" y="189368"/>
                </a:lnTo>
                <a:lnTo>
                  <a:pt x="133664" y="179201"/>
                </a:lnTo>
                <a:lnTo>
                  <a:pt x="133664" y="170304"/>
                </a:lnTo>
                <a:lnTo>
                  <a:pt x="131118" y="157595"/>
                </a:lnTo>
                <a:lnTo>
                  <a:pt x="128572" y="147427"/>
                </a:lnTo>
                <a:lnTo>
                  <a:pt x="123480" y="135989"/>
                </a:lnTo>
                <a:lnTo>
                  <a:pt x="117115" y="123280"/>
                </a:lnTo>
                <a:lnTo>
                  <a:pt x="106931" y="111841"/>
                </a:lnTo>
                <a:lnTo>
                  <a:pt x="95474" y="99132"/>
                </a:lnTo>
                <a:lnTo>
                  <a:pt x="80198" y="85152"/>
                </a:lnTo>
                <a:lnTo>
                  <a:pt x="63650" y="72443"/>
                </a:lnTo>
                <a:lnTo>
                  <a:pt x="47101" y="58463"/>
                </a:lnTo>
                <a:lnTo>
                  <a:pt x="31825" y="47024"/>
                </a:lnTo>
                <a:lnTo>
                  <a:pt x="26733" y="41940"/>
                </a:lnTo>
                <a:lnTo>
                  <a:pt x="22914" y="36857"/>
                </a:lnTo>
                <a:lnTo>
                  <a:pt x="15276" y="31773"/>
                </a:lnTo>
                <a:lnTo>
                  <a:pt x="12730" y="26689"/>
                </a:lnTo>
                <a:lnTo>
                  <a:pt x="7638" y="21606"/>
                </a:lnTo>
                <a:lnTo>
                  <a:pt x="5092" y="20335"/>
                </a:lnTo>
                <a:lnTo>
                  <a:pt x="2546" y="15251"/>
                </a:lnTo>
                <a:lnTo>
                  <a:pt x="0" y="12709"/>
                </a:lnTo>
                <a:lnTo>
                  <a:pt x="0" y="10167"/>
                </a:lnTo>
                <a:lnTo>
                  <a:pt x="0" y="7625"/>
                </a:lnTo>
                <a:lnTo>
                  <a:pt x="0" y="5084"/>
                </a:lnTo>
                <a:lnTo>
                  <a:pt x="5092" y="2542"/>
                </a:lnTo>
                <a:lnTo>
                  <a:pt x="10184" y="0"/>
                </a:lnTo>
                <a:close/>
              </a:path>
            </a:pathLst>
          </a:custGeom>
          <a:solidFill>
            <a:srgbClr val="FF0000"/>
          </a:solidFill>
          <a:ln w="9525">
            <a:noFill/>
            <a:prstDash val="solid"/>
            <a:round/>
          </a:ln>
        </p:spPr>
        <p:txBody>
          <a:bodyPr vert="horz" wrap="square" lIns="91440" tIns="45720" rIns="91440" bIns="45720" numCol="1" anchor="t" anchorCtr="0" compatLnSpc="1">
            <a:noAutofit/>
          </a:bodyPr>
          <a:lstStyle/>
          <a:p>
            <a:endParaRPr lang="zh-CN" altLang="en-US"/>
          </a:p>
        </p:txBody>
      </p:sp>
      <p:sp>
        <p:nvSpPr>
          <p:cNvPr id="96" name="Freeform 16"/>
          <p:cNvSpPr/>
          <p:nvPr/>
        </p:nvSpPr>
        <p:spPr bwMode="auto">
          <a:xfrm>
            <a:off x="5892506" y="3181129"/>
            <a:ext cx="168034" cy="129115"/>
          </a:xfrm>
          <a:custGeom>
            <a:avLst/>
            <a:gdLst>
              <a:gd name="T0" fmla="*/ 129 w 131"/>
              <a:gd name="T1" fmla="*/ 66 h 102"/>
              <a:gd name="T2" fmla="*/ 127 w 131"/>
              <a:gd name="T3" fmla="*/ 74 h 102"/>
              <a:gd name="T4" fmla="*/ 125 w 131"/>
              <a:gd name="T5" fmla="*/ 81 h 102"/>
              <a:gd name="T6" fmla="*/ 122 w 131"/>
              <a:gd name="T7" fmla="*/ 87 h 102"/>
              <a:gd name="T8" fmla="*/ 120 w 131"/>
              <a:gd name="T9" fmla="*/ 93 h 102"/>
              <a:gd name="T10" fmla="*/ 118 w 131"/>
              <a:gd name="T11" fmla="*/ 97 h 102"/>
              <a:gd name="T12" fmla="*/ 116 w 131"/>
              <a:gd name="T13" fmla="*/ 99 h 102"/>
              <a:gd name="T14" fmla="*/ 112 w 131"/>
              <a:gd name="T15" fmla="*/ 101 h 102"/>
              <a:gd name="T16" fmla="*/ 110 w 131"/>
              <a:gd name="T17" fmla="*/ 102 h 102"/>
              <a:gd name="T18" fmla="*/ 108 w 131"/>
              <a:gd name="T19" fmla="*/ 101 h 102"/>
              <a:gd name="T20" fmla="*/ 103 w 131"/>
              <a:gd name="T21" fmla="*/ 99 h 102"/>
              <a:gd name="T22" fmla="*/ 97 w 131"/>
              <a:gd name="T23" fmla="*/ 97 h 102"/>
              <a:gd name="T24" fmla="*/ 89 w 131"/>
              <a:gd name="T25" fmla="*/ 93 h 102"/>
              <a:gd name="T26" fmla="*/ 80 w 131"/>
              <a:gd name="T27" fmla="*/ 87 h 102"/>
              <a:gd name="T28" fmla="*/ 70 w 131"/>
              <a:gd name="T29" fmla="*/ 80 h 102"/>
              <a:gd name="T30" fmla="*/ 61 w 131"/>
              <a:gd name="T31" fmla="*/ 70 h 102"/>
              <a:gd name="T32" fmla="*/ 49 w 131"/>
              <a:gd name="T33" fmla="*/ 61 h 102"/>
              <a:gd name="T34" fmla="*/ 38 w 131"/>
              <a:gd name="T35" fmla="*/ 51 h 102"/>
              <a:gd name="T36" fmla="*/ 28 w 131"/>
              <a:gd name="T37" fmla="*/ 43 h 102"/>
              <a:gd name="T38" fmla="*/ 21 w 131"/>
              <a:gd name="T39" fmla="*/ 36 h 102"/>
              <a:gd name="T40" fmla="*/ 13 w 131"/>
              <a:gd name="T41" fmla="*/ 30 h 102"/>
              <a:gd name="T42" fmla="*/ 7 w 131"/>
              <a:gd name="T43" fmla="*/ 24 h 102"/>
              <a:gd name="T44" fmla="*/ 4 w 131"/>
              <a:gd name="T45" fmla="*/ 21 h 102"/>
              <a:gd name="T46" fmla="*/ 2 w 131"/>
              <a:gd name="T47" fmla="*/ 17 h 102"/>
              <a:gd name="T48" fmla="*/ 0 w 131"/>
              <a:gd name="T49" fmla="*/ 13 h 102"/>
              <a:gd name="T50" fmla="*/ 2 w 131"/>
              <a:gd name="T51" fmla="*/ 11 h 102"/>
              <a:gd name="T52" fmla="*/ 2 w 131"/>
              <a:gd name="T53" fmla="*/ 9 h 102"/>
              <a:gd name="T54" fmla="*/ 6 w 131"/>
              <a:gd name="T55" fmla="*/ 9 h 102"/>
              <a:gd name="T56" fmla="*/ 9 w 131"/>
              <a:gd name="T57" fmla="*/ 7 h 102"/>
              <a:gd name="T58" fmla="*/ 13 w 131"/>
              <a:gd name="T59" fmla="*/ 7 h 102"/>
              <a:gd name="T60" fmla="*/ 19 w 131"/>
              <a:gd name="T61" fmla="*/ 5 h 102"/>
              <a:gd name="T62" fmla="*/ 25 w 131"/>
              <a:gd name="T63" fmla="*/ 3 h 102"/>
              <a:gd name="T64" fmla="*/ 30 w 131"/>
              <a:gd name="T65" fmla="*/ 2 h 102"/>
              <a:gd name="T66" fmla="*/ 38 w 131"/>
              <a:gd name="T67" fmla="*/ 0 h 102"/>
              <a:gd name="T68" fmla="*/ 45 w 131"/>
              <a:gd name="T69" fmla="*/ 0 h 102"/>
              <a:gd name="T70" fmla="*/ 55 w 131"/>
              <a:gd name="T71" fmla="*/ 0 h 102"/>
              <a:gd name="T72" fmla="*/ 63 w 131"/>
              <a:gd name="T73" fmla="*/ 2 h 102"/>
              <a:gd name="T74" fmla="*/ 72 w 131"/>
              <a:gd name="T75" fmla="*/ 3 h 102"/>
              <a:gd name="T76" fmla="*/ 84 w 131"/>
              <a:gd name="T77" fmla="*/ 5 h 102"/>
              <a:gd name="T78" fmla="*/ 93 w 131"/>
              <a:gd name="T79" fmla="*/ 9 h 102"/>
              <a:gd name="T80" fmla="*/ 104 w 131"/>
              <a:gd name="T81" fmla="*/ 13 h 102"/>
              <a:gd name="T82" fmla="*/ 112 w 131"/>
              <a:gd name="T83" fmla="*/ 19 h 102"/>
              <a:gd name="T84" fmla="*/ 120 w 131"/>
              <a:gd name="T85" fmla="*/ 22 h 102"/>
              <a:gd name="T86" fmla="*/ 125 w 131"/>
              <a:gd name="T87" fmla="*/ 30 h 102"/>
              <a:gd name="T88" fmla="*/ 127 w 131"/>
              <a:gd name="T89" fmla="*/ 36 h 102"/>
              <a:gd name="T90" fmla="*/ 131 w 131"/>
              <a:gd name="T91" fmla="*/ 42 h 102"/>
              <a:gd name="T92" fmla="*/ 131 w 131"/>
              <a:gd name="T93" fmla="*/ 49 h 102"/>
              <a:gd name="T94" fmla="*/ 131 w 131"/>
              <a:gd name="T95" fmla="*/ 59 h 102"/>
              <a:gd name="T96" fmla="*/ 129 w 131"/>
              <a:gd name="T97" fmla="*/ 66 h 102"/>
              <a:gd name="T98" fmla="*/ 129 w 131"/>
              <a:gd name="T99" fmla="*/ 6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1" h="102">
                <a:moveTo>
                  <a:pt x="129" y="66"/>
                </a:moveTo>
                <a:lnTo>
                  <a:pt x="127" y="74"/>
                </a:lnTo>
                <a:lnTo>
                  <a:pt x="125" y="81"/>
                </a:lnTo>
                <a:lnTo>
                  <a:pt x="122" y="87"/>
                </a:lnTo>
                <a:lnTo>
                  <a:pt x="120" y="93"/>
                </a:lnTo>
                <a:lnTo>
                  <a:pt x="118" y="97"/>
                </a:lnTo>
                <a:lnTo>
                  <a:pt x="116" y="99"/>
                </a:lnTo>
                <a:lnTo>
                  <a:pt x="112" y="101"/>
                </a:lnTo>
                <a:lnTo>
                  <a:pt x="110" y="102"/>
                </a:lnTo>
                <a:lnTo>
                  <a:pt x="108" y="101"/>
                </a:lnTo>
                <a:lnTo>
                  <a:pt x="103" y="99"/>
                </a:lnTo>
                <a:lnTo>
                  <a:pt x="97" y="97"/>
                </a:lnTo>
                <a:lnTo>
                  <a:pt x="89" y="93"/>
                </a:lnTo>
                <a:lnTo>
                  <a:pt x="80" y="87"/>
                </a:lnTo>
                <a:lnTo>
                  <a:pt x="70" y="80"/>
                </a:lnTo>
                <a:lnTo>
                  <a:pt x="61" y="70"/>
                </a:lnTo>
                <a:lnTo>
                  <a:pt x="49" y="61"/>
                </a:lnTo>
                <a:lnTo>
                  <a:pt x="38" y="51"/>
                </a:lnTo>
                <a:lnTo>
                  <a:pt x="28" y="43"/>
                </a:lnTo>
                <a:lnTo>
                  <a:pt x="21" y="36"/>
                </a:lnTo>
                <a:lnTo>
                  <a:pt x="13" y="30"/>
                </a:lnTo>
                <a:lnTo>
                  <a:pt x="7" y="24"/>
                </a:lnTo>
                <a:lnTo>
                  <a:pt x="4" y="21"/>
                </a:lnTo>
                <a:lnTo>
                  <a:pt x="2" y="17"/>
                </a:lnTo>
                <a:lnTo>
                  <a:pt x="0" y="13"/>
                </a:lnTo>
                <a:lnTo>
                  <a:pt x="2" y="11"/>
                </a:lnTo>
                <a:lnTo>
                  <a:pt x="2" y="9"/>
                </a:lnTo>
                <a:lnTo>
                  <a:pt x="6" y="9"/>
                </a:lnTo>
                <a:lnTo>
                  <a:pt x="9" y="7"/>
                </a:lnTo>
                <a:lnTo>
                  <a:pt x="13" y="7"/>
                </a:lnTo>
                <a:lnTo>
                  <a:pt x="19" y="5"/>
                </a:lnTo>
                <a:lnTo>
                  <a:pt x="25" y="3"/>
                </a:lnTo>
                <a:lnTo>
                  <a:pt x="30" y="2"/>
                </a:lnTo>
                <a:lnTo>
                  <a:pt x="38" y="0"/>
                </a:lnTo>
                <a:lnTo>
                  <a:pt x="45" y="0"/>
                </a:lnTo>
                <a:lnTo>
                  <a:pt x="55" y="0"/>
                </a:lnTo>
                <a:lnTo>
                  <a:pt x="63" y="2"/>
                </a:lnTo>
                <a:lnTo>
                  <a:pt x="72" y="3"/>
                </a:lnTo>
                <a:lnTo>
                  <a:pt x="84" y="5"/>
                </a:lnTo>
                <a:lnTo>
                  <a:pt x="93" y="9"/>
                </a:lnTo>
                <a:lnTo>
                  <a:pt x="104" y="13"/>
                </a:lnTo>
                <a:lnTo>
                  <a:pt x="112" y="19"/>
                </a:lnTo>
                <a:lnTo>
                  <a:pt x="120" y="22"/>
                </a:lnTo>
                <a:lnTo>
                  <a:pt x="125" y="30"/>
                </a:lnTo>
                <a:lnTo>
                  <a:pt x="127" y="36"/>
                </a:lnTo>
                <a:lnTo>
                  <a:pt x="131" y="42"/>
                </a:lnTo>
                <a:lnTo>
                  <a:pt x="131" y="49"/>
                </a:lnTo>
                <a:lnTo>
                  <a:pt x="131" y="59"/>
                </a:lnTo>
                <a:lnTo>
                  <a:pt x="129" y="66"/>
                </a:lnTo>
                <a:lnTo>
                  <a:pt x="129" y="66"/>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97" name="Freeform 17"/>
          <p:cNvSpPr/>
          <p:nvPr/>
        </p:nvSpPr>
        <p:spPr bwMode="auto">
          <a:xfrm>
            <a:off x="5831403" y="3340622"/>
            <a:ext cx="155305" cy="118988"/>
          </a:xfrm>
          <a:custGeom>
            <a:avLst/>
            <a:gdLst>
              <a:gd name="T0" fmla="*/ 0 w 122"/>
              <a:gd name="T1" fmla="*/ 0 h 95"/>
              <a:gd name="T2" fmla="*/ 15 w 122"/>
              <a:gd name="T3" fmla="*/ 0 h 95"/>
              <a:gd name="T4" fmla="*/ 29 w 122"/>
              <a:gd name="T5" fmla="*/ 0 h 95"/>
              <a:gd name="T6" fmla="*/ 42 w 122"/>
              <a:gd name="T7" fmla="*/ 0 h 95"/>
              <a:gd name="T8" fmla="*/ 55 w 122"/>
              <a:gd name="T9" fmla="*/ 0 h 95"/>
              <a:gd name="T10" fmla="*/ 65 w 122"/>
              <a:gd name="T11" fmla="*/ 2 h 95"/>
              <a:gd name="T12" fmla="*/ 74 w 122"/>
              <a:gd name="T13" fmla="*/ 2 h 95"/>
              <a:gd name="T14" fmla="*/ 84 w 122"/>
              <a:gd name="T15" fmla="*/ 4 h 95"/>
              <a:gd name="T16" fmla="*/ 92 w 122"/>
              <a:gd name="T17" fmla="*/ 6 h 95"/>
              <a:gd name="T18" fmla="*/ 97 w 122"/>
              <a:gd name="T19" fmla="*/ 10 h 95"/>
              <a:gd name="T20" fmla="*/ 103 w 122"/>
              <a:gd name="T21" fmla="*/ 14 h 95"/>
              <a:gd name="T22" fmla="*/ 107 w 122"/>
              <a:gd name="T23" fmla="*/ 17 h 95"/>
              <a:gd name="T24" fmla="*/ 111 w 122"/>
              <a:gd name="T25" fmla="*/ 23 h 95"/>
              <a:gd name="T26" fmla="*/ 114 w 122"/>
              <a:gd name="T27" fmla="*/ 29 h 95"/>
              <a:gd name="T28" fmla="*/ 116 w 122"/>
              <a:gd name="T29" fmla="*/ 36 h 95"/>
              <a:gd name="T30" fmla="*/ 120 w 122"/>
              <a:gd name="T31" fmla="*/ 44 h 95"/>
              <a:gd name="T32" fmla="*/ 122 w 122"/>
              <a:gd name="T33" fmla="*/ 54 h 95"/>
              <a:gd name="T34" fmla="*/ 122 w 122"/>
              <a:gd name="T35" fmla="*/ 63 h 95"/>
              <a:gd name="T36" fmla="*/ 120 w 122"/>
              <a:gd name="T37" fmla="*/ 73 h 95"/>
              <a:gd name="T38" fmla="*/ 118 w 122"/>
              <a:gd name="T39" fmla="*/ 80 h 95"/>
              <a:gd name="T40" fmla="*/ 116 w 122"/>
              <a:gd name="T41" fmla="*/ 86 h 95"/>
              <a:gd name="T42" fmla="*/ 112 w 122"/>
              <a:gd name="T43" fmla="*/ 90 h 95"/>
              <a:gd name="T44" fmla="*/ 109 w 122"/>
              <a:gd name="T45" fmla="*/ 92 h 95"/>
              <a:gd name="T46" fmla="*/ 103 w 122"/>
              <a:gd name="T47" fmla="*/ 94 h 95"/>
              <a:gd name="T48" fmla="*/ 97 w 122"/>
              <a:gd name="T49" fmla="*/ 95 h 95"/>
              <a:gd name="T50" fmla="*/ 90 w 122"/>
              <a:gd name="T51" fmla="*/ 94 h 95"/>
              <a:gd name="T52" fmla="*/ 84 w 122"/>
              <a:gd name="T53" fmla="*/ 94 h 95"/>
              <a:gd name="T54" fmla="*/ 76 w 122"/>
              <a:gd name="T55" fmla="*/ 90 h 95"/>
              <a:gd name="T56" fmla="*/ 69 w 122"/>
              <a:gd name="T57" fmla="*/ 86 h 95"/>
              <a:gd name="T58" fmla="*/ 61 w 122"/>
              <a:gd name="T59" fmla="*/ 80 h 95"/>
              <a:gd name="T60" fmla="*/ 54 w 122"/>
              <a:gd name="T61" fmla="*/ 74 h 95"/>
              <a:gd name="T62" fmla="*/ 46 w 122"/>
              <a:gd name="T63" fmla="*/ 67 h 95"/>
              <a:gd name="T64" fmla="*/ 36 w 122"/>
              <a:gd name="T65" fmla="*/ 59 h 95"/>
              <a:gd name="T66" fmla="*/ 27 w 122"/>
              <a:gd name="T67" fmla="*/ 52 h 95"/>
              <a:gd name="T68" fmla="*/ 19 w 122"/>
              <a:gd name="T69" fmla="*/ 42 h 95"/>
              <a:gd name="T70" fmla="*/ 14 w 122"/>
              <a:gd name="T71" fmla="*/ 35 h 95"/>
              <a:gd name="T72" fmla="*/ 8 w 122"/>
              <a:gd name="T73" fmla="*/ 27 h 95"/>
              <a:gd name="T74" fmla="*/ 4 w 122"/>
              <a:gd name="T75" fmla="*/ 21 h 95"/>
              <a:gd name="T76" fmla="*/ 2 w 122"/>
              <a:gd name="T77" fmla="*/ 14 h 95"/>
              <a:gd name="T78" fmla="*/ 0 w 122"/>
              <a:gd name="T79" fmla="*/ 8 h 95"/>
              <a:gd name="T80" fmla="*/ 0 w 122"/>
              <a:gd name="T81" fmla="*/ 0 h 95"/>
              <a:gd name="T82" fmla="*/ 0 w 122"/>
              <a:gd name="T8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95">
                <a:moveTo>
                  <a:pt x="0" y="0"/>
                </a:moveTo>
                <a:lnTo>
                  <a:pt x="15" y="0"/>
                </a:lnTo>
                <a:lnTo>
                  <a:pt x="29" y="0"/>
                </a:lnTo>
                <a:lnTo>
                  <a:pt x="42" y="0"/>
                </a:lnTo>
                <a:lnTo>
                  <a:pt x="55" y="0"/>
                </a:lnTo>
                <a:lnTo>
                  <a:pt x="65" y="2"/>
                </a:lnTo>
                <a:lnTo>
                  <a:pt x="74" y="2"/>
                </a:lnTo>
                <a:lnTo>
                  <a:pt x="84" y="4"/>
                </a:lnTo>
                <a:lnTo>
                  <a:pt x="92" y="6"/>
                </a:lnTo>
                <a:lnTo>
                  <a:pt x="97" y="10"/>
                </a:lnTo>
                <a:lnTo>
                  <a:pt x="103" y="14"/>
                </a:lnTo>
                <a:lnTo>
                  <a:pt x="107" y="17"/>
                </a:lnTo>
                <a:lnTo>
                  <a:pt x="111" y="23"/>
                </a:lnTo>
                <a:lnTo>
                  <a:pt x="114" y="29"/>
                </a:lnTo>
                <a:lnTo>
                  <a:pt x="116" y="36"/>
                </a:lnTo>
                <a:lnTo>
                  <a:pt x="120" y="44"/>
                </a:lnTo>
                <a:lnTo>
                  <a:pt x="122" y="54"/>
                </a:lnTo>
                <a:lnTo>
                  <a:pt x="122" y="63"/>
                </a:lnTo>
                <a:lnTo>
                  <a:pt x="120" y="73"/>
                </a:lnTo>
                <a:lnTo>
                  <a:pt x="118" y="80"/>
                </a:lnTo>
                <a:lnTo>
                  <a:pt x="116" y="86"/>
                </a:lnTo>
                <a:lnTo>
                  <a:pt x="112" y="90"/>
                </a:lnTo>
                <a:lnTo>
                  <a:pt x="109" y="92"/>
                </a:lnTo>
                <a:lnTo>
                  <a:pt x="103" y="94"/>
                </a:lnTo>
                <a:lnTo>
                  <a:pt x="97" y="95"/>
                </a:lnTo>
                <a:lnTo>
                  <a:pt x="90" y="94"/>
                </a:lnTo>
                <a:lnTo>
                  <a:pt x="84" y="94"/>
                </a:lnTo>
                <a:lnTo>
                  <a:pt x="76" y="90"/>
                </a:lnTo>
                <a:lnTo>
                  <a:pt x="69" y="86"/>
                </a:lnTo>
                <a:lnTo>
                  <a:pt x="61" y="80"/>
                </a:lnTo>
                <a:lnTo>
                  <a:pt x="54" y="74"/>
                </a:lnTo>
                <a:lnTo>
                  <a:pt x="46" y="67"/>
                </a:lnTo>
                <a:lnTo>
                  <a:pt x="36" y="59"/>
                </a:lnTo>
                <a:lnTo>
                  <a:pt x="27" y="52"/>
                </a:lnTo>
                <a:lnTo>
                  <a:pt x="19" y="42"/>
                </a:lnTo>
                <a:lnTo>
                  <a:pt x="14" y="35"/>
                </a:lnTo>
                <a:lnTo>
                  <a:pt x="8" y="27"/>
                </a:lnTo>
                <a:lnTo>
                  <a:pt x="4" y="21"/>
                </a:lnTo>
                <a:lnTo>
                  <a:pt x="2" y="14"/>
                </a:lnTo>
                <a:lnTo>
                  <a:pt x="0" y="8"/>
                </a:lnTo>
                <a:lnTo>
                  <a:pt x="0" y="0"/>
                </a:lnTo>
                <a:lnTo>
                  <a:pt x="0" y="0"/>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98" name="Freeform 18"/>
          <p:cNvSpPr/>
          <p:nvPr/>
        </p:nvSpPr>
        <p:spPr bwMode="auto">
          <a:xfrm>
            <a:off x="6406792" y="3292521"/>
            <a:ext cx="183310" cy="106329"/>
          </a:xfrm>
          <a:custGeom>
            <a:avLst/>
            <a:gdLst>
              <a:gd name="T0" fmla="*/ 80 w 143"/>
              <a:gd name="T1" fmla="*/ 2 h 86"/>
              <a:gd name="T2" fmla="*/ 89 w 143"/>
              <a:gd name="T3" fmla="*/ 6 h 86"/>
              <a:gd name="T4" fmla="*/ 101 w 143"/>
              <a:gd name="T5" fmla="*/ 8 h 86"/>
              <a:gd name="T6" fmla="*/ 110 w 143"/>
              <a:gd name="T7" fmla="*/ 12 h 86"/>
              <a:gd name="T8" fmla="*/ 120 w 143"/>
              <a:gd name="T9" fmla="*/ 17 h 86"/>
              <a:gd name="T10" fmla="*/ 126 w 143"/>
              <a:gd name="T11" fmla="*/ 23 h 86"/>
              <a:gd name="T12" fmla="*/ 133 w 143"/>
              <a:gd name="T13" fmla="*/ 29 h 86"/>
              <a:gd name="T14" fmla="*/ 137 w 143"/>
              <a:gd name="T15" fmla="*/ 36 h 86"/>
              <a:gd name="T16" fmla="*/ 141 w 143"/>
              <a:gd name="T17" fmla="*/ 44 h 86"/>
              <a:gd name="T18" fmla="*/ 143 w 143"/>
              <a:gd name="T19" fmla="*/ 55 h 86"/>
              <a:gd name="T20" fmla="*/ 143 w 143"/>
              <a:gd name="T21" fmla="*/ 63 h 86"/>
              <a:gd name="T22" fmla="*/ 143 w 143"/>
              <a:gd name="T23" fmla="*/ 71 h 86"/>
              <a:gd name="T24" fmla="*/ 141 w 143"/>
              <a:gd name="T25" fmla="*/ 76 h 86"/>
              <a:gd name="T26" fmla="*/ 137 w 143"/>
              <a:gd name="T27" fmla="*/ 80 h 86"/>
              <a:gd name="T28" fmla="*/ 133 w 143"/>
              <a:gd name="T29" fmla="*/ 84 h 86"/>
              <a:gd name="T30" fmla="*/ 127 w 143"/>
              <a:gd name="T31" fmla="*/ 86 h 86"/>
              <a:gd name="T32" fmla="*/ 122 w 143"/>
              <a:gd name="T33" fmla="*/ 86 h 86"/>
              <a:gd name="T34" fmla="*/ 118 w 143"/>
              <a:gd name="T35" fmla="*/ 86 h 86"/>
              <a:gd name="T36" fmla="*/ 114 w 143"/>
              <a:gd name="T37" fmla="*/ 84 h 86"/>
              <a:gd name="T38" fmla="*/ 110 w 143"/>
              <a:gd name="T39" fmla="*/ 84 h 86"/>
              <a:gd name="T40" fmla="*/ 105 w 143"/>
              <a:gd name="T41" fmla="*/ 82 h 86"/>
              <a:gd name="T42" fmla="*/ 99 w 143"/>
              <a:gd name="T43" fmla="*/ 78 h 86"/>
              <a:gd name="T44" fmla="*/ 93 w 143"/>
              <a:gd name="T45" fmla="*/ 76 h 86"/>
              <a:gd name="T46" fmla="*/ 86 w 143"/>
              <a:gd name="T47" fmla="*/ 73 h 86"/>
              <a:gd name="T48" fmla="*/ 78 w 143"/>
              <a:gd name="T49" fmla="*/ 69 h 86"/>
              <a:gd name="T50" fmla="*/ 70 w 143"/>
              <a:gd name="T51" fmla="*/ 65 h 86"/>
              <a:gd name="T52" fmla="*/ 63 w 143"/>
              <a:gd name="T53" fmla="*/ 59 h 86"/>
              <a:gd name="T54" fmla="*/ 53 w 143"/>
              <a:gd name="T55" fmla="*/ 53 h 86"/>
              <a:gd name="T56" fmla="*/ 44 w 143"/>
              <a:gd name="T57" fmla="*/ 48 h 86"/>
              <a:gd name="T58" fmla="*/ 34 w 143"/>
              <a:gd name="T59" fmla="*/ 42 h 86"/>
              <a:gd name="T60" fmla="*/ 23 w 143"/>
              <a:gd name="T61" fmla="*/ 36 h 86"/>
              <a:gd name="T62" fmla="*/ 11 w 143"/>
              <a:gd name="T63" fmla="*/ 29 h 86"/>
              <a:gd name="T64" fmla="*/ 0 w 143"/>
              <a:gd name="T65" fmla="*/ 21 h 86"/>
              <a:gd name="T66" fmla="*/ 10 w 143"/>
              <a:gd name="T67" fmla="*/ 15 h 86"/>
              <a:gd name="T68" fmla="*/ 17 w 143"/>
              <a:gd name="T69" fmla="*/ 10 h 86"/>
              <a:gd name="T70" fmla="*/ 27 w 143"/>
              <a:gd name="T71" fmla="*/ 6 h 86"/>
              <a:gd name="T72" fmla="*/ 36 w 143"/>
              <a:gd name="T73" fmla="*/ 2 h 86"/>
              <a:gd name="T74" fmla="*/ 48 w 143"/>
              <a:gd name="T75" fmla="*/ 2 h 86"/>
              <a:gd name="T76" fmla="*/ 57 w 143"/>
              <a:gd name="T77" fmla="*/ 0 h 86"/>
              <a:gd name="T78" fmla="*/ 68 w 143"/>
              <a:gd name="T79" fmla="*/ 2 h 86"/>
              <a:gd name="T80" fmla="*/ 80 w 143"/>
              <a:gd name="T81" fmla="*/ 2 h 86"/>
              <a:gd name="T82" fmla="*/ 80 w 143"/>
              <a:gd name="T83" fmla="*/ 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 h="86">
                <a:moveTo>
                  <a:pt x="80" y="2"/>
                </a:moveTo>
                <a:lnTo>
                  <a:pt x="89" y="6"/>
                </a:lnTo>
                <a:lnTo>
                  <a:pt x="101" y="8"/>
                </a:lnTo>
                <a:lnTo>
                  <a:pt x="110" y="12"/>
                </a:lnTo>
                <a:lnTo>
                  <a:pt x="120" y="17"/>
                </a:lnTo>
                <a:lnTo>
                  <a:pt x="126" y="23"/>
                </a:lnTo>
                <a:lnTo>
                  <a:pt x="133" y="29"/>
                </a:lnTo>
                <a:lnTo>
                  <a:pt x="137" y="36"/>
                </a:lnTo>
                <a:lnTo>
                  <a:pt x="141" y="44"/>
                </a:lnTo>
                <a:lnTo>
                  <a:pt x="143" y="55"/>
                </a:lnTo>
                <a:lnTo>
                  <a:pt x="143" y="63"/>
                </a:lnTo>
                <a:lnTo>
                  <a:pt x="143" y="71"/>
                </a:lnTo>
                <a:lnTo>
                  <a:pt x="141" y="76"/>
                </a:lnTo>
                <a:lnTo>
                  <a:pt x="137" y="80"/>
                </a:lnTo>
                <a:lnTo>
                  <a:pt x="133" y="84"/>
                </a:lnTo>
                <a:lnTo>
                  <a:pt x="127" y="86"/>
                </a:lnTo>
                <a:lnTo>
                  <a:pt x="122" y="86"/>
                </a:lnTo>
                <a:lnTo>
                  <a:pt x="118" y="86"/>
                </a:lnTo>
                <a:lnTo>
                  <a:pt x="114" y="84"/>
                </a:lnTo>
                <a:lnTo>
                  <a:pt x="110" y="84"/>
                </a:lnTo>
                <a:lnTo>
                  <a:pt x="105" y="82"/>
                </a:lnTo>
                <a:lnTo>
                  <a:pt x="99" y="78"/>
                </a:lnTo>
                <a:lnTo>
                  <a:pt x="93" y="76"/>
                </a:lnTo>
                <a:lnTo>
                  <a:pt x="86" y="73"/>
                </a:lnTo>
                <a:lnTo>
                  <a:pt x="78" y="69"/>
                </a:lnTo>
                <a:lnTo>
                  <a:pt x="70" y="65"/>
                </a:lnTo>
                <a:lnTo>
                  <a:pt x="63" y="59"/>
                </a:lnTo>
                <a:lnTo>
                  <a:pt x="53" y="53"/>
                </a:lnTo>
                <a:lnTo>
                  <a:pt x="44" y="48"/>
                </a:lnTo>
                <a:lnTo>
                  <a:pt x="34" y="42"/>
                </a:lnTo>
                <a:lnTo>
                  <a:pt x="23" y="36"/>
                </a:lnTo>
                <a:lnTo>
                  <a:pt x="11" y="29"/>
                </a:lnTo>
                <a:lnTo>
                  <a:pt x="0" y="21"/>
                </a:lnTo>
                <a:lnTo>
                  <a:pt x="10" y="15"/>
                </a:lnTo>
                <a:lnTo>
                  <a:pt x="17" y="10"/>
                </a:lnTo>
                <a:lnTo>
                  <a:pt x="27" y="6"/>
                </a:lnTo>
                <a:lnTo>
                  <a:pt x="36" y="2"/>
                </a:lnTo>
                <a:lnTo>
                  <a:pt x="48" y="2"/>
                </a:lnTo>
                <a:lnTo>
                  <a:pt x="57" y="0"/>
                </a:lnTo>
                <a:lnTo>
                  <a:pt x="68" y="2"/>
                </a:lnTo>
                <a:lnTo>
                  <a:pt x="80" y="2"/>
                </a:lnTo>
                <a:lnTo>
                  <a:pt x="80" y="2"/>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99" name="Freeform 19"/>
          <p:cNvSpPr/>
          <p:nvPr/>
        </p:nvSpPr>
        <p:spPr bwMode="auto">
          <a:xfrm>
            <a:off x="6406792" y="3138090"/>
            <a:ext cx="183310" cy="126582"/>
          </a:xfrm>
          <a:custGeom>
            <a:avLst/>
            <a:gdLst>
              <a:gd name="T0" fmla="*/ 122 w 143"/>
              <a:gd name="T1" fmla="*/ 101 h 101"/>
              <a:gd name="T2" fmla="*/ 120 w 143"/>
              <a:gd name="T3" fmla="*/ 99 h 101"/>
              <a:gd name="T4" fmla="*/ 118 w 143"/>
              <a:gd name="T5" fmla="*/ 99 h 101"/>
              <a:gd name="T6" fmla="*/ 116 w 143"/>
              <a:gd name="T7" fmla="*/ 96 h 101"/>
              <a:gd name="T8" fmla="*/ 112 w 143"/>
              <a:gd name="T9" fmla="*/ 94 h 101"/>
              <a:gd name="T10" fmla="*/ 107 w 143"/>
              <a:gd name="T11" fmla="*/ 90 h 101"/>
              <a:gd name="T12" fmla="*/ 101 w 143"/>
              <a:gd name="T13" fmla="*/ 86 h 101"/>
              <a:gd name="T14" fmla="*/ 95 w 143"/>
              <a:gd name="T15" fmla="*/ 82 h 101"/>
              <a:gd name="T16" fmla="*/ 87 w 143"/>
              <a:gd name="T17" fmla="*/ 78 h 101"/>
              <a:gd name="T18" fmla="*/ 80 w 143"/>
              <a:gd name="T19" fmla="*/ 73 h 101"/>
              <a:gd name="T20" fmla="*/ 72 w 143"/>
              <a:gd name="T21" fmla="*/ 67 h 101"/>
              <a:gd name="T22" fmla="*/ 61 w 143"/>
              <a:gd name="T23" fmla="*/ 61 h 101"/>
              <a:gd name="T24" fmla="*/ 51 w 143"/>
              <a:gd name="T25" fmla="*/ 54 h 101"/>
              <a:gd name="T26" fmla="*/ 40 w 143"/>
              <a:gd name="T27" fmla="*/ 46 h 101"/>
              <a:gd name="T28" fmla="*/ 27 w 143"/>
              <a:gd name="T29" fmla="*/ 38 h 101"/>
              <a:gd name="T30" fmla="*/ 13 w 143"/>
              <a:gd name="T31" fmla="*/ 29 h 101"/>
              <a:gd name="T32" fmla="*/ 0 w 143"/>
              <a:gd name="T33" fmla="*/ 19 h 101"/>
              <a:gd name="T34" fmla="*/ 4 w 143"/>
              <a:gd name="T35" fmla="*/ 16 h 101"/>
              <a:gd name="T36" fmla="*/ 10 w 143"/>
              <a:gd name="T37" fmla="*/ 12 h 101"/>
              <a:gd name="T38" fmla="*/ 15 w 143"/>
              <a:gd name="T39" fmla="*/ 8 h 101"/>
              <a:gd name="T40" fmla="*/ 21 w 143"/>
              <a:gd name="T41" fmla="*/ 6 h 101"/>
              <a:gd name="T42" fmla="*/ 29 w 143"/>
              <a:gd name="T43" fmla="*/ 4 h 101"/>
              <a:gd name="T44" fmla="*/ 34 w 143"/>
              <a:gd name="T45" fmla="*/ 2 h 101"/>
              <a:gd name="T46" fmla="*/ 42 w 143"/>
              <a:gd name="T47" fmla="*/ 2 h 101"/>
              <a:gd name="T48" fmla="*/ 48 w 143"/>
              <a:gd name="T49" fmla="*/ 0 h 101"/>
              <a:gd name="T50" fmla="*/ 55 w 143"/>
              <a:gd name="T51" fmla="*/ 2 h 101"/>
              <a:gd name="T52" fmla="*/ 63 w 143"/>
              <a:gd name="T53" fmla="*/ 2 h 101"/>
              <a:gd name="T54" fmla="*/ 80 w 143"/>
              <a:gd name="T55" fmla="*/ 4 h 101"/>
              <a:gd name="T56" fmla="*/ 97 w 143"/>
              <a:gd name="T57" fmla="*/ 8 h 101"/>
              <a:gd name="T58" fmla="*/ 116 w 143"/>
              <a:gd name="T59" fmla="*/ 14 h 101"/>
              <a:gd name="T60" fmla="*/ 122 w 143"/>
              <a:gd name="T61" fmla="*/ 18 h 101"/>
              <a:gd name="T62" fmla="*/ 127 w 143"/>
              <a:gd name="T63" fmla="*/ 23 h 101"/>
              <a:gd name="T64" fmla="*/ 133 w 143"/>
              <a:gd name="T65" fmla="*/ 29 h 101"/>
              <a:gd name="T66" fmla="*/ 137 w 143"/>
              <a:gd name="T67" fmla="*/ 35 h 101"/>
              <a:gd name="T68" fmla="*/ 141 w 143"/>
              <a:gd name="T69" fmla="*/ 42 h 101"/>
              <a:gd name="T70" fmla="*/ 141 w 143"/>
              <a:gd name="T71" fmla="*/ 50 h 101"/>
              <a:gd name="T72" fmla="*/ 143 w 143"/>
              <a:gd name="T73" fmla="*/ 57 h 101"/>
              <a:gd name="T74" fmla="*/ 141 w 143"/>
              <a:gd name="T75" fmla="*/ 65 h 101"/>
              <a:gd name="T76" fmla="*/ 139 w 143"/>
              <a:gd name="T77" fmla="*/ 75 h 101"/>
              <a:gd name="T78" fmla="*/ 135 w 143"/>
              <a:gd name="T79" fmla="*/ 82 h 101"/>
              <a:gd name="T80" fmla="*/ 133 w 143"/>
              <a:gd name="T81" fmla="*/ 88 h 101"/>
              <a:gd name="T82" fmla="*/ 131 w 143"/>
              <a:gd name="T83" fmla="*/ 92 h 101"/>
              <a:gd name="T84" fmla="*/ 129 w 143"/>
              <a:gd name="T85" fmla="*/ 96 h 101"/>
              <a:gd name="T86" fmla="*/ 127 w 143"/>
              <a:gd name="T87" fmla="*/ 99 h 101"/>
              <a:gd name="T88" fmla="*/ 124 w 143"/>
              <a:gd name="T89" fmla="*/ 101 h 101"/>
              <a:gd name="T90" fmla="*/ 122 w 143"/>
              <a:gd name="T91" fmla="*/ 101 h 101"/>
              <a:gd name="T92" fmla="*/ 122 w 143"/>
              <a:gd name="T9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3" h="101">
                <a:moveTo>
                  <a:pt x="122" y="101"/>
                </a:moveTo>
                <a:lnTo>
                  <a:pt x="120" y="99"/>
                </a:lnTo>
                <a:lnTo>
                  <a:pt x="118" y="99"/>
                </a:lnTo>
                <a:lnTo>
                  <a:pt x="116" y="96"/>
                </a:lnTo>
                <a:lnTo>
                  <a:pt x="112" y="94"/>
                </a:lnTo>
                <a:lnTo>
                  <a:pt x="107" y="90"/>
                </a:lnTo>
                <a:lnTo>
                  <a:pt x="101" y="86"/>
                </a:lnTo>
                <a:lnTo>
                  <a:pt x="95" y="82"/>
                </a:lnTo>
                <a:lnTo>
                  <a:pt x="87" y="78"/>
                </a:lnTo>
                <a:lnTo>
                  <a:pt x="80" y="73"/>
                </a:lnTo>
                <a:lnTo>
                  <a:pt x="72" y="67"/>
                </a:lnTo>
                <a:lnTo>
                  <a:pt x="61" y="61"/>
                </a:lnTo>
                <a:lnTo>
                  <a:pt x="51" y="54"/>
                </a:lnTo>
                <a:lnTo>
                  <a:pt x="40" y="46"/>
                </a:lnTo>
                <a:lnTo>
                  <a:pt x="27" y="38"/>
                </a:lnTo>
                <a:lnTo>
                  <a:pt x="13" y="29"/>
                </a:lnTo>
                <a:lnTo>
                  <a:pt x="0" y="19"/>
                </a:lnTo>
                <a:lnTo>
                  <a:pt x="4" y="16"/>
                </a:lnTo>
                <a:lnTo>
                  <a:pt x="10" y="12"/>
                </a:lnTo>
                <a:lnTo>
                  <a:pt x="15" y="8"/>
                </a:lnTo>
                <a:lnTo>
                  <a:pt x="21" y="6"/>
                </a:lnTo>
                <a:lnTo>
                  <a:pt x="29" y="4"/>
                </a:lnTo>
                <a:lnTo>
                  <a:pt x="34" y="2"/>
                </a:lnTo>
                <a:lnTo>
                  <a:pt x="42" y="2"/>
                </a:lnTo>
                <a:lnTo>
                  <a:pt x="48" y="0"/>
                </a:lnTo>
                <a:lnTo>
                  <a:pt x="55" y="2"/>
                </a:lnTo>
                <a:lnTo>
                  <a:pt x="63" y="2"/>
                </a:lnTo>
                <a:lnTo>
                  <a:pt x="80" y="4"/>
                </a:lnTo>
                <a:lnTo>
                  <a:pt x="97" y="8"/>
                </a:lnTo>
                <a:lnTo>
                  <a:pt x="116" y="14"/>
                </a:lnTo>
                <a:lnTo>
                  <a:pt x="122" y="18"/>
                </a:lnTo>
                <a:lnTo>
                  <a:pt x="127" y="23"/>
                </a:lnTo>
                <a:lnTo>
                  <a:pt x="133" y="29"/>
                </a:lnTo>
                <a:lnTo>
                  <a:pt x="137" y="35"/>
                </a:lnTo>
                <a:lnTo>
                  <a:pt x="141" y="42"/>
                </a:lnTo>
                <a:lnTo>
                  <a:pt x="141" y="50"/>
                </a:lnTo>
                <a:lnTo>
                  <a:pt x="143" y="57"/>
                </a:lnTo>
                <a:lnTo>
                  <a:pt x="141" y="65"/>
                </a:lnTo>
                <a:lnTo>
                  <a:pt x="139" y="75"/>
                </a:lnTo>
                <a:lnTo>
                  <a:pt x="135" y="82"/>
                </a:lnTo>
                <a:lnTo>
                  <a:pt x="133" y="88"/>
                </a:lnTo>
                <a:lnTo>
                  <a:pt x="131" y="92"/>
                </a:lnTo>
                <a:lnTo>
                  <a:pt x="129" y="96"/>
                </a:lnTo>
                <a:lnTo>
                  <a:pt x="127" y="99"/>
                </a:lnTo>
                <a:lnTo>
                  <a:pt x="124" y="101"/>
                </a:lnTo>
                <a:lnTo>
                  <a:pt x="122" y="101"/>
                </a:lnTo>
                <a:lnTo>
                  <a:pt x="122" y="101"/>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500"/>
                                        <p:tgtEl>
                                          <p:spTgt spid="5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right)">
                                      <p:cBhvr>
                                        <p:cTn id="11" dur="500"/>
                                        <p:tgtEl>
                                          <p:spTgt spid="5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500"/>
                                        <p:tgtEl>
                                          <p:spTgt spid="5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left)">
                                      <p:cBhvr>
                                        <p:cTn id="21" dur="500"/>
                                        <p:tgtEl>
                                          <p:spTgt spid="59"/>
                                        </p:tgtEl>
                                      </p:cBhvr>
                                    </p:animEffect>
                                  </p:childTnLst>
                                </p:cTn>
                              </p:par>
                            </p:childTnLst>
                          </p:cTn>
                        </p:par>
                        <p:par>
                          <p:cTn id="22" fill="hold">
                            <p:stCondLst>
                              <p:cond delay="500"/>
                            </p:stCondLst>
                            <p:childTnLst>
                              <p:par>
                                <p:cTn id="23" presetID="22" presetClass="entr" presetSubtype="2"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wipe(right)">
                                      <p:cBhvr>
                                        <p:cTn id="25" dur="500"/>
                                        <p:tgtEl>
                                          <p:spTgt spid="5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wipe(up)">
                                      <p:cBhvr>
                                        <p:cTn id="30" dur="500"/>
                                        <p:tgtEl>
                                          <p:spTgt spid="62"/>
                                        </p:tgtEl>
                                      </p:cBhvr>
                                    </p:animEffect>
                                  </p:childTnLst>
                                </p:cTn>
                              </p:par>
                            </p:childTnLst>
                          </p:cTn>
                        </p:par>
                        <p:par>
                          <p:cTn id="31" fill="hold">
                            <p:stCondLst>
                              <p:cond delay="500"/>
                            </p:stCondLst>
                            <p:childTnLst>
                              <p:par>
                                <p:cTn id="32" presetID="22" presetClass="entr" presetSubtype="2" fill="hold" grpId="0" nodeType="after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wipe(right)">
                                      <p:cBhvr>
                                        <p:cTn id="34" dur="500"/>
                                        <p:tgtEl>
                                          <p:spTgt spid="6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wipe(right)">
                                      <p:cBhvr>
                                        <p:cTn id="39" dur="500"/>
                                        <p:tgtEl>
                                          <p:spTgt spid="6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left)">
                                      <p:cBhvr>
                                        <p:cTn id="44" dur="500"/>
                                        <p:tgtEl>
                                          <p:spTgt spid="5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ipe(up)">
                                      <p:cBhvr>
                                        <p:cTn id="49" dur="500"/>
                                        <p:tgtEl>
                                          <p:spTgt spid="5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grpId="0" nodeType="click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right)">
                                      <p:cBhvr>
                                        <p:cTn id="54" dur="500"/>
                                        <p:tgtEl>
                                          <p:spTgt spid="5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wipe(left)">
                                      <p:cBhvr>
                                        <p:cTn id="59" dur="500"/>
                                        <p:tgtEl>
                                          <p:spTgt spid="5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87"/>
                                        </p:tgtEl>
                                        <p:attrNameLst>
                                          <p:attrName>style.visibility</p:attrName>
                                        </p:attrNameLst>
                                      </p:cBhvr>
                                      <p:to>
                                        <p:strVal val="visible"/>
                                      </p:to>
                                    </p:set>
                                    <p:animEffect transition="in" filter="wipe(left)">
                                      <p:cBhvr>
                                        <p:cTn id="64" dur="500"/>
                                        <p:tgtEl>
                                          <p:spTgt spid="8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up)">
                                      <p:cBhvr>
                                        <p:cTn id="69" dur="500"/>
                                        <p:tgtEl>
                                          <p:spTgt spid="86"/>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92"/>
                                        </p:tgtEl>
                                        <p:attrNameLst>
                                          <p:attrName>style.visibility</p:attrName>
                                        </p:attrNameLst>
                                      </p:cBhvr>
                                      <p:to>
                                        <p:strVal val="visible"/>
                                      </p:to>
                                    </p:set>
                                    <p:animEffect transition="in" filter="wipe(left)">
                                      <p:cBhvr>
                                        <p:cTn id="74" dur="500"/>
                                        <p:tgtEl>
                                          <p:spTgt spid="92"/>
                                        </p:tgtEl>
                                      </p:cBhvr>
                                    </p:animEffect>
                                  </p:childTnLst>
                                </p:cTn>
                              </p:par>
                            </p:childTnLst>
                          </p:cTn>
                        </p:par>
                        <p:par>
                          <p:cTn id="75" fill="hold">
                            <p:stCondLst>
                              <p:cond delay="500"/>
                            </p:stCondLst>
                            <p:childTnLst>
                              <p:par>
                                <p:cTn id="76" presetID="22" presetClass="entr" presetSubtype="1" fill="hold" grpId="0" nodeType="afterEffect">
                                  <p:stCondLst>
                                    <p:cond delay="0"/>
                                  </p:stCondLst>
                                  <p:childTnLst>
                                    <p:set>
                                      <p:cBhvr>
                                        <p:cTn id="77" dur="1" fill="hold">
                                          <p:stCondLst>
                                            <p:cond delay="0"/>
                                          </p:stCondLst>
                                        </p:cTn>
                                        <p:tgtEl>
                                          <p:spTgt spid="89"/>
                                        </p:tgtEl>
                                        <p:attrNameLst>
                                          <p:attrName>style.visibility</p:attrName>
                                        </p:attrNameLst>
                                      </p:cBhvr>
                                      <p:to>
                                        <p:strVal val="visible"/>
                                      </p:to>
                                    </p:set>
                                    <p:animEffect transition="in" filter="wipe(up)">
                                      <p:cBhvr>
                                        <p:cTn id="78" dur="500"/>
                                        <p:tgtEl>
                                          <p:spTgt spid="89"/>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grpId="0" nodeType="clickEffect">
                                  <p:stCondLst>
                                    <p:cond delay="0"/>
                                  </p:stCondLst>
                                  <p:childTnLst>
                                    <p:set>
                                      <p:cBhvr>
                                        <p:cTn id="82" dur="1" fill="hold">
                                          <p:stCondLst>
                                            <p:cond delay="0"/>
                                          </p:stCondLst>
                                        </p:cTn>
                                        <p:tgtEl>
                                          <p:spTgt spid="88"/>
                                        </p:tgtEl>
                                        <p:attrNameLst>
                                          <p:attrName>style.visibility</p:attrName>
                                        </p:attrNameLst>
                                      </p:cBhvr>
                                      <p:to>
                                        <p:strVal val="visible"/>
                                      </p:to>
                                    </p:set>
                                    <p:animEffect transition="in" filter="wipe(up)">
                                      <p:cBhvr>
                                        <p:cTn id="83" dur="500"/>
                                        <p:tgtEl>
                                          <p:spTgt spid="88"/>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96"/>
                                        </p:tgtEl>
                                        <p:attrNameLst>
                                          <p:attrName>style.visibility</p:attrName>
                                        </p:attrNameLst>
                                      </p:cBhvr>
                                      <p:to>
                                        <p:strVal val="visible"/>
                                      </p:to>
                                    </p:set>
                                    <p:animEffect transition="in" filter="wipe(left)">
                                      <p:cBhvr>
                                        <p:cTn id="88" dur="500"/>
                                        <p:tgtEl>
                                          <p:spTgt spid="96"/>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97"/>
                                        </p:tgtEl>
                                        <p:attrNameLst>
                                          <p:attrName>style.visibility</p:attrName>
                                        </p:attrNameLst>
                                      </p:cBhvr>
                                      <p:to>
                                        <p:strVal val="visible"/>
                                      </p:to>
                                    </p:set>
                                    <p:animEffect transition="in" filter="wipe(left)">
                                      <p:cBhvr>
                                        <p:cTn id="93" dur="500"/>
                                        <p:tgtEl>
                                          <p:spTgt spid="97"/>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99"/>
                                        </p:tgtEl>
                                        <p:attrNameLst>
                                          <p:attrName>style.visibility</p:attrName>
                                        </p:attrNameLst>
                                      </p:cBhvr>
                                      <p:to>
                                        <p:strVal val="visible"/>
                                      </p:to>
                                    </p:set>
                                    <p:animEffect transition="in" filter="wipe(left)">
                                      <p:cBhvr>
                                        <p:cTn id="98" dur="500"/>
                                        <p:tgtEl>
                                          <p:spTgt spid="99"/>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98"/>
                                        </p:tgtEl>
                                        <p:attrNameLst>
                                          <p:attrName>style.visibility</p:attrName>
                                        </p:attrNameLst>
                                      </p:cBhvr>
                                      <p:to>
                                        <p:strVal val="visible"/>
                                      </p:to>
                                    </p:set>
                                    <p:animEffect transition="in" filter="wipe(left)">
                                      <p:cBhvr>
                                        <p:cTn id="103" dur="500"/>
                                        <p:tgtEl>
                                          <p:spTgt spid="98"/>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1" fill="hold" grpId="0" nodeType="clickEffect">
                                  <p:stCondLst>
                                    <p:cond delay="0"/>
                                  </p:stCondLst>
                                  <p:childTnLst>
                                    <p:set>
                                      <p:cBhvr>
                                        <p:cTn id="107" dur="1" fill="hold">
                                          <p:stCondLst>
                                            <p:cond delay="0"/>
                                          </p:stCondLst>
                                        </p:cTn>
                                        <p:tgtEl>
                                          <p:spTgt spid="83"/>
                                        </p:tgtEl>
                                        <p:attrNameLst>
                                          <p:attrName>style.visibility</p:attrName>
                                        </p:attrNameLst>
                                      </p:cBhvr>
                                      <p:to>
                                        <p:strVal val="visible"/>
                                      </p:to>
                                    </p:set>
                                    <p:animEffect transition="in" filter="wipe(up)">
                                      <p:cBhvr>
                                        <p:cTn id="108" dur="500"/>
                                        <p:tgtEl>
                                          <p:spTgt spid="83"/>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grpId="0" nodeType="clickEffect">
                                  <p:stCondLst>
                                    <p:cond delay="0"/>
                                  </p:stCondLst>
                                  <p:childTnLst>
                                    <p:set>
                                      <p:cBhvr>
                                        <p:cTn id="112" dur="1" fill="hold">
                                          <p:stCondLst>
                                            <p:cond delay="0"/>
                                          </p:stCondLst>
                                        </p:cTn>
                                        <p:tgtEl>
                                          <p:spTgt spid="90"/>
                                        </p:tgtEl>
                                        <p:attrNameLst>
                                          <p:attrName>style.visibility</p:attrName>
                                        </p:attrNameLst>
                                      </p:cBhvr>
                                      <p:to>
                                        <p:strVal val="visible"/>
                                      </p:to>
                                    </p:set>
                                    <p:animEffect transition="in" filter="wipe(left)">
                                      <p:cBhvr>
                                        <p:cTn id="113" dur="500"/>
                                        <p:tgtEl>
                                          <p:spTgt spid="90"/>
                                        </p:tgtEl>
                                      </p:cBhvr>
                                    </p:animEffect>
                                  </p:childTnLst>
                                </p:cTn>
                              </p:par>
                            </p:childTnLst>
                          </p:cTn>
                        </p:par>
                        <p:par>
                          <p:cTn id="114" fill="hold">
                            <p:stCondLst>
                              <p:cond delay="500"/>
                            </p:stCondLst>
                            <p:childTnLst>
                              <p:par>
                                <p:cTn id="115" presetID="22" presetClass="entr" presetSubtype="1" fill="hold" grpId="0" nodeType="afterEffect">
                                  <p:stCondLst>
                                    <p:cond delay="0"/>
                                  </p:stCondLst>
                                  <p:childTnLst>
                                    <p:set>
                                      <p:cBhvr>
                                        <p:cTn id="116" dur="1" fill="hold">
                                          <p:stCondLst>
                                            <p:cond delay="0"/>
                                          </p:stCondLst>
                                        </p:cTn>
                                        <p:tgtEl>
                                          <p:spTgt spid="93"/>
                                        </p:tgtEl>
                                        <p:attrNameLst>
                                          <p:attrName>style.visibility</p:attrName>
                                        </p:attrNameLst>
                                      </p:cBhvr>
                                      <p:to>
                                        <p:strVal val="visible"/>
                                      </p:to>
                                    </p:set>
                                    <p:animEffect transition="in" filter="wipe(up)">
                                      <p:cBhvr>
                                        <p:cTn id="117" dur="500"/>
                                        <p:tgtEl>
                                          <p:spTgt spid="93"/>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84"/>
                                        </p:tgtEl>
                                        <p:attrNameLst>
                                          <p:attrName>style.visibility</p:attrName>
                                        </p:attrNameLst>
                                      </p:cBhvr>
                                      <p:to>
                                        <p:strVal val="visible"/>
                                      </p:to>
                                    </p:set>
                                    <p:animEffect transition="in" filter="wipe(left)">
                                      <p:cBhvr>
                                        <p:cTn id="122" dur="500"/>
                                        <p:tgtEl>
                                          <p:spTgt spid="84"/>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94"/>
                                        </p:tgtEl>
                                        <p:attrNameLst>
                                          <p:attrName>style.visibility</p:attrName>
                                        </p:attrNameLst>
                                      </p:cBhvr>
                                      <p:to>
                                        <p:strVal val="visible"/>
                                      </p:to>
                                    </p:set>
                                    <p:animEffect transition="in" filter="wipe(left)">
                                      <p:cBhvr>
                                        <p:cTn id="127" dur="500"/>
                                        <p:tgtEl>
                                          <p:spTgt spid="94"/>
                                        </p:tgtEl>
                                      </p:cBhvr>
                                    </p:animEffect>
                                  </p:childTnLst>
                                </p:cTn>
                              </p:par>
                            </p:childTnLst>
                          </p:cTn>
                        </p:par>
                        <p:par>
                          <p:cTn id="128" fill="hold">
                            <p:stCondLst>
                              <p:cond delay="500"/>
                            </p:stCondLst>
                            <p:childTnLst>
                              <p:par>
                                <p:cTn id="129" presetID="22" presetClass="entr" presetSubtype="1" fill="hold" grpId="0" nodeType="afterEffect">
                                  <p:stCondLst>
                                    <p:cond delay="0"/>
                                  </p:stCondLst>
                                  <p:childTnLst>
                                    <p:set>
                                      <p:cBhvr>
                                        <p:cTn id="130" dur="1" fill="hold">
                                          <p:stCondLst>
                                            <p:cond delay="0"/>
                                          </p:stCondLst>
                                        </p:cTn>
                                        <p:tgtEl>
                                          <p:spTgt spid="91"/>
                                        </p:tgtEl>
                                        <p:attrNameLst>
                                          <p:attrName>style.visibility</p:attrName>
                                        </p:attrNameLst>
                                      </p:cBhvr>
                                      <p:to>
                                        <p:strVal val="visible"/>
                                      </p:to>
                                    </p:set>
                                    <p:animEffect transition="in" filter="wipe(up)">
                                      <p:cBhvr>
                                        <p:cTn id="131" dur="500"/>
                                        <p:tgtEl>
                                          <p:spTgt spid="91"/>
                                        </p:tgtEl>
                                      </p:cBhvr>
                                    </p:animEffect>
                                  </p:childTnLst>
                                </p:cTn>
                              </p:par>
                            </p:childTnLst>
                          </p:cTn>
                        </p:par>
                        <p:par>
                          <p:cTn id="132" fill="hold">
                            <p:stCondLst>
                              <p:cond delay="1000"/>
                            </p:stCondLst>
                            <p:childTnLst>
                              <p:par>
                                <p:cTn id="133" presetID="22" presetClass="entr" presetSubtype="2" fill="hold" grpId="0" nodeType="afterEffect">
                                  <p:stCondLst>
                                    <p:cond delay="0"/>
                                  </p:stCondLst>
                                  <p:childTnLst>
                                    <p:set>
                                      <p:cBhvr>
                                        <p:cTn id="134" dur="1" fill="hold">
                                          <p:stCondLst>
                                            <p:cond delay="0"/>
                                          </p:stCondLst>
                                        </p:cTn>
                                        <p:tgtEl>
                                          <p:spTgt spid="95"/>
                                        </p:tgtEl>
                                        <p:attrNameLst>
                                          <p:attrName>style.visibility</p:attrName>
                                        </p:attrNameLst>
                                      </p:cBhvr>
                                      <p:to>
                                        <p:strVal val="visible"/>
                                      </p:to>
                                    </p:set>
                                    <p:animEffect transition="in" filter="wipe(right)">
                                      <p:cBhvr>
                                        <p:cTn id="135" dur="500"/>
                                        <p:tgtEl>
                                          <p:spTgt spid="95"/>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1" fill="hold" grpId="0" nodeType="clickEffect">
                                  <p:stCondLst>
                                    <p:cond delay="0"/>
                                  </p:stCondLst>
                                  <p:childTnLst>
                                    <p:set>
                                      <p:cBhvr>
                                        <p:cTn id="139" dur="1" fill="hold">
                                          <p:stCondLst>
                                            <p:cond delay="0"/>
                                          </p:stCondLst>
                                        </p:cTn>
                                        <p:tgtEl>
                                          <p:spTgt spid="85"/>
                                        </p:tgtEl>
                                        <p:attrNameLst>
                                          <p:attrName>style.visibility</p:attrName>
                                        </p:attrNameLst>
                                      </p:cBhvr>
                                      <p:to>
                                        <p:strVal val="visible"/>
                                      </p:to>
                                    </p:set>
                                    <p:animEffect transition="in" filter="wipe(up)">
                                      <p:cBhvr>
                                        <p:cTn id="14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4"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25"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27"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12" name="对角圆角矩形 11"/>
          <p:cNvSpPr/>
          <p:nvPr/>
        </p:nvSpPr>
        <p:spPr>
          <a:xfrm>
            <a:off x="1142975" y="166992"/>
            <a:ext cx="2852961"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书写提示</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7" name="文本框 8"/>
          <p:cNvSpPr txBox="1">
            <a:spLocks noChangeArrowheads="1"/>
          </p:cNvSpPr>
          <p:nvPr/>
        </p:nvSpPr>
        <p:spPr bwMode="auto">
          <a:xfrm>
            <a:off x="4969057" y="1340447"/>
            <a:ext cx="2360614"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6600">
                <a:solidFill>
                  <a:srgbClr val="FF0000"/>
                </a:solidFill>
                <a:latin typeface="黑体" panose="02010609060101010101" charset="-122"/>
                <a:ea typeface="黑体" panose="02010609060101010101" charset="-122"/>
                <a:cs typeface="汉语拼音" panose="020B0604020202020204" pitchFamily="34" charset="0"/>
              </a:rPr>
              <a:t>zòu</a:t>
            </a:r>
            <a:endParaRPr lang="zh-CN" altLang="en-US" sz="6600" dirty="0">
              <a:solidFill>
                <a:srgbClr val="FF0000"/>
              </a:solidFill>
              <a:latin typeface="黑体" panose="02010609060101010101" charset="-122"/>
              <a:ea typeface="黑体" panose="02010609060101010101" charset="-122"/>
              <a:cs typeface="汉语拼音" panose="020B0604020202020204" pitchFamily="34" charset="0"/>
            </a:endParaRPr>
          </a:p>
        </p:txBody>
      </p:sp>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63589" y="2479486"/>
            <a:ext cx="2371550" cy="2383743"/>
          </a:xfrm>
          <a:prstGeom prst="rect">
            <a:avLst/>
          </a:prstGeom>
        </p:spPr>
      </p:pic>
      <p:grpSp>
        <p:nvGrpSpPr>
          <p:cNvPr id="9" name="组合 8"/>
          <p:cNvGrpSpPr/>
          <p:nvPr/>
        </p:nvGrpSpPr>
        <p:grpSpPr>
          <a:xfrm>
            <a:off x="5311704" y="2758014"/>
            <a:ext cx="1800000" cy="1800000"/>
            <a:chOff x="1342554" y="1179979"/>
            <a:chExt cx="1119187" cy="1120775"/>
          </a:xfrm>
          <a:solidFill>
            <a:schemeClr val="tx1"/>
          </a:solidFill>
        </p:grpSpPr>
        <p:sp>
          <p:nvSpPr>
            <p:cNvPr id="28" name="Freeform 7"/>
            <p:cNvSpPr/>
            <p:nvPr/>
          </p:nvSpPr>
          <p:spPr bwMode="auto">
            <a:xfrm>
              <a:off x="1594966" y="1284754"/>
              <a:ext cx="511175" cy="127000"/>
            </a:xfrm>
            <a:custGeom>
              <a:avLst/>
              <a:gdLst>
                <a:gd name="T0" fmla="*/ 409 w 646"/>
                <a:gd name="T1" fmla="*/ 36 h 159"/>
                <a:gd name="T2" fmla="*/ 439 w 646"/>
                <a:gd name="T3" fmla="*/ 27 h 159"/>
                <a:gd name="T4" fmla="*/ 468 w 646"/>
                <a:gd name="T5" fmla="*/ 19 h 159"/>
                <a:gd name="T6" fmla="*/ 494 w 646"/>
                <a:gd name="T7" fmla="*/ 11 h 159"/>
                <a:gd name="T8" fmla="*/ 517 w 646"/>
                <a:gd name="T9" fmla="*/ 8 h 159"/>
                <a:gd name="T10" fmla="*/ 538 w 646"/>
                <a:gd name="T11" fmla="*/ 4 h 159"/>
                <a:gd name="T12" fmla="*/ 555 w 646"/>
                <a:gd name="T13" fmla="*/ 2 h 159"/>
                <a:gd name="T14" fmla="*/ 568 w 646"/>
                <a:gd name="T15" fmla="*/ 0 h 159"/>
                <a:gd name="T16" fmla="*/ 585 w 646"/>
                <a:gd name="T17" fmla="*/ 0 h 159"/>
                <a:gd name="T18" fmla="*/ 604 w 646"/>
                <a:gd name="T19" fmla="*/ 2 h 159"/>
                <a:gd name="T20" fmla="*/ 621 w 646"/>
                <a:gd name="T21" fmla="*/ 8 h 159"/>
                <a:gd name="T22" fmla="*/ 633 w 646"/>
                <a:gd name="T23" fmla="*/ 17 h 159"/>
                <a:gd name="T24" fmla="*/ 642 w 646"/>
                <a:gd name="T25" fmla="*/ 30 h 159"/>
                <a:gd name="T26" fmla="*/ 646 w 646"/>
                <a:gd name="T27" fmla="*/ 38 h 159"/>
                <a:gd name="T28" fmla="*/ 646 w 646"/>
                <a:gd name="T29" fmla="*/ 45 h 159"/>
                <a:gd name="T30" fmla="*/ 638 w 646"/>
                <a:gd name="T31" fmla="*/ 51 h 159"/>
                <a:gd name="T32" fmla="*/ 629 w 646"/>
                <a:gd name="T33" fmla="*/ 53 h 159"/>
                <a:gd name="T34" fmla="*/ 619 w 646"/>
                <a:gd name="T35" fmla="*/ 57 h 159"/>
                <a:gd name="T36" fmla="*/ 610 w 646"/>
                <a:gd name="T37" fmla="*/ 61 h 159"/>
                <a:gd name="T38" fmla="*/ 597 w 646"/>
                <a:gd name="T39" fmla="*/ 64 h 159"/>
                <a:gd name="T40" fmla="*/ 581 w 646"/>
                <a:gd name="T41" fmla="*/ 68 h 159"/>
                <a:gd name="T42" fmla="*/ 562 w 646"/>
                <a:gd name="T43" fmla="*/ 74 h 159"/>
                <a:gd name="T44" fmla="*/ 544 w 646"/>
                <a:gd name="T45" fmla="*/ 78 h 159"/>
                <a:gd name="T46" fmla="*/ 523 w 646"/>
                <a:gd name="T47" fmla="*/ 85 h 159"/>
                <a:gd name="T48" fmla="*/ 483 w 646"/>
                <a:gd name="T49" fmla="*/ 95 h 159"/>
                <a:gd name="T50" fmla="*/ 428 w 646"/>
                <a:gd name="T51" fmla="*/ 106 h 159"/>
                <a:gd name="T52" fmla="*/ 371 w 646"/>
                <a:gd name="T53" fmla="*/ 117 h 159"/>
                <a:gd name="T54" fmla="*/ 309 w 646"/>
                <a:gd name="T55" fmla="*/ 129 h 159"/>
                <a:gd name="T56" fmla="*/ 262 w 646"/>
                <a:gd name="T57" fmla="*/ 138 h 159"/>
                <a:gd name="T58" fmla="*/ 231 w 646"/>
                <a:gd name="T59" fmla="*/ 144 h 159"/>
                <a:gd name="T60" fmla="*/ 205 w 646"/>
                <a:gd name="T61" fmla="*/ 148 h 159"/>
                <a:gd name="T62" fmla="*/ 180 w 646"/>
                <a:gd name="T63" fmla="*/ 151 h 159"/>
                <a:gd name="T64" fmla="*/ 157 w 646"/>
                <a:gd name="T65" fmla="*/ 155 h 159"/>
                <a:gd name="T66" fmla="*/ 139 w 646"/>
                <a:gd name="T67" fmla="*/ 157 h 159"/>
                <a:gd name="T68" fmla="*/ 122 w 646"/>
                <a:gd name="T69" fmla="*/ 157 h 159"/>
                <a:gd name="T70" fmla="*/ 108 w 646"/>
                <a:gd name="T71" fmla="*/ 159 h 159"/>
                <a:gd name="T72" fmla="*/ 93 w 646"/>
                <a:gd name="T73" fmla="*/ 157 h 159"/>
                <a:gd name="T74" fmla="*/ 72 w 646"/>
                <a:gd name="T75" fmla="*/ 155 h 159"/>
                <a:gd name="T76" fmla="*/ 53 w 646"/>
                <a:gd name="T77" fmla="*/ 151 h 159"/>
                <a:gd name="T78" fmla="*/ 36 w 646"/>
                <a:gd name="T79" fmla="*/ 144 h 159"/>
                <a:gd name="T80" fmla="*/ 21 w 646"/>
                <a:gd name="T81" fmla="*/ 138 h 159"/>
                <a:gd name="T82" fmla="*/ 14 w 646"/>
                <a:gd name="T83" fmla="*/ 134 h 159"/>
                <a:gd name="T84" fmla="*/ 6 w 646"/>
                <a:gd name="T85" fmla="*/ 131 h 159"/>
                <a:gd name="T86" fmla="*/ 2 w 646"/>
                <a:gd name="T87" fmla="*/ 129 h 159"/>
                <a:gd name="T88" fmla="*/ 0 w 646"/>
                <a:gd name="T89" fmla="*/ 125 h 159"/>
                <a:gd name="T90" fmla="*/ 0 w 646"/>
                <a:gd name="T91" fmla="*/ 123 h 159"/>
                <a:gd name="T92" fmla="*/ 2 w 646"/>
                <a:gd name="T93" fmla="*/ 121 h 159"/>
                <a:gd name="T94" fmla="*/ 6 w 646"/>
                <a:gd name="T95" fmla="*/ 117 h 159"/>
                <a:gd name="T96" fmla="*/ 12 w 646"/>
                <a:gd name="T97" fmla="*/ 116 h 159"/>
                <a:gd name="T98" fmla="*/ 19 w 646"/>
                <a:gd name="T99" fmla="*/ 114 h 159"/>
                <a:gd name="T100" fmla="*/ 31 w 646"/>
                <a:gd name="T101" fmla="*/ 112 h 159"/>
                <a:gd name="T102" fmla="*/ 46 w 646"/>
                <a:gd name="T103" fmla="*/ 110 h 159"/>
                <a:gd name="T104" fmla="*/ 63 w 646"/>
                <a:gd name="T105" fmla="*/ 106 h 159"/>
                <a:gd name="T106" fmla="*/ 84 w 646"/>
                <a:gd name="T107" fmla="*/ 104 h 159"/>
                <a:gd name="T108" fmla="*/ 108 w 646"/>
                <a:gd name="T109" fmla="*/ 100 h 159"/>
                <a:gd name="T110" fmla="*/ 135 w 646"/>
                <a:gd name="T111" fmla="*/ 97 h 159"/>
                <a:gd name="T112" fmla="*/ 178 w 646"/>
                <a:gd name="T113" fmla="*/ 89 h 159"/>
                <a:gd name="T114" fmla="*/ 237 w 646"/>
                <a:gd name="T115" fmla="*/ 78 h 159"/>
                <a:gd name="T116" fmla="*/ 298 w 646"/>
                <a:gd name="T117" fmla="*/ 64 h 159"/>
                <a:gd name="T118" fmla="*/ 362 w 646"/>
                <a:gd name="T119" fmla="*/ 49 h 159"/>
                <a:gd name="T120" fmla="*/ 394 w 646"/>
                <a:gd name="T121" fmla="*/ 4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46" h="159">
                  <a:moveTo>
                    <a:pt x="394" y="42"/>
                  </a:moveTo>
                  <a:lnTo>
                    <a:pt x="409" y="36"/>
                  </a:lnTo>
                  <a:lnTo>
                    <a:pt x="426" y="30"/>
                  </a:lnTo>
                  <a:lnTo>
                    <a:pt x="439" y="27"/>
                  </a:lnTo>
                  <a:lnTo>
                    <a:pt x="455" y="23"/>
                  </a:lnTo>
                  <a:lnTo>
                    <a:pt x="468" y="19"/>
                  </a:lnTo>
                  <a:lnTo>
                    <a:pt x="481" y="15"/>
                  </a:lnTo>
                  <a:lnTo>
                    <a:pt x="494" y="11"/>
                  </a:lnTo>
                  <a:lnTo>
                    <a:pt x="506" y="10"/>
                  </a:lnTo>
                  <a:lnTo>
                    <a:pt x="517" y="8"/>
                  </a:lnTo>
                  <a:lnTo>
                    <a:pt x="527" y="6"/>
                  </a:lnTo>
                  <a:lnTo>
                    <a:pt x="538" y="4"/>
                  </a:lnTo>
                  <a:lnTo>
                    <a:pt x="545" y="2"/>
                  </a:lnTo>
                  <a:lnTo>
                    <a:pt x="555" y="2"/>
                  </a:lnTo>
                  <a:lnTo>
                    <a:pt x="562" y="0"/>
                  </a:lnTo>
                  <a:lnTo>
                    <a:pt x="568" y="0"/>
                  </a:lnTo>
                  <a:lnTo>
                    <a:pt x="574" y="0"/>
                  </a:lnTo>
                  <a:lnTo>
                    <a:pt x="585" y="0"/>
                  </a:lnTo>
                  <a:lnTo>
                    <a:pt x="595" y="2"/>
                  </a:lnTo>
                  <a:lnTo>
                    <a:pt x="604" y="2"/>
                  </a:lnTo>
                  <a:lnTo>
                    <a:pt x="614" y="6"/>
                  </a:lnTo>
                  <a:lnTo>
                    <a:pt x="621" y="8"/>
                  </a:lnTo>
                  <a:lnTo>
                    <a:pt x="627" y="11"/>
                  </a:lnTo>
                  <a:lnTo>
                    <a:pt x="633" y="17"/>
                  </a:lnTo>
                  <a:lnTo>
                    <a:pt x="638" y="23"/>
                  </a:lnTo>
                  <a:lnTo>
                    <a:pt x="642" y="30"/>
                  </a:lnTo>
                  <a:lnTo>
                    <a:pt x="644" y="34"/>
                  </a:lnTo>
                  <a:lnTo>
                    <a:pt x="646" y="38"/>
                  </a:lnTo>
                  <a:lnTo>
                    <a:pt x="646" y="42"/>
                  </a:lnTo>
                  <a:lnTo>
                    <a:pt x="646" y="45"/>
                  </a:lnTo>
                  <a:lnTo>
                    <a:pt x="642" y="47"/>
                  </a:lnTo>
                  <a:lnTo>
                    <a:pt x="638" y="51"/>
                  </a:lnTo>
                  <a:lnTo>
                    <a:pt x="633" y="53"/>
                  </a:lnTo>
                  <a:lnTo>
                    <a:pt x="629" y="53"/>
                  </a:lnTo>
                  <a:lnTo>
                    <a:pt x="625" y="55"/>
                  </a:lnTo>
                  <a:lnTo>
                    <a:pt x="619" y="57"/>
                  </a:lnTo>
                  <a:lnTo>
                    <a:pt x="615" y="59"/>
                  </a:lnTo>
                  <a:lnTo>
                    <a:pt x="610" y="61"/>
                  </a:lnTo>
                  <a:lnTo>
                    <a:pt x="602" y="63"/>
                  </a:lnTo>
                  <a:lnTo>
                    <a:pt x="597" y="64"/>
                  </a:lnTo>
                  <a:lnTo>
                    <a:pt x="589" y="66"/>
                  </a:lnTo>
                  <a:lnTo>
                    <a:pt x="581" y="68"/>
                  </a:lnTo>
                  <a:lnTo>
                    <a:pt x="572" y="70"/>
                  </a:lnTo>
                  <a:lnTo>
                    <a:pt x="562" y="74"/>
                  </a:lnTo>
                  <a:lnTo>
                    <a:pt x="553" y="76"/>
                  </a:lnTo>
                  <a:lnTo>
                    <a:pt x="544" y="78"/>
                  </a:lnTo>
                  <a:lnTo>
                    <a:pt x="532" y="81"/>
                  </a:lnTo>
                  <a:lnTo>
                    <a:pt x="523" y="85"/>
                  </a:lnTo>
                  <a:lnTo>
                    <a:pt x="509" y="87"/>
                  </a:lnTo>
                  <a:lnTo>
                    <a:pt x="483" y="95"/>
                  </a:lnTo>
                  <a:lnTo>
                    <a:pt x="457" y="100"/>
                  </a:lnTo>
                  <a:lnTo>
                    <a:pt x="428" y="106"/>
                  </a:lnTo>
                  <a:lnTo>
                    <a:pt x="400" y="112"/>
                  </a:lnTo>
                  <a:lnTo>
                    <a:pt x="371" y="117"/>
                  </a:lnTo>
                  <a:lnTo>
                    <a:pt x="341" y="123"/>
                  </a:lnTo>
                  <a:lnTo>
                    <a:pt x="309" y="129"/>
                  </a:lnTo>
                  <a:lnTo>
                    <a:pt x="277" y="134"/>
                  </a:lnTo>
                  <a:lnTo>
                    <a:pt x="262" y="138"/>
                  </a:lnTo>
                  <a:lnTo>
                    <a:pt x="246" y="140"/>
                  </a:lnTo>
                  <a:lnTo>
                    <a:pt x="231" y="144"/>
                  </a:lnTo>
                  <a:lnTo>
                    <a:pt x="218" y="146"/>
                  </a:lnTo>
                  <a:lnTo>
                    <a:pt x="205" y="148"/>
                  </a:lnTo>
                  <a:lnTo>
                    <a:pt x="192" y="150"/>
                  </a:lnTo>
                  <a:lnTo>
                    <a:pt x="180" y="151"/>
                  </a:lnTo>
                  <a:lnTo>
                    <a:pt x="169" y="153"/>
                  </a:lnTo>
                  <a:lnTo>
                    <a:pt x="157" y="155"/>
                  </a:lnTo>
                  <a:lnTo>
                    <a:pt x="148" y="155"/>
                  </a:lnTo>
                  <a:lnTo>
                    <a:pt x="139" y="157"/>
                  </a:lnTo>
                  <a:lnTo>
                    <a:pt x="131" y="157"/>
                  </a:lnTo>
                  <a:lnTo>
                    <a:pt x="122" y="157"/>
                  </a:lnTo>
                  <a:lnTo>
                    <a:pt x="116" y="157"/>
                  </a:lnTo>
                  <a:lnTo>
                    <a:pt x="108" y="159"/>
                  </a:lnTo>
                  <a:lnTo>
                    <a:pt x="103" y="159"/>
                  </a:lnTo>
                  <a:lnTo>
                    <a:pt x="93" y="157"/>
                  </a:lnTo>
                  <a:lnTo>
                    <a:pt x="82" y="157"/>
                  </a:lnTo>
                  <a:lnTo>
                    <a:pt x="72" y="155"/>
                  </a:lnTo>
                  <a:lnTo>
                    <a:pt x="63" y="153"/>
                  </a:lnTo>
                  <a:lnTo>
                    <a:pt x="53" y="151"/>
                  </a:lnTo>
                  <a:lnTo>
                    <a:pt x="44" y="148"/>
                  </a:lnTo>
                  <a:lnTo>
                    <a:pt x="36" y="144"/>
                  </a:lnTo>
                  <a:lnTo>
                    <a:pt x="27" y="140"/>
                  </a:lnTo>
                  <a:lnTo>
                    <a:pt x="21" y="138"/>
                  </a:lnTo>
                  <a:lnTo>
                    <a:pt x="17" y="136"/>
                  </a:lnTo>
                  <a:lnTo>
                    <a:pt x="14" y="134"/>
                  </a:lnTo>
                  <a:lnTo>
                    <a:pt x="10" y="133"/>
                  </a:lnTo>
                  <a:lnTo>
                    <a:pt x="6" y="131"/>
                  </a:lnTo>
                  <a:lnTo>
                    <a:pt x="4" y="129"/>
                  </a:lnTo>
                  <a:lnTo>
                    <a:pt x="2" y="129"/>
                  </a:lnTo>
                  <a:lnTo>
                    <a:pt x="0" y="127"/>
                  </a:lnTo>
                  <a:lnTo>
                    <a:pt x="0" y="125"/>
                  </a:lnTo>
                  <a:lnTo>
                    <a:pt x="0" y="125"/>
                  </a:lnTo>
                  <a:lnTo>
                    <a:pt x="0" y="123"/>
                  </a:lnTo>
                  <a:lnTo>
                    <a:pt x="0" y="121"/>
                  </a:lnTo>
                  <a:lnTo>
                    <a:pt x="2" y="121"/>
                  </a:lnTo>
                  <a:lnTo>
                    <a:pt x="4" y="119"/>
                  </a:lnTo>
                  <a:lnTo>
                    <a:pt x="6" y="117"/>
                  </a:lnTo>
                  <a:lnTo>
                    <a:pt x="10" y="117"/>
                  </a:lnTo>
                  <a:lnTo>
                    <a:pt x="12" y="116"/>
                  </a:lnTo>
                  <a:lnTo>
                    <a:pt x="16" y="116"/>
                  </a:lnTo>
                  <a:lnTo>
                    <a:pt x="19" y="114"/>
                  </a:lnTo>
                  <a:lnTo>
                    <a:pt x="25" y="114"/>
                  </a:lnTo>
                  <a:lnTo>
                    <a:pt x="31" y="112"/>
                  </a:lnTo>
                  <a:lnTo>
                    <a:pt x="38" y="110"/>
                  </a:lnTo>
                  <a:lnTo>
                    <a:pt x="46" y="110"/>
                  </a:lnTo>
                  <a:lnTo>
                    <a:pt x="53" y="108"/>
                  </a:lnTo>
                  <a:lnTo>
                    <a:pt x="63" y="106"/>
                  </a:lnTo>
                  <a:lnTo>
                    <a:pt x="72" y="104"/>
                  </a:lnTo>
                  <a:lnTo>
                    <a:pt x="84" y="104"/>
                  </a:lnTo>
                  <a:lnTo>
                    <a:pt x="95" y="102"/>
                  </a:lnTo>
                  <a:lnTo>
                    <a:pt x="108" y="100"/>
                  </a:lnTo>
                  <a:lnTo>
                    <a:pt x="122" y="98"/>
                  </a:lnTo>
                  <a:lnTo>
                    <a:pt x="135" y="97"/>
                  </a:lnTo>
                  <a:lnTo>
                    <a:pt x="150" y="95"/>
                  </a:lnTo>
                  <a:lnTo>
                    <a:pt x="178" y="89"/>
                  </a:lnTo>
                  <a:lnTo>
                    <a:pt x="207" y="83"/>
                  </a:lnTo>
                  <a:lnTo>
                    <a:pt x="237" y="78"/>
                  </a:lnTo>
                  <a:lnTo>
                    <a:pt x="267" y="72"/>
                  </a:lnTo>
                  <a:lnTo>
                    <a:pt x="298" y="64"/>
                  </a:lnTo>
                  <a:lnTo>
                    <a:pt x="330" y="57"/>
                  </a:lnTo>
                  <a:lnTo>
                    <a:pt x="362" y="49"/>
                  </a:lnTo>
                  <a:lnTo>
                    <a:pt x="394" y="42"/>
                  </a:lnTo>
                  <a:lnTo>
                    <a:pt x="394" y="42"/>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29" name="Freeform 8"/>
            <p:cNvSpPr/>
            <p:nvPr/>
          </p:nvSpPr>
          <p:spPr bwMode="auto">
            <a:xfrm>
              <a:off x="1594966" y="1457792"/>
              <a:ext cx="454025" cy="96838"/>
            </a:xfrm>
            <a:custGeom>
              <a:avLst/>
              <a:gdLst>
                <a:gd name="T0" fmla="*/ 256 w 574"/>
                <a:gd name="T1" fmla="*/ 34 h 123"/>
                <a:gd name="T2" fmla="*/ 301 w 574"/>
                <a:gd name="T3" fmla="*/ 24 h 123"/>
                <a:gd name="T4" fmla="*/ 343 w 574"/>
                <a:gd name="T5" fmla="*/ 17 h 123"/>
                <a:gd name="T6" fmla="*/ 379 w 574"/>
                <a:gd name="T7" fmla="*/ 11 h 123"/>
                <a:gd name="T8" fmla="*/ 411 w 574"/>
                <a:gd name="T9" fmla="*/ 5 h 123"/>
                <a:gd name="T10" fmla="*/ 438 w 574"/>
                <a:gd name="T11" fmla="*/ 2 h 123"/>
                <a:gd name="T12" fmla="*/ 458 w 574"/>
                <a:gd name="T13" fmla="*/ 0 h 123"/>
                <a:gd name="T14" fmla="*/ 475 w 574"/>
                <a:gd name="T15" fmla="*/ 0 h 123"/>
                <a:gd name="T16" fmla="*/ 492 w 574"/>
                <a:gd name="T17" fmla="*/ 0 h 123"/>
                <a:gd name="T18" fmla="*/ 511 w 574"/>
                <a:gd name="T19" fmla="*/ 0 h 123"/>
                <a:gd name="T20" fmla="*/ 528 w 574"/>
                <a:gd name="T21" fmla="*/ 0 h 123"/>
                <a:gd name="T22" fmla="*/ 544 w 574"/>
                <a:gd name="T23" fmla="*/ 4 h 123"/>
                <a:gd name="T24" fmla="*/ 557 w 574"/>
                <a:gd name="T25" fmla="*/ 7 h 123"/>
                <a:gd name="T26" fmla="*/ 566 w 574"/>
                <a:gd name="T27" fmla="*/ 11 h 123"/>
                <a:gd name="T28" fmla="*/ 572 w 574"/>
                <a:gd name="T29" fmla="*/ 17 h 123"/>
                <a:gd name="T30" fmla="*/ 574 w 574"/>
                <a:gd name="T31" fmla="*/ 21 h 123"/>
                <a:gd name="T32" fmla="*/ 574 w 574"/>
                <a:gd name="T33" fmla="*/ 24 h 123"/>
                <a:gd name="T34" fmla="*/ 572 w 574"/>
                <a:gd name="T35" fmla="*/ 26 h 123"/>
                <a:gd name="T36" fmla="*/ 566 w 574"/>
                <a:gd name="T37" fmla="*/ 30 h 123"/>
                <a:gd name="T38" fmla="*/ 557 w 574"/>
                <a:gd name="T39" fmla="*/ 32 h 123"/>
                <a:gd name="T40" fmla="*/ 544 w 574"/>
                <a:gd name="T41" fmla="*/ 36 h 123"/>
                <a:gd name="T42" fmla="*/ 527 w 574"/>
                <a:gd name="T43" fmla="*/ 43 h 123"/>
                <a:gd name="T44" fmla="*/ 504 w 574"/>
                <a:gd name="T45" fmla="*/ 49 h 123"/>
                <a:gd name="T46" fmla="*/ 475 w 574"/>
                <a:gd name="T47" fmla="*/ 55 h 123"/>
                <a:gd name="T48" fmla="*/ 439 w 574"/>
                <a:gd name="T49" fmla="*/ 62 h 123"/>
                <a:gd name="T50" fmla="*/ 398 w 574"/>
                <a:gd name="T51" fmla="*/ 72 h 123"/>
                <a:gd name="T52" fmla="*/ 351 w 574"/>
                <a:gd name="T53" fmla="*/ 81 h 123"/>
                <a:gd name="T54" fmla="*/ 296 w 574"/>
                <a:gd name="T55" fmla="*/ 92 h 123"/>
                <a:gd name="T56" fmla="*/ 250 w 574"/>
                <a:gd name="T57" fmla="*/ 102 h 123"/>
                <a:gd name="T58" fmla="*/ 224 w 574"/>
                <a:gd name="T59" fmla="*/ 108 h 123"/>
                <a:gd name="T60" fmla="*/ 197 w 574"/>
                <a:gd name="T61" fmla="*/ 111 h 123"/>
                <a:gd name="T62" fmla="*/ 175 w 574"/>
                <a:gd name="T63" fmla="*/ 115 h 123"/>
                <a:gd name="T64" fmla="*/ 156 w 574"/>
                <a:gd name="T65" fmla="*/ 119 h 123"/>
                <a:gd name="T66" fmla="*/ 137 w 574"/>
                <a:gd name="T67" fmla="*/ 121 h 123"/>
                <a:gd name="T68" fmla="*/ 122 w 574"/>
                <a:gd name="T69" fmla="*/ 121 h 123"/>
                <a:gd name="T70" fmla="*/ 108 w 574"/>
                <a:gd name="T71" fmla="*/ 123 h 123"/>
                <a:gd name="T72" fmla="*/ 93 w 574"/>
                <a:gd name="T73" fmla="*/ 123 h 123"/>
                <a:gd name="T74" fmla="*/ 72 w 574"/>
                <a:gd name="T75" fmla="*/ 119 h 123"/>
                <a:gd name="T76" fmla="*/ 53 w 574"/>
                <a:gd name="T77" fmla="*/ 115 h 123"/>
                <a:gd name="T78" fmla="*/ 36 w 574"/>
                <a:gd name="T79" fmla="*/ 110 h 123"/>
                <a:gd name="T80" fmla="*/ 21 w 574"/>
                <a:gd name="T81" fmla="*/ 104 h 123"/>
                <a:gd name="T82" fmla="*/ 14 w 574"/>
                <a:gd name="T83" fmla="*/ 102 h 123"/>
                <a:gd name="T84" fmla="*/ 6 w 574"/>
                <a:gd name="T85" fmla="*/ 98 h 123"/>
                <a:gd name="T86" fmla="*/ 2 w 574"/>
                <a:gd name="T87" fmla="*/ 96 h 123"/>
                <a:gd name="T88" fmla="*/ 0 w 574"/>
                <a:gd name="T89" fmla="*/ 94 h 123"/>
                <a:gd name="T90" fmla="*/ 0 w 574"/>
                <a:gd name="T91" fmla="*/ 92 h 123"/>
                <a:gd name="T92" fmla="*/ 2 w 574"/>
                <a:gd name="T93" fmla="*/ 91 h 123"/>
                <a:gd name="T94" fmla="*/ 6 w 574"/>
                <a:gd name="T95" fmla="*/ 89 h 123"/>
                <a:gd name="T96" fmla="*/ 14 w 574"/>
                <a:gd name="T97" fmla="*/ 85 h 123"/>
                <a:gd name="T98" fmla="*/ 25 w 574"/>
                <a:gd name="T99" fmla="*/ 83 h 123"/>
                <a:gd name="T100" fmla="*/ 42 w 574"/>
                <a:gd name="T101" fmla="*/ 79 h 123"/>
                <a:gd name="T102" fmla="*/ 65 w 574"/>
                <a:gd name="T103" fmla="*/ 75 h 123"/>
                <a:gd name="T104" fmla="*/ 91 w 574"/>
                <a:gd name="T105" fmla="*/ 70 h 123"/>
                <a:gd name="T106" fmla="*/ 123 w 574"/>
                <a:gd name="T107" fmla="*/ 62 h 123"/>
                <a:gd name="T108" fmla="*/ 163 w 574"/>
                <a:gd name="T109" fmla="*/ 55 h 123"/>
                <a:gd name="T110" fmla="*/ 207 w 574"/>
                <a:gd name="T111" fmla="*/ 45 h 123"/>
                <a:gd name="T112" fmla="*/ 231 w 574"/>
                <a:gd name="T113" fmla="*/ 3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4" h="123">
                  <a:moveTo>
                    <a:pt x="231" y="39"/>
                  </a:moveTo>
                  <a:lnTo>
                    <a:pt x="256" y="34"/>
                  </a:lnTo>
                  <a:lnTo>
                    <a:pt x="279" y="30"/>
                  </a:lnTo>
                  <a:lnTo>
                    <a:pt x="301" y="24"/>
                  </a:lnTo>
                  <a:lnTo>
                    <a:pt x="322" y="21"/>
                  </a:lnTo>
                  <a:lnTo>
                    <a:pt x="343" y="17"/>
                  </a:lnTo>
                  <a:lnTo>
                    <a:pt x="362" y="13"/>
                  </a:lnTo>
                  <a:lnTo>
                    <a:pt x="379" y="11"/>
                  </a:lnTo>
                  <a:lnTo>
                    <a:pt x="396" y="9"/>
                  </a:lnTo>
                  <a:lnTo>
                    <a:pt x="411" y="5"/>
                  </a:lnTo>
                  <a:lnTo>
                    <a:pt x="424" y="4"/>
                  </a:lnTo>
                  <a:lnTo>
                    <a:pt x="438" y="2"/>
                  </a:lnTo>
                  <a:lnTo>
                    <a:pt x="449" y="2"/>
                  </a:lnTo>
                  <a:lnTo>
                    <a:pt x="458" y="0"/>
                  </a:lnTo>
                  <a:lnTo>
                    <a:pt x="468" y="0"/>
                  </a:lnTo>
                  <a:lnTo>
                    <a:pt x="475" y="0"/>
                  </a:lnTo>
                  <a:lnTo>
                    <a:pt x="481" y="0"/>
                  </a:lnTo>
                  <a:lnTo>
                    <a:pt x="492" y="0"/>
                  </a:lnTo>
                  <a:lnTo>
                    <a:pt x="502" y="0"/>
                  </a:lnTo>
                  <a:lnTo>
                    <a:pt x="511" y="0"/>
                  </a:lnTo>
                  <a:lnTo>
                    <a:pt x="521" y="0"/>
                  </a:lnTo>
                  <a:lnTo>
                    <a:pt x="528" y="0"/>
                  </a:lnTo>
                  <a:lnTo>
                    <a:pt x="536" y="2"/>
                  </a:lnTo>
                  <a:lnTo>
                    <a:pt x="544" y="4"/>
                  </a:lnTo>
                  <a:lnTo>
                    <a:pt x="551" y="5"/>
                  </a:lnTo>
                  <a:lnTo>
                    <a:pt x="557" y="7"/>
                  </a:lnTo>
                  <a:lnTo>
                    <a:pt x="562" y="9"/>
                  </a:lnTo>
                  <a:lnTo>
                    <a:pt x="566" y="11"/>
                  </a:lnTo>
                  <a:lnTo>
                    <a:pt x="568" y="13"/>
                  </a:lnTo>
                  <a:lnTo>
                    <a:pt x="572" y="17"/>
                  </a:lnTo>
                  <a:lnTo>
                    <a:pt x="574" y="19"/>
                  </a:lnTo>
                  <a:lnTo>
                    <a:pt x="574" y="21"/>
                  </a:lnTo>
                  <a:lnTo>
                    <a:pt x="574" y="22"/>
                  </a:lnTo>
                  <a:lnTo>
                    <a:pt x="574" y="24"/>
                  </a:lnTo>
                  <a:lnTo>
                    <a:pt x="574" y="26"/>
                  </a:lnTo>
                  <a:lnTo>
                    <a:pt x="572" y="26"/>
                  </a:lnTo>
                  <a:lnTo>
                    <a:pt x="568" y="28"/>
                  </a:lnTo>
                  <a:lnTo>
                    <a:pt x="566" y="30"/>
                  </a:lnTo>
                  <a:lnTo>
                    <a:pt x="562" y="30"/>
                  </a:lnTo>
                  <a:lnTo>
                    <a:pt x="557" y="32"/>
                  </a:lnTo>
                  <a:lnTo>
                    <a:pt x="551" y="34"/>
                  </a:lnTo>
                  <a:lnTo>
                    <a:pt x="544" y="36"/>
                  </a:lnTo>
                  <a:lnTo>
                    <a:pt x="536" y="39"/>
                  </a:lnTo>
                  <a:lnTo>
                    <a:pt x="527" y="43"/>
                  </a:lnTo>
                  <a:lnTo>
                    <a:pt x="515" y="45"/>
                  </a:lnTo>
                  <a:lnTo>
                    <a:pt x="504" y="49"/>
                  </a:lnTo>
                  <a:lnTo>
                    <a:pt x="489" y="53"/>
                  </a:lnTo>
                  <a:lnTo>
                    <a:pt x="475" y="55"/>
                  </a:lnTo>
                  <a:lnTo>
                    <a:pt x="458" y="58"/>
                  </a:lnTo>
                  <a:lnTo>
                    <a:pt x="439" y="62"/>
                  </a:lnTo>
                  <a:lnTo>
                    <a:pt x="421" y="66"/>
                  </a:lnTo>
                  <a:lnTo>
                    <a:pt x="398" y="72"/>
                  </a:lnTo>
                  <a:lnTo>
                    <a:pt x="375" y="75"/>
                  </a:lnTo>
                  <a:lnTo>
                    <a:pt x="351" y="81"/>
                  </a:lnTo>
                  <a:lnTo>
                    <a:pt x="324" y="87"/>
                  </a:lnTo>
                  <a:lnTo>
                    <a:pt x="296" y="92"/>
                  </a:lnTo>
                  <a:lnTo>
                    <a:pt x="265" y="98"/>
                  </a:lnTo>
                  <a:lnTo>
                    <a:pt x="250" y="102"/>
                  </a:lnTo>
                  <a:lnTo>
                    <a:pt x="237" y="106"/>
                  </a:lnTo>
                  <a:lnTo>
                    <a:pt x="224" y="108"/>
                  </a:lnTo>
                  <a:lnTo>
                    <a:pt x="210" y="110"/>
                  </a:lnTo>
                  <a:lnTo>
                    <a:pt x="197" y="111"/>
                  </a:lnTo>
                  <a:lnTo>
                    <a:pt x="186" y="113"/>
                  </a:lnTo>
                  <a:lnTo>
                    <a:pt x="175" y="115"/>
                  </a:lnTo>
                  <a:lnTo>
                    <a:pt x="165" y="117"/>
                  </a:lnTo>
                  <a:lnTo>
                    <a:pt x="156" y="119"/>
                  </a:lnTo>
                  <a:lnTo>
                    <a:pt x="146" y="119"/>
                  </a:lnTo>
                  <a:lnTo>
                    <a:pt x="137" y="121"/>
                  </a:lnTo>
                  <a:lnTo>
                    <a:pt x="129" y="121"/>
                  </a:lnTo>
                  <a:lnTo>
                    <a:pt x="122" y="121"/>
                  </a:lnTo>
                  <a:lnTo>
                    <a:pt x="116" y="123"/>
                  </a:lnTo>
                  <a:lnTo>
                    <a:pt x="108" y="123"/>
                  </a:lnTo>
                  <a:lnTo>
                    <a:pt x="103" y="123"/>
                  </a:lnTo>
                  <a:lnTo>
                    <a:pt x="93" y="123"/>
                  </a:lnTo>
                  <a:lnTo>
                    <a:pt x="82" y="121"/>
                  </a:lnTo>
                  <a:lnTo>
                    <a:pt x="72" y="119"/>
                  </a:lnTo>
                  <a:lnTo>
                    <a:pt x="63" y="117"/>
                  </a:lnTo>
                  <a:lnTo>
                    <a:pt x="53" y="115"/>
                  </a:lnTo>
                  <a:lnTo>
                    <a:pt x="44" y="111"/>
                  </a:lnTo>
                  <a:lnTo>
                    <a:pt x="36" y="110"/>
                  </a:lnTo>
                  <a:lnTo>
                    <a:pt x="27" y="104"/>
                  </a:lnTo>
                  <a:lnTo>
                    <a:pt x="21" y="104"/>
                  </a:lnTo>
                  <a:lnTo>
                    <a:pt x="17" y="102"/>
                  </a:lnTo>
                  <a:lnTo>
                    <a:pt x="14" y="102"/>
                  </a:lnTo>
                  <a:lnTo>
                    <a:pt x="10" y="100"/>
                  </a:lnTo>
                  <a:lnTo>
                    <a:pt x="6" y="98"/>
                  </a:lnTo>
                  <a:lnTo>
                    <a:pt x="4" y="98"/>
                  </a:lnTo>
                  <a:lnTo>
                    <a:pt x="2" y="96"/>
                  </a:lnTo>
                  <a:lnTo>
                    <a:pt x="0" y="96"/>
                  </a:lnTo>
                  <a:lnTo>
                    <a:pt x="0" y="94"/>
                  </a:lnTo>
                  <a:lnTo>
                    <a:pt x="0" y="94"/>
                  </a:lnTo>
                  <a:lnTo>
                    <a:pt x="0" y="92"/>
                  </a:lnTo>
                  <a:lnTo>
                    <a:pt x="0" y="91"/>
                  </a:lnTo>
                  <a:lnTo>
                    <a:pt x="2" y="91"/>
                  </a:lnTo>
                  <a:lnTo>
                    <a:pt x="4" y="89"/>
                  </a:lnTo>
                  <a:lnTo>
                    <a:pt x="6" y="89"/>
                  </a:lnTo>
                  <a:lnTo>
                    <a:pt x="10" y="87"/>
                  </a:lnTo>
                  <a:lnTo>
                    <a:pt x="14" y="85"/>
                  </a:lnTo>
                  <a:lnTo>
                    <a:pt x="19" y="85"/>
                  </a:lnTo>
                  <a:lnTo>
                    <a:pt x="25" y="83"/>
                  </a:lnTo>
                  <a:lnTo>
                    <a:pt x="33" y="81"/>
                  </a:lnTo>
                  <a:lnTo>
                    <a:pt x="42" y="79"/>
                  </a:lnTo>
                  <a:lnTo>
                    <a:pt x="52" y="77"/>
                  </a:lnTo>
                  <a:lnTo>
                    <a:pt x="65" y="75"/>
                  </a:lnTo>
                  <a:lnTo>
                    <a:pt x="76" y="72"/>
                  </a:lnTo>
                  <a:lnTo>
                    <a:pt x="91" y="70"/>
                  </a:lnTo>
                  <a:lnTo>
                    <a:pt x="106" y="66"/>
                  </a:lnTo>
                  <a:lnTo>
                    <a:pt x="123" y="62"/>
                  </a:lnTo>
                  <a:lnTo>
                    <a:pt x="142" y="58"/>
                  </a:lnTo>
                  <a:lnTo>
                    <a:pt x="163" y="55"/>
                  </a:lnTo>
                  <a:lnTo>
                    <a:pt x="184" y="51"/>
                  </a:lnTo>
                  <a:lnTo>
                    <a:pt x="207" y="45"/>
                  </a:lnTo>
                  <a:lnTo>
                    <a:pt x="231" y="39"/>
                  </a:lnTo>
                  <a:lnTo>
                    <a:pt x="231" y="39"/>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30" name="Freeform 9"/>
            <p:cNvSpPr/>
            <p:nvPr/>
          </p:nvSpPr>
          <p:spPr bwMode="auto">
            <a:xfrm>
              <a:off x="1483841" y="1568917"/>
              <a:ext cx="714375" cy="149225"/>
            </a:xfrm>
            <a:custGeom>
              <a:avLst/>
              <a:gdLst>
                <a:gd name="T0" fmla="*/ 561 w 901"/>
                <a:gd name="T1" fmla="*/ 51 h 187"/>
                <a:gd name="T2" fmla="*/ 606 w 901"/>
                <a:gd name="T3" fmla="*/ 41 h 187"/>
                <a:gd name="T4" fmla="*/ 648 w 901"/>
                <a:gd name="T5" fmla="*/ 32 h 187"/>
                <a:gd name="T6" fmla="*/ 684 w 901"/>
                <a:gd name="T7" fmla="*/ 24 h 187"/>
                <a:gd name="T8" fmla="*/ 716 w 901"/>
                <a:gd name="T9" fmla="*/ 17 h 187"/>
                <a:gd name="T10" fmla="*/ 744 w 901"/>
                <a:gd name="T11" fmla="*/ 11 h 187"/>
                <a:gd name="T12" fmla="*/ 780 w 901"/>
                <a:gd name="T13" fmla="*/ 5 h 187"/>
                <a:gd name="T14" fmla="*/ 808 w 901"/>
                <a:gd name="T15" fmla="*/ 0 h 187"/>
                <a:gd name="T16" fmla="*/ 826 w 901"/>
                <a:gd name="T17" fmla="*/ 0 h 187"/>
                <a:gd name="T18" fmla="*/ 844 w 901"/>
                <a:gd name="T19" fmla="*/ 5 h 187"/>
                <a:gd name="T20" fmla="*/ 865 w 901"/>
                <a:gd name="T21" fmla="*/ 17 h 187"/>
                <a:gd name="T22" fmla="*/ 882 w 901"/>
                <a:gd name="T23" fmla="*/ 36 h 187"/>
                <a:gd name="T24" fmla="*/ 896 w 901"/>
                <a:gd name="T25" fmla="*/ 49 h 187"/>
                <a:gd name="T26" fmla="*/ 901 w 901"/>
                <a:gd name="T27" fmla="*/ 58 h 187"/>
                <a:gd name="T28" fmla="*/ 897 w 901"/>
                <a:gd name="T29" fmla="*/ 64 h 187"/>
                <a:gd name="T30" fmla="*/ 890 w 901"/>
                <a:gd name="T31" fmla="*/ 70 h 187"/>
                <a:gd name="T32" fmla="*/ 878 w 901"/>
                <a:gd name="T33" fmla="*/ 74 h 187"/>
                <a:gd name="T34" fmla="*/ 861 w 901"/>
                <a:gd name="T35" fmla="*/ 77 h 187"/>
                <a:gd name="T36" fmla="*/ 839 w 901"/>
                <a:gd name="T37" fmla="*/ 81 h 187"/>
                <a:gd name="T38" fmla="*/ 797 w 901"/>
                <a:gd name="T39" fmla="*/ 87 h 187"/>
                <a:gd name="T40" fmla="*/ 752 w 901"/>
                <a:gd name="T41" fmla="*/ 91 h 187"/>
                <a:gd name="T42" fmla="*/ 714 w 901"/>
                <a:gd name="T43" fmla="*/ 94 h 187"/>
                <a:gd name="T44" fmla="*/ 680 w 901"/>
                <a:gd name="T45" fmla="*/ 94 h 187"/>
                <a:gd name="T46" fmla="*/ 638 w 901"/>
                <a:gd name="T47" fmla="*/ 96 h 187"/>
                <a:gd name="T48" fmla="*/ 593 w 901"/>
                <a:gd name="T49" fmla="*/ 102 h 187"/>
                <a:gd name="T50" fmla="*/ 536 w 901"/>
                <a:gd name="T51" fmla="*/ 111 h 187"/>
                <a:gd name="T52" fmla="*/ 470 w 901"/>
                <a:gd name="T53" fmla="*/ 121 h 187"/>
                <a:gd name="T54" fmla="*/ 343 w 901"/>
                <a:gd name="T55" fmla="*/ 142 h 187"/>
                <a:gd name="T56" fmla="*/ 243 w 901"/>
                <a:gd name="T57" fmla="*/ 164 h 187"/>
                <a:gd name="T58" fmla="*/ 178 w 901"/>
                <a:gd name="T59" fmla="*/ 180 h 187"/>
                <a:gd name="T60" fmla="*/ 129 w 901"/>
                <a:gd name="T61" fmla="*/ 187 h 187"/>
                <a:gd name="T62" fmla="*/ 93 w 901"/>
                <a:gd name="T63" fmla="*/ 187 h 187"/>
                <a:gd name="T64" fmla="*/ 63 w 901"/>
                <a:gd name="T65" fmla="*/ 183 h 187"/>
                <a:gd name="T66" fmla="*/ 36 w 901"/>
                <a:gd name="T67" fmla="*/ 174 h 187"/>
                <a:gd name="T68" fmla="*/ 17 w 901"/>
                <a:gd name="T69" fmla="*/ 168 h 187"/>
                <a:gd name="T70" fmla="*/ 8 w 901"/>
                <a:gd name="T71" fmla="*/ 164 h 187"/>
                <a:gd name="T72" fmla="*/ 2 w 901"/>
                <a:gd name="T73" fmla="*/ 161 h 187"/>
                <a:gd name="T74" fmla="*/ 0 w 901"/>
                <a:gd name="T75" fmla="*/ 157 h 187"/>
                <a:gd name="T76" fmla="*/ 4 w 901"/>
                <a:gd name="T77" fmla="*/ 155 h 187"/>
                <a:gd name="T78" fmla="*/ 14 w 901"/>
                <a:gd name="T79" fmla="*/ 151 h 187"/>
                <a:gd name="T80" fmla="*/ 25 w 901"/>
                <a:gd name="T81" fmla="*/ 147 h 187"/>
                <a:gd name="T82" fmla="*/ 46 w 901"/>
                <a:gd name="T83" fmla="*/ 144 h 187"/>
                <a:gd name="T84" fmla="*/ 72 w 901"/>
                <a:gd name="T85" fmla="*/ 140 h 187"/>
                <a:gd name="T86" fmla="*/ 108 w 901"/>
                <a:gd name="T87" fmla="*/ 134 h 187"/>
                <a:gd name="T88" fmla="*/ 150 w 901"/>
                <a:gd name="T89" fmla="*/ 129 h 187"/>
                <a:gd name="T90" fmla="*/ 197 w 901"/>
                <a:gd name="T91" fmla="*/ 121 h 187"/>
                <a:gd name="T92" fmla="*/ 256 w 901"/>
                <a:gd name="T93" fmla="*/ 111 h 187"/>
                <a:gd name="T94" fmla="*/ 326 w 901"/>
                <a:gd name="T95" fmla="*/ 98 h 187"/>
                <a:gd name="T96" fmla="*/ 405 w 901"/>
                <a:gd name="T97" fmla="*/ 83 h 187"/>
                <a:gd name="T98" fmla="*/ 496 w 901"/>
                <a:gd name="T99" fmla="*/ 6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01" h="187">
                  <a:moveTo>
                    <a:pt x="528" y="58"/>
                  </a:moveTo>
                  <a:lnTo>
                    <a:pt x="545" y="55"/>
                  </a:lnTo>
                  <a:lnTo>
                    <a:pt x="561" y="51"/>
                  </a:lnTo>
                  <a:lnTo>
                    <a:pt x="576" y="47"/>
                  </a:lnTo>
                  <a:lnTo>
                    <a:pt x="591" y="43"/>
                  </a:lnTo>
                  <a:lnTo>
                    <a:pt x="606" y="41"/>
                  </a:lnTo>
                  <a:lnTo>
                    <a:pt x="621" y="38"/>
                  </a:lnTo>
                  <a:lnTo>
                    <a:pt x="634" y="34"/>
                  </a:lnTo>
                  <a:lnTo>
                    <a:pt x="648" y="32"/>
                  </a:lnTo>
                  <a:lnTo>
                    <a:pt x="659" y="28"/>
                  </a:lnTo>
                  <a:lnTo>
                    <a:pt x="672" y="26"/>
                  </a:lnTo>
                  <a:lnTo>
                    <a:pt x="684" y="24"/>
                  </a:lnTo>
                  <a:lnTo>
                    <a:pt x="695" y="21"/>
                  </a:lnTo>
                  <a:lnTo>
                    <a:pt x="704" y="19"/>
                  </a:lnTo>
                  <a:lnTo>
                    <a:pt x="716" y="17"/>
                  </a:lnTo>
                  <a:lnTo>
                    <a:pt x="725" y="15"/>
                  </a:lnTo>
                  <a:lnTo>
                    <a:pt x="735" y="13"/>
                  </a:lnTo>
                  <a:lnTo>
                    <a:pt x="744" y="11"/>
                  </a:lnTo>
                  <a:lnTo>
                    <a:pt x="752" y="9"/>
                  </a:lnTo>
                  <a:lnTo>
                    <a:pt x="767" y="7"/>
                  </a:lnTo>
                  <a:lnTo>
                    <a:pt x="780" y="5"/>
                  </a:lnTo>
                  <a:lnTo>
                    <a:pt x="791" y="4"/>
                  </a:lnTo>
                  <a:lnTo>
                    <a:pt x="801" y="2"/>
                  </a:lnTo>
                  <a:lnTo>
                    <a:pt x="808" y="0"/>
                  </a:lnTo>
                  <a:lnTo>
                    <a:pt x="814" y="0"/>
                  </a:lnTo>
                  <a:lnTo>
                    <a:pt x="818" y="0"/>
                  </a:lnTo>
                  <a:lnTo>
                    <a:pt x="826" y="0"/>
                  </a:lnTo>
                  <a:lnTo>
                    <a:pt x="831" y="2"/>
                  </a:lnTo>
                  <a:lnTo>
                    <a:pt x="839" y="2"/>
                  </a:lnTo>
                  <a:lnTo>
                    <a:pt x="844" y="5"/>
                  </a:lnTo>
                  <a:lnTo>
                    <a:pt x="852" y="7"/>
                  </a:lnTo>
                  <a:lnTo>
                    <a:pt x="858" y="11"/>
                  </a:lnTo>
                  <a:lnTo>
                    <a:pt x="865" y="17"/>
                  </a:lnTo>
                  <a:lnTo>
                    <a:pt x="871" y="23"/>
                  </a:lnTo>
                  <a:lnTo>
                    <a:pt x="877" y="30"/>
                  </a:lnTo>
                  <a:lnTo>
                    <a:pt x="882" y="36"/>
                  </a:lnTo>
                  <a:lnTo>
                    <a:pt x="888" y="41"/>
                  </a:lnTo>
                  <a:lnTo>
                    <a:pt x="892" y="45"/>
                  </a:lnTo>
                  <a:lnTo>
                    <a:pt x="896" y="49"/>
                  </a:lnTo>
                  <a:lnTo>
                    <a:pt x="897" y="53"/>
                  </a:lnTo>
                  <a:lnTo>
                    <a:pt x="899" y="57"/>
                  </a:lnTo>
                  <a:lnTo>
                    <a:pt x="901" y="58"/>
                  </a:lnTo>
                  <a:lnTo>
                    <a:pt x="899" y="60"/>
                  </a:lnTo>
                  <a:lnTo>
                    <a:pt x="899" y="62"/>
                  </a:lnTo>
                  <a:lnTo>
                    <a:pt x="897" y="64"/>
                  </a:lnTo>
                  <a:lnTo>
                    <a:pt x="896" y="66"/>
                  </a:lnTo>
                  <a:lnTo>
                    <a:pt x="894" y="68"/>
                  </a:lnTo>
                  <a:lnTo>
                    <a:pt x="890" y="70"/>
                  </a:lnTo>
                  <a:lnTo>
                    <a:pt x="886" y="72"/>
                  </a:lnTo>
                  <a:lnTo>
                    <a:pt x="882" y="72"/>
                  </a:lnTo>
                  <a:lnTo>
                    <a:pt x="878" y="74"/>
                  </a:lnTo>
                  <a:lnTo>
                    <a:pt x="873" y="76"/>
                  </a:lnTo>
                  <a:lnTo>
                    <a:pt x="867" y="76"/>
                  </a:lnTo>
                  <a:lnTo>
                    <a:pt x="861" y="77"/>
                  </a:lnTo>
                  <a:lnTo>
                    <a:pt x="854" y="79"/>
                  </a:lnTo>
                  <a:lnTo>
                    <a:pt x="846" y="79"/>
                  </a:lnTo>
                  <a:lnTo>
                    <a:pt x="839" y="81"/>
                  </a:lnTo>
                  <a:lnTo>
                    <a:pt x="831" y="81"/>
                  </a:lnTo>
                  <a:lnTo>
                    <a:pt x="814" y="85"/>
                  </a:lnTo>
                  <a:lnTo>
                    <a:pt x="797" y="87"/>
                  </a:lnTo>
                  <a:lnTo>
                    <a:pt x="780" y="89"/>
                  </a:lnTo>
                  <a:lnTo>
                    <a:pt x="765" y="91"/>
                  </a:lnTo>
                  <a:lnTo>
                    <a:pt x="752" y="91"/>
                  </a:lnTo>
                  <a:lnTo>
                    <a:pt x="738" y="93"/>
                  </a:lnTo>
                  <a:lnTo>
                    <a:pt x="725" y="93"/>
                  </a:lnTo>
                  <a:lnTo>
                    <a:pt x="714" y="94"/>
                  </a:lnTo>
                  <a:lnTo>
                    <a:pt x="702" y="94"/>
                  </a:lnTo>
                  <a:lnTo>
                    <a:pt x="691" y="94"/>
                  </a:lnTo>
                  <a:lnTo>
                    <a:pt x="680" y="94"/>
                  </a:lnTo>
                  <a:lnTo>
                    <a:pt x="667" y="94"/>
                  </a:lnTo>
                  <a:lnTo>
                    <a:pt x="653" y="94"/>
                  </a:lnTo>
                  <a:lnTo>
                    <a:pt x="638" y="96"/>
                  </a:lnTo>
                  <a:lnTo>
                    <a:pt x="625" y="98"/>
                  </a:lnTo>
                  <a:lnTo>
                    <a:pt x="610" y="100"/>
                  </a:lnTo>
                  <a:lnTo>
                    <a:pt x="593" y="102"/>
                  </a:lnTo>
                  <a:lnTo>
                    <a:pt x="576" y="104"/>
                  </a:lnTo>
                  <a:lnTo>
                    <a:pt x="557" y="108"/>
                  </a:lnTo>
                  <a:lnTo>
                    <a:pt x="536" y="111"/>
                  </a:lnTo>
                  <a:lnTo>
                    <a:pt x="515" y="115"/>
                  </a:lnTo>
                  <a:lnTo>
                    <a:pt x="492" y="117"/>
                  </a:lnTo>
                  <a:lnTo>
                    <a:pt x="470" y="121"/>
                  </a:lnTo>
                  <a:lnTo>
                    <a:pt x="447" y="123"/>
                  </a:lnTo>
                  <a:lnTo>
                    <a:pt x="394" y="132"/>
                  </a:lnTo>
                  <a:lnTo>
                    <a:pt x="343" y="142"/>
                  </a:lnTo>
                  <a:lnTo>
                    <a:pt x="292" y="151"/>
                  </a:lnTo>
                  <a:lnTo>
                    <a:pt x="267" y="157"/>
                  </a:lnTo>
                  <a:lnTo>
                    <a:pt x="243" y="164"/>
                  </a:lnTo>
                  <a:lnTo>
                    <a:pt x="220" y="170"/>
                  </a:lnTo>
                  <a:lnTo>
                    <a:pt x="199" y="176"/>
                  </a:lnTo>
                  <a:lnTo>
                    <a:pt x="178" y="180"/>
                  </a:lnTo>
                  <a:lnTo>
                    <a:pt x="159" y="183"/>
                  </a:lnTo>
                  <a:lnTo>
                    <a:pt x="144" y="185"/>
                  </a:lnTo>
                  <a:lnTo>
                    <a:pt x="129" y="187"/>
                  </a:lnTo>
                  <a:lnTo>
                    <a:pt x="116" y="187"/>
                  </a:lnTo>
                  <a:lnTo>
                    <a:pt x="103" y="187"/>
                  </a:lnTo>
                  <a:lnTo>
                    <a:pt x="93" y="187"/>
                  </a:lnTo>
                  <a:lnTo>
                    <a:pt x="82" y="187"/>
                  </a:lnTo>
                  <a:lnTo>
                    <a:pt x="72" y="185"/>
                  </a:lnTo>
                  <a:lnTo>
                    <a:pt x="63" y="183"/>
                  </a:lnTo>
                  <a:lnTo>
                    <a:pt x="53" y="182"/>
                  </a:lnTo>
                  <a:lnTo>
                    <a:pt x="46" y="178"/>
                  </a:lnTo>
                  <a:lnTo>
                    <a:pt x="36" y="174"/>
                  </a:lnTo>
                  <a:lnTo>
                    <a:pt x="27" y="170"/>
                  </a:lnTo>
                  <a:lnTo>
                    <a:pt x="23" y="168"/>
                  </a:lnTo>
                  <a:lnTo>
                    <a:pt x="17" y="168"/>
                  </a:lnTo>
                  <a:lnTo>
                    <a:pt x="14" y="166"/>
                  </a:lnTo>
                  <a:lnTo>
                    <a:pt x="10" y="164"/>
                  </a:lnTo>
                  <a:lnTo>
                    <a:pt x="8" y="164"/>
                  </a:lnTo>
                  <a:lnTo>
                    <a:pt x="4" y="163"/>
                  </a:lnTo>
                  <a:lnTo>
                    <a:pt x="2" y="163"/>
                  </a:lnTo>
                  <a:lnTo>
                    <a:pt x="2" y="161"/>
                  </a:lnTo>
                  <a:lnTo>
                    <a:pt x="0" y="161"/>
                  </a:lnTo>
                  <a:lnTo>
                    <a:pt x="0" y="159"/>
                  </a:lnTo>
                  <a:lnTo>
                    <a:pt x="0" y="157"/>
                  </a:lnTo>
                  <a:lnTo>
                    <a:pt x="2" y="157"/>
                  </a:lnTo>
                  <a:lnTo>
                    <a:pt x="2" y="155"/>
                  </a:lnTo>
                  <a:lnTo>
                    <a:pt x="4" y="155"/>
                  </a:lnTo>
                  <a:lnTo>
                    <a:pt x="8" y="153"/>
                  </a:lnTo>
                  <a:lnTo>
                    <a:pt x="10" y="153"/>
                  </a:lnTo>
                  <a:lnTo>
                    <a:pt x="14" y="151"/>
                  </a:lnTo>
                  <a:lnTo>
                    <a:pt x="16" y="149"/>
                  </a:lnTo>
                  <a:lnTo>
                    <a:pt x="21" y="149"/>
                  </a:lnTo>
                  <a:lnTo>
                    <a:pt x="25" y="147"/>
                  </a:lnTo>
                  <a:lnTo>
                    <a:pt x="31" y="147"/>
                  </a:lnTo>
                  <a:lnTo>
                    <a:pt x="38" y="146"/>
                  </a:lnTo>
                  <a:lnTo>
                    <a:pt x="46" y="144"/>
                  </a:lnTo>
                  <a:lnTo>
                    <a:pt x="53" y="144"/>
                  </a:lnTo>
                  <a:lnTo>
                    <a:pt x="63" y="142"/>
                  </a:lnTo>
                  <a:lnTo>
                    <a:pt x="72" y="140"/>
                  </a:lnTo>
                  <a:lnTo>
                    <a:pt x="84" y="138"/>
                  </a:lnTo>
                  <a:lnTo>
                    <a:pt x="95" y="136"/>
                  </a:lnTo>
                  <a:lnTo>
                    <a:pt x="108" y="134"/>
                  </a:lnTo>
                  <a:lnTo>
                    <a:pt x="121" y="132"/>
                  </a:lnTo>
                  <a:lnTo>
                    <a:pt x="135" y="130"/>
                  </a:lnTo>
                  <a:lnTo>
                    <a:pt x="150" y="129"/>
                  </a:lnTo>
                  <a:lnTo>
                    <a:pt x="165" y="127"/>
                  </a:lnTo>
                  <a:lnTo>
                    <a:pt x="180" y="125"/>
                  </a:lnTo>
                  <a:lnTo>
                    <a:pt x="197" y="121"/>
                  </a:lnTo>
                  <a:lnTo>
                    <a:pt x="216" y="117"/>
                  </a:lnTo>
                  <a:lnTo>
                    <a:pt x="237" y="115"/>
                  </a:lnTo>
                  <a:lnTo>
                    <a:pt x="256" y="111"/>
                  </a:lnTo>
                  <a:lnTo>
                    <a:pt x="279" y="108"/>
                  </a:lnTo>
                  <a:lnTo>
                    <a:pt x="301" y="102"/>
                  </a:lnTo>
                  <a:lnTo>
                    <a:pt x="326" y="98"/>
                  </a:lnTo>
                  <a:lnTo>
                    <a:pt x="352" y="93"/>
                  </a:lnTo>
                  <a:lnTo>
                    <a:pt x="379" y="89"/>
                  </a:lnTo>
                  <a:lnTo>
                    <a:pt x="405" y="83"/>
                  </a:lnTo>
                  <a:lnTo>
                    <a:pt x="436" y="77"/>
                  </a:lnTo>
                  <a:lnTo>
                    <a:pt x="464" y="72"/>
                  </a:lnTo>
                  <a:lnTo>
                    <a:pt x="496" y="64"/>
                  </a:lnTo>
                  <a:lnTo>
                    <a:pt x="528" y="58"/>
                  </a:lnTo>
                  <a:lnTo>
                    <a:pt x="528" y="58"/>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31" name="Freeform 10"/>
            <p:cNvSpPr/>
            <p:nvPr/>
          </p:nvSpPr>
          <p:spPr bwMode="auto">
            <a:xfrm>
              <a:off x="1855316" y="1629242"/>
              <a:ext cx="606425" cy="350838"/>
            </a:xfrm>
            <a:custGeom>
              <a:avLst/>
              <a:gdLst>
                <a:gd name="T0" fmla="*/ 762 w 762"/>
                <a:gd name="T1" fmla="*/ 401 h 442"/>
                <a:gd name="T2" fmla="*/ 759 w 762"/>
                <a:gd name="T3" fmla="*/ 403 h 442"/>
                <a:gd name="T4" fmla="*/ 751 w 762"/>
                <a:gd name="T5" fmla="*/ 406 h 442"/>
                <a:gd name="T6" fmla="*/ 742 w 762"/>
                <a:gd name="T7" fmla="*/ 410 h 442"/>
                <a:gd name="T8" fmla="*/ 728 w 762"/>
                <a:gd name="T9" fmla="*/ 414 h 442"/>
                <a:gd name="T10" fmla="*/ 711 w 762"/>
                <a:gd name="T11" fmla="*/ 418 h 442"/>
                <a:gd name="T12" fmla="*/ 690 w 762"/>
                <a:gd name="T13" fmla="*/ 422 h 442"/>
                <a:gd name="T14" fmla="*/ 666 w 762"/>
                <a:gd name="T15" fmla="*/ 425 h 442"/>
                <a:gd name="T16" fmla="*/ 637 w 762"/>
                <a:gd name="T17" fmla="*/ 431 h 442"/>
                <a:gd name="T18" fmla="*/ 611 w 762"/>
                <a:gd name="T19" fmla="*/ 435 h 442"/>
                <a:gd name="T20" fmla="*/ 586 w 762"/>
                <a:gd name="T21" fmla="*/ 437 h 442"/>
                <a:gd name="T22" fmla="*/ 566 w 762"/>
                <a:gd name="T23" fmla="*/ 441 h 442"/>
                <a:gd name="T24" fmla="*/ 547 w 762"/>
                <a:gd name="T25" fmla="*/ 442 h 442"/>
                <a:gd name="T26" fmla="*/ 528 w 762"/>
                <a:gd name="T27" fmla="*/ 442 h 442"/>
                <a:gd name="T28" fmla="*/ 513 w 762"/>
                <a:gd name="T29" fmla="*/ 442 h 442"/>
                <a:gd name="T30" fmla="*/ 499 w 762"/>
                <a:gd name="T31" fmla="*/ 441 h 442"/>
                <a:gd name="T32" fmla="*/ 492 w 762"/>
                <a:gd name="T33" fmla="*/ 441 h 442"/>
                <a:gd name="T34" fmla="*/ 482 w 762"/>
                <a:gd name="T35" fmla="*/ 437 h 442"/>
                <a:gd name="T36" fmla="*/ 471 w 762"/>
                <a:gd name="T37" fmla="*/ 429 h 442"/>
                <a:gd name="T38" fmla="*/ 456 w 762"/>
                <a:gd name="T39" fmla="*/ 420 h 442"/>
                <a:gd name="T40" fmla="*/ 437 w 762"/>
                <a:gd name="T41" fmla="*/ 406 h 442"/>
                <a:gd name="T42" fmla="*/ 414 w 762"/>
                <a:gd name="T43" fmla="*/ 391 h 442"/>
                <a:gd name="T44" fmla="*/ 390 w 762"/>
                <a:gd name="T45" fmla="*/ 371 h 442"/>
                <a:gd name="T46" fmla="*/ 361 w 762"/>
                <a:gd name="T47" fmla="*/ 348 h 442"/>
                <a:gd name="T48" fmla="*/ 331 w 762"/>
                <a:gd name="T49" fmla="*/ 321 h 442"/>
                <a:gd name="T50" fmla="*/ 297 w 762"/>
                <a:gd name="T51" fmla="*/ 293 h 442"/>
                <a:gd name="T52" fmla="*/ 259 w 762"/>
                <a:gd name="T53" fmla="*/ 259 h 442"/>
                <a:gd name="T54" fmla="*/ 219 w 762"/>
                <a:gd name="T55" fmla="*/ 223 h 442"/>
                <a:gd name="T56" fmla="*/ 176 w 762"/>
                <a:gd name="T57" fmla="*/ 183 h 442"/>
                <a:gd name="T58" fmla="*/ 128 w 762"/>
                <a:gd name="T59" fmla="*/ 140 h 442"/>
                <a:gd name="T60" fmla="*/ 79 w 762"/>
                <a:gd name="T61" fmla="*/ 94 h 442"/>
                <a:gd name="T62" fmla="*/ 26 w 762"/>
                <a:gd name="T63" fmla="*/ 43 h 442"/>
                <a:gd name="T64" fmla="*/ 41 w 762"/>
                <a:gd name="T65" fmla="*/ 0 h 442"/>
                <a:gd name="T66" fmla="*/ 81 w 762"/>
                <a:gd name="T67" fmla="*/ 32 h 442"/>
                <a:gd name="T68" fmla="*/ 121 w 762"/>
                <a:gd name="T69" fmla="*/ 62 h 442"/>
                <a:gd name="T70" fmla="*/ 159 w 762"/>
                <a:gd name="T71" fmla="*/ 90 h 442"/>
                <a:gd name="T72" fmla="*/ 231 w 762"/>
                <a:gd name="T73" fmla="*/ 140 h 442"/>
                <a:gd name="T74" fmla="*/ 265 w 762"/>
                <a:gd name="T75" fmla="*/ 162 h 442"/>
                <a:gd name="T76" fmla="*/ 297 w 762"/>
                <a:gd name="T77" fmla="*/ 185 h 442"/>
                <a:gd name="T78" fmla="*/ 325 w 762"/>
                <a:gd name="T79" fmla="*/ 206 h 442"/>
                <a:gd name="T80" fmla="*/ 384 w 762"/>
                <a:gd name="T81" fmla="*/ 244 h 442"/>
                <a:gd name="T82" fmla="*/ 448 w 762"/>
                <a:gd name="T83" fmla="*/ 276 h 442"/>
                <a:gd name="T84" fmla="*/ 520 w 762"/>
                <a:gd name="T85" fmla="*/ 306 h 442"/>
                <a:gd name="T86" fmla="*/ 558 w 762"/>
                <a:gd name="T87" fmla="*/ 321 h 442"/>
                <a:gd name="T88" fmla="*/ 600 w 762"/>
                <a:gd name="T89" fmla="*/ 335 h 442"/>
                <a:gd name="T90" fmla="*/ 637 w 762"/>
                <a:gd name="T91" fmla="*/ 348 h 442"/>
                <a:gd name="T92" fmla="*/ 672 w 762"/>
                <a:gd name="T93" fmla="*/ 359 h 442"/>
                <a:gd name="T94" fmla="*/ 700 w 762"/>
                <a:gd name="T95" fmla="*/ 369 h 442"/>
                <a:gd name="T96" fmla="*/ 723 w 762"/>
                <a:gd name="T97" fmla="*/ 378 h 442"/>
                <a:gd name="T98" fmla="*/ 740 w 762"/>
                <a:gd name="T99" fmla="*/ 386 h 442"/>
                <a:gd name="T100" fmla="*/ 751 w 762"/>
                <a:gd name="T101" fmla="*/ 391 h 442"/>
                <a:gd name="T102" fmla="*/ 759 w 762"/>
                <a:gd name="T103" fmla="*/ 395 h 442"/>
                <a:gd name="T104" fmla="*/ 762 w 762"/>
                <a:gd name="T105" fmla="*/ 399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2" h="442">
                  <a:moveTo>
                    <a:pt x="762" y="399"/>
                  </a:moveTo>
                  <a:lnTo>
                    <a:pt x="762" y="401"/>
                  </a:lnTo>
                  <a:lnTo>
                    <a:pt x="761" y="401"/>
                  </a:lnTo>
                  <a:lnTo>
                    <a:pt x="759" y="403"/>
                  </a:lnTo>
                  <a:lnTo>
                    <a:pt x="755" y="405"/>
                  </a:lnTo>
                  <a:lnTo>
                    <a:pt x="751" y="406"/>
                  </a:lnTo>
                  <a:lnTo>
                    <a:pt x="747" y="408"/>
                  </a:lnTo>
                  <a:lnTo>
                    <a:pt x="742" y="410"/>
                  </a:lnTo>
                  <a:lnTo>
                    <a:pt x="736" y="412"/>
                  </a:lnTo>
                  <a:lnTo>
                    <a:pt x="728" y="414"/>
                  </a:lnTo>
                  <a:lnTo>
                    <a:pt x="719" y="416"/>
                  </a:lnTo>
                  <a:lnTo>
                    <a:pt x="711" y="418"/>
                  </a:lnTo>
                  <a:lnTo>
                    <a:pt x="700" y="420"/>
                  </a:lnTo>
                  <a:lnTo>
                    <a:pt x="690" y="422"/>
                  </a:lnTo>
                  <a:lnTo>
                    <a:pt x="677" y="424"/>
                  </a:lnTo>
                  <a:lnTo>
                    <a:pt x="666" y="425"/>
                  </a:lnTo>
                  <a:lnTo>
                    <a:pt x="651" y="427"/>
                  </a:lnTo>
                  <a:lnTo>
                    <a:pt x="637" y="431"/>
                  </a:lnTo>
                  <a:lnTo>
                    <a:pt x="624" y="433"/>
                  </a:lnTo>
                  <a:lnTo>
                    <a:pt x="611" y="435"/>
                  </a:lnTo>
                  <a:lnTo>
                    <a:pt x="600" y="437"/>
                  </a:lnTo>
                  <a:lnTo>
                    <a:pt x="586" y="437"/>
                  </a:lnTo>
                  <a:lnTo>
                    <a:pt x="577" y="439"/>
                  </a:lnTo>
                  <a:lnTo>
                    <a:pt x="566" y="441"/>
                  </a:lnTo>
                  <a:lnTo>
                    <a:pt x="556" y="441"/>
                  </a:lnTo>
                  <a:lnTo>
                    <a:pt x="547" y="442"/>
                  </a:lnTo>
                  <a:lnTo>
                    <a:pt x="537" y="442"/>
                  </a:lnTo>
                  <a:lnTo>
                    <a:pt x="528" y="442"/>
                  </a:lnTo>
                  <a:lnTo>
                    <a:pt x="520" y="442"/>
                  </a:lnTo>
                  <a:lnTo>
                    <a:pt x="513" y="442"/>
                  </a:lnTo>
                  <a:lnTo>
                    <a:pt x="507" y="442"/>
                  </a:lnTo>
                  <a:lnTo>
                    <a:pt x="499" y="441"/>
                  </a:lnTo>
                  <a:lnTo>
                    <a:pt x="494" y="441"/>
                  </a:lnTo>
                  <a:lnTo>
                    <a:pt x="492" y="441"/>
                  </a:lnTo>
                  <a:lnTo>
                    <a:pt x="488" y="439"/>
                  </a:lnTo>
                  <a:lnTo>
                    <a:pt x="482" y="437"/>
                  </a:lnTo>
                  <a:lnTo>
                    <a:pt x="477" y="433"/>
                  </a:lnTo>
                  <a:lnTo>
                    <a:pt x="471" y="429"/>
                  </a:lnTo>
                  <a:lnTo>
                    <a:pt x="463" y="425"/>
                  </a:lnTo>
                  <a:lnTo>
                    <a:pt x="456" y="420"/>
                  </a:lnTo>
                  <a:lnTo>
                    <a:pt x="446" y="414"/>
                  </a:lnTo>
                  <a:lnTo>
                    <a:pt x="437" y="406"/>
                  </a:lnTo>
                  <a:lnTo>
                    <a:pt x="426" y="399"/>
                  </a:lnTo>
                  <a:lnTo>
                    <a:pt x="414" y="391"/>
                  </a:lnTo>
                  <a:lnTo>
                    <a:pt x="403" y="382"/>
                  </a:lnTo>
                  <a:lnTo>
                    <a:pt x="390" y="371"/>
                  </a:lnTo>
                  <a:lnTo>
                    <a:pt x="376" y="361"/>
                  </a:lnTo>
                  <a:lnTo>
                    <a:pt x="361" y="348"/>
                  </a:lnTo>
                  <a:lnTo>
                    <a:pt x="346" y="336"/>
                  </a:lnTo>
                  <a:lnTo>
                    <a:pt x="331" y="321"/>
                  </a:lnTo>
                  <a:lnTo>
                    <a:pt x="314" y="308"/>
                  </a:lnTo>
                  <a:lnTo>
                    <a:pt x="297" y="293"/>
                  </a:lnTo>
                  <a:lnTo>
                    <a:pt x="278" y="276"/>
                  </a:lnTo>
                  <a:lnTo>
                    <a:pt x="259" y="259"/>
                  </a:lnTo>
                  <a:lnTo>
                    <a:pt x="238" y="242"/>
                  </a:lnTo>
                  <a:lnTo>
                    <a:pt x="219" y="223"/>
                  </a:lnTo>
                  <a:lnTo>
                    <a:pt x="197" y="204"/>
                  </a:lnTo>
                  <a:lnTo>
                    <a:pt x="176" y="183"/>
                  </a:lnTo>
                  <a:lnTo>
                    <a:pt x="153" y="162"/>
                  </a:lnTo>
                  <a:lnTo>
                    <a:pt x="128" y="140"/>
                  </a:lnTo>
                  <a:lnTo>
                    <a:pt x="104" y="117"/>
                  </a:lnTo>
                  <a:lnTo>
                    <a:pt x="79" y="94"/>
                  </a:lnTo>
                  <a:lnTo>
                    <a:pt x="53" y="70"/>
                  </a:lnTo>
                  <a:lnTo>
                    <a:pt x="26" y="43"/>
                  </a:lnTo>
                  <a:lnTo>
                    <a:pt x="0" y="18"/>
                  </a:lnTo>
                  <a:lnTo>
                    <a:pt x="41" y="0"/>
                  </a:lnTo>
                  <a:lnTo>
                    <a:pt x="60" y="17"/>
                  </a:lnTo>
                  <a:lnTo>
                    <a:pt x="81" y="32"/>
                  </a:lnTo>
                  <a:lnTo>
                    <a:pt x="102" y="47"/>
                  </a:lnTo>
                  <a:lnTo>
                    <a:pt x="121" y="62"/>
                  </a:lnTo>
                  <a:lnTo>
                    <a:pt x="140" y="77"/>
                  </a:lnTo>
                  <a:lnTo>
                    <a:pt x="159" y="90"/>
                  </a:lnTo>
                  <a:lnTo>
                    <a:pt x="197" y="117"/>
                  </a:lnTo>
                  <a:lnTo>
                    <a:pt x="231" y="140"/>
                  </a:lnTo>
                  <a:lnTo>
                    <a:pt x="248" y="153"/>
                  </a:lnTo>
                  <a:lnTo>
                    <a:pt x="265" y="162"/>
                  </a:lnTo>
                  <a:lnTo>
                    <a:pt x="282" y="174"/>
                  </a:lnTo>
                  <a:lnTo>
                    <a:pt x="297" y="185"/>
                  </a:lnTo>
                  <a:lnTo>
                    <a:pt x="312" y="194"/>
                  </a:lnTo>
                  <a:lnTo>
                    <a:pt x="325" y="206"/>
                  </a:lnTo>
                  <a:lnTo>
                    <a:pt x="354" y="225"/>
                  </a:lnTo>
                  <a:lnTo>
                    <a:pt x="384" y="244"/>
                  </a:lnTo>
                  <a:lnTo>
                    <a:pt x="416" y="261"/>
                  </a:lnTo>
                  <a:lnTo>
                    <a:pt x="448" y="276"/>
                  </a:lnTo>
                  <a:lnTo>
                    <a:pt x="484" y="291"/>
                  </a:lnTo>
                  <a:lnTo>
                    <a:pt x="520" y="306"/>
                  </a:lnTo>
                  <a:lnTo>
                    <a:pt x="539" y="314"/>
                  </a:lnTo>
                  <a:lnTo>
                    <a:pt x="558" y="321"/>
                  </a:lnTo>
                  <a:lnTo>
                    <a:pt x="579" y="327"/>
                  </a:lnTo>
                  <a:lnTo>
                    <a:pt x="600" y="335"/>
                  </a:lnTo>
                  <a:lnTo>
                    <a:pt x="619" y="340"/>
                  </a:lnTo>
                  <a:lnTo>
                    <a:pt x="637" y="348"/>
                  </a:lnTo>
                  <a:lnTo>
                    <a:pt x="655" y="353"/>
                  </a:lnTo>
                  <a:lnTo>
                    <a:pt x="672" y="359"/>
                  </a:lnTo>
                  <a:lnTo>
                    <a:pt x="685" y="365"/>
                  </a:lnTo>
                  <a:lnTo>
                    <a:pt x="700" y="369"/>
                  </a:lnTo>
                  <a:lnTo>
                    <a:pt x="711" y="374"/>
                  </a:lnTo>
                  <a:lnTo>
                    <a:pt x="723" y="378"/>
                  </a:lnTo>
                  <a:lnTo>
                    <a:pt x="732" y="382"/>
                  </a:lnTo>
                  <a:lnTo>
                    <a:pt x="740" y="386"/>
                  </a:lnTo>
                  <a:lnTo>
                    <a:pt x="747" y="389"/>
                  </a:lnTo>
                  <a:lnTo>
                    <a:pt x="751" y="391"/>
                  </a:lnTo>
                  <a:lnTo>
                    <a:pt x="757" y="393"/>
                  </a:lnTo>
                  <a:lnTo>
                    <a:pt x="759" y="395"/>
                  </a:lnTo>
                  <a:lnTo>
                    <a:pt x="761" y="397"/>
                  </a:lnTo>
                  <a:lnTo>
                    <a:pt x="762" y="399"/>
                  </a:lnTo>
                  <a:lnTo>
                    <a:pt x="762" y="399"/>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32" name="Freeform 11"/>
            <p:cNvSpPr/>
            <p:nvPr/>
          </p:nvSpPr>
          <p:spPr bwMode="auto">
            <a:xfrm>
              <a:off x="1634654" y="1792754"/>
              <a:ext cx="331788" cy="73025"/>
            </a:xfrm>
            <a:custGeom>
              <a:avLst/>
              <a:gdLst>
                <a:gd name="T0" fmla="*/ 18 w 418"/>
                <a:gd name="T1" fmla="*/ 60 h 93"/>
                <a:gd name="T2" fmla="*/ 56 w 418"/>
                <a:gd name="T3" fmla="*/ 53 h 93"/>
                <a:gd name="T4" fmla="*/ 92 w 418"/>
                <a:gd name="T5" fmla="*/ 45 h 93"/>
                <a:gd name="T6" fmla="*/ 126 w 418"/>
                <a:gd name="T7" fmla="*/ 40 h 93"/>
                <a:gd name="T8" fmla="*/ 158 w 418"/>
                <a:gd name="T9" fmla="*/ 34 h 93"/>
                <a:gd name="T10" fmla="*/ 189 w 418"/>
                <a:gd name="T11" fmla="*/ 28 h 93"/>
                <a:gd name="T12" fmla="*/ 217 w 418"/>
                <a:gd name="T13" fmla="*/ 23 h 93"/>
                <a:gd name="T14" fmla="*/ 242 w 418"/>
                <a:gd name="T15" fmla="*/ 19 h 93"/>
                <a:gd name="T16" fmla="*/ 266 w 418"/>
                <a:gd name="T17" fmla="*/ 13 h 93"/>
                <a:gd name="T18" fmla="*/ 287 w 418"/>
                <a:gd name="T19" fmla="*/ 11 h 93"/>
                <a:gd name="T20" fmla="*/ 306 w 418"/>
                <a:gd name="T21" fmla="*/ 7 h 93"/>
                <a:gd name="T22" fmla="*/ 323 w 418"/>
                <a:gd name="T23" fmla="*/ 6 h 93"/>
                <a:gd name="T24" fmla="*/ 338 w 418"/>
                <a:gd name="T25" fmla="*/ 2 h 93"/>
                <a:gd name="T26" fmla="*/ 350 w 418"/>
                <a:gd name="T27" fmla="*/ 2 h 93"/>
                <a:gd name="T28" fmla="*/ 361 w 418"/>
                <a:gd name="T29" fmla="*/ 0 h 93"/>
                <a:gd name="T30" fmla="*/ 369 w 418"/>
                <a:gd name="T31" fmla="*/ 0 h 93"/>
                <a:gd name="T32" fmla="*/ 382 w 418"/>
                <a:gd name="T33" fmla="*/ 0 h 93"/>
                <a:gd name="T34" fmla="*/ 399 w 418"/>
                <a:gd name="T35" fmla="*/ 2 h 93"/>
                <a:gd name="T36" fmla="*/ 410 w 418"/>
                <a:gd name="T37" fmla="*/ 6 h 93"/>
                <a:gd name="T38" fmla="*/ 416 w 418"/>
                <a:gd name="T39" fmla="*/ 9 h 93"/>
                <a:gd name="T40" fmla="*/ 418 w 418"/>
                <a:gd name="T41" fmla="*/ 15 h 93"/>
                <a:gd name="T42" fmla="*/ 414 w 418"/>
                <a:gd name="T43" fmla="*/ 28 h 93"/>
                <a:gd name="T44" fmla="*/ 406 w 418"/>
                <a:gd name="T45" fmla="*/ 47 h 93"/>
                <a:gd name="T46" fmla="*/ 399 w 418"/>
                <a:gd name="T47" fmla="*/ 51 h 93"/>
                <a:gd name="T48" fmla="*/ 389 w 418"/>
                <a:gd name="T49" fmla="*/ 55 h 93"/>
                <a:gd name="T50" fmla="*/ 376 w 418"/>
                <a:gd name="T51" fmla="*/ 59 h 93"/>
                <a:gd name="T52" fmla="*/ 357 w 418"/>
                <a:gd name="T53" fmla="*/ 62 h 93"/>
                <a:gd name="T54" fmla="*/ 334 w 418"/>
                <a:gd name="T55" fmla="*/ 66 h 93"/>
                <a:gd name="T56" fmla="*/ 308 w 418"/>
                <a:gd name="T57" fmla="*/ 70 h 93"/>
                <a:gd name="T58" fmla="*/ 278 w 418"/>
                <a:gd name="T59" fmla="*/ 74 h 93"/>
                <a:gd name="T60" fmla="*/ 244 w 418"/>
                <a:gd name="T61" fmla="*/ 76 h 93"/>
                <a:gd name="T62" fmla="*/ 208 w 418"/>
                <a:gd name="T63" fmla="*/ 79 h 93"/>
                <a:gd name="T64" fmla="*/ 176 w 418"/>
                <a:gd name="T65" fmla="*/ 83 h 93"/>
                <a:gd name="T66" fmla="*/ 147 w 418"/>
                <a:gd name="T67" fmla="*/ 87 h 93"/>
                <a:gd name="T68" fmla="*/ 121 w 418"/>
                <a:gd name="T69" fmla="*/ 89 h 93"/>
                <a:gd name="T70" fmla="*/ 100 w 418"/>
                <a:gd name="T71" fmla="*/ 91 h 93"/>
                <a:gd name="T72" fmla="*/ 81 w 418"/>
                <a:gd name="T73" fmla="*/ 93 h 93"/>
                <a:gd name="T74" fmla="*/ 68 w 418"/>
                <a:gd name="T75" fmla="*/ 93 h 93"/>
                <a:gd name="T76" fmla="*/ 56 w 418"/>
                <a:gd name="T77" fmla="*/ 93 h 93"/>
                <a:gd name="T78" fmla="*/ 41 w 418"/>
                <a:gd name="T79" fmla="*/ 91 h 93"/>
                <a:gd name="T80" fmla="*/ 26 w 418"/>
                <a:gd name="T81" fmla="*/ 85 h 93"/>
                <a:gd name="T82" fmla="*/ 11 w 418"/>
                <a:gd name="T83" fmla="*/ 76 h 93"/>
                <a:gd name="T84" fmla="*/ 0 w 418"/>
                <a:gd name="T85" fmla="*/ 6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8" h="93">
                  <a:moveTo>
                    <a:pt x="0" y="64"/>
                  </a:moveTo>
                  <a:lnTo>
                    <a:pt x="18" y="60"/>
                  </a:lnTo>
                  <a:lnTo>
                    <a:pt x="37" y="57"/>
                  </a:lnTo>
                  <a:lnTo>
                    <a:pt x="56" y="53"/>
                  </a:lnTo>
                  <a:lnTo>
                    <a:pt x="75" y="49"/>
                  </a:lnTo>
                  <a:lnTo>
                    <a:pt x="92" y="45"/>
                  </a:lnTo>
                  <a:lnTo>
                    <a:pt x="111" y="41"/>
                  </a:lnTo>
                  <a:lnTo>
                    <a:pt x="126" y="40"/>
                  </a:lnTo>
                  <a:lnTo>
                    <a:pt x="143" y="36"/>
                  </a:lnTo>
                  <a:lnTo>
                    <a:pt x="158" y="34"/>
                  </a:lnTo>
                  <a:lnTo>
                    <a:pt x="174" y="30"/>
                  </a:lnTo>
                  <a:lnTo>
                    <a:pt x="189" y="28"/>
                  </a:lnTo>
                  <a:lnTo>
                    <a:pt x="204" y="24"/>
                  </a:lnTo>
                  <a:lnTo>
                    <a:pt x="217" y="23"/>
                  </a:lnTo>
                  <a:lnTo>
                    <a:pt x="230" y="21"/>
                  </a:lnTo>
                  <a:lnTo>
                    <a:pt x="242" y="19"/>
                  </a:lnTo>
                  <a:lnTo>
                    <a:pt x="255" y="15"/>
                  </a:lnTo>
                  <a:lnTo>
                    <a:pt x="266" y="13"/>
                  </a:lnTo>
                  <a:lnTo>
                    <a:pt x="278" y="11"/>
                  </a:lnTo>
                  <a:lnTo>
                    <a:pt x="287" y="11"/>
                  </a:lnTo>
                  <a:lnTo>
                    <a:pt x="297" y="9"/>
                  </a:lnTo>
                  <a:lnTo>
                    <a:pt x="306" y="7"/>
                  </a:lnTo>
                  <a:lnTo>
                    <a:pt x="316" y="6"/>
                  </a:lnTo>
                  <a:lnTo>
                    <a:pt x="323" y="6"/>
                  </a:lnTo>
                  <a:lnTo>
                    <a:pt x="331" y="4"/>
                  </a:lnTo>
                  <a:lnTo>
                    <a:pt x="338" y="2"/>
                  </a:lnTo>
                  <a:lnTo>
                    <a:pt x="344" y="2"/>
                  </a:lnTo>
                  <a:lnTo>
                    <a:pt x="350" y="2"/>
                  </a:lnTo>
                  <a:lnTo>
                    <a:pt x="355" y="0"/>
                  </a:lnTo>
                  <a:lnTo>
                    <a:pt x="361" y="0"/>
                  </a:lnTo>
                  <a:lnTo>
                    <a:pt x="365" y="0"/>
                  </a:lnTo>
                  <a:lnTo>
                    <a:pt x="369" y="0"/>
                  </a:lnTo>
                  <a:lnTo>
                    <a:pt x="370" y="0"/>
                  </a:lnTo>
                  <a:lnTo>
                    <a:pt x="382" y="0"/>
                  </a:lnTo>
                  <a:lnTo>
                    <a:pt x="391" y="0"/>
                  </a:lnTo>
                  <a:lnTo>
                    <a:pt x="399" y="2"/>
                  </a:lnTo>
                  <a:lnTo>
                    <a:pt x="405" y="4"/>
                  </a:lnTo>
                  <a:lnTo>
                    <a:pt x="410" y="6"/>
                  </a:lnTo>
                  <a:lnTo>
                    <a:pt x="414" y="7"/>
                  </a:lnTo>
                  <a:lnTo>
                    <a:pt x="416" y="9"/>
                  </a:lnTo>
                  <a:lnTo>
                    <a:pt x="418" y="11"/>
                  </a:lnTo>
                  <a:lnTo>
                    <a:pt x="418" y="15"/>
                  </a:lnTo>
                  <a:lnTo>
                    <a:pt x="416" y="21"/>
                  </a:lnTo>
                  <a:lnTo>
                    <a:pt x="414" y="28"/>
                  </a:lnTo>
                  <a:lnTo>
                    <a:pt x="410" y="38"/>
                  </a:lnTo>
                  <a:lnTo>
                    <a:pt x="406" y="47"/>
                  </a:lnTo>
                  <a:lnTo>
                    <a:pt x="403" y="49"/>
                  </a:lnTo>
                  <a:lnTo>
                    <a:pt x="399" y="51"/>
                  </a:lnTo>
                  <a:lnTo>
                    <a:pt x="395" y="53"/>
                  </a:lnTo>
                  <a:lnTo>
                    <a:pt x="389" y="55"/>
                  </a:lnTo>
                  <a:lnTo>
                    <a:pt x="384" y="57"/>
                  </a:lnTo>
                  <a:lnTo>
                    <a:pt x="376" y="59"/>
                  </a:lnTo>
                  <a:lnTo>
                    <a:pt x="367" y="60"/>
                  </a:lnTo>
                  <a:lnTo>
                    <a:pt x="357" y="62"/>
                  </a:lnTo>
                  <a:lnTo>
                    <a:pt x="346" y="64"/>
                  </a:lnTo>
                  <a:lnTo>
                    <a:pt x="334" y="66"/>
                  </a:lnTo>
                  <a:lnTo>
                    <a:pt x="323" y="68"/>
                  </a:lnTo>
                  <a:lnTo>
                    <a:pt x="308" y="70"/>
                  </a:lnTo>
                  <a:lnTo>
                    <a:pt x="293" y="72"/>
                  </a:lnTo>
                  <a:lnTo>
                    <a:pt x="278" y="74"/>
                  </a:lnTo>
                  <a:lnTo>
                    <a:pt x="261" y="74"/>
                  </a:lnTo>
                  <a:lnTo>
                    <a:pt x="244" y="76"/>
                  </a:lnTo>
                  <a:lnTo>
                    <a:pt x="225" y="77"/>
                  </a:lnTo>
                  <a:lnTo>
                    <a:pt x="208" y="79"/>
                  </a:lnTo>
                  <a:lnTo>
                    <a:pt x="191" y="81"/>
                  </a:lnTo>
                  <a:lnTo>
                    <a:pt x="176" y="83"/>
                  </a:lnTo>
                  <a:lnTo>
                    <a:pt x="160" y="85"/>
                  </a:lnTo>
                  <a:lnTo>
                    <a:pt x="147" y="87"/>
                  </a:lnTo>
                  <a:lnTo>
                    <a:pt x="134" y="87"/>
                  </a:lnTo>
                  <a:lnTo>
                    <a:pt x="121" y="89"/>
                  </a:lnTo>
                  <a:lnTo>
                    <a:pt x="111" y="91"/>
                  </a:lnTo>
                  <a:lnTo>
                    <a:pt x="100" y="91"/>
                  </a:lnTo>
                  <a:lnTo>
                    <a:pt x="90" y="91"/>
                  </a:lnTo>
                  <a:lnTo>
                    <a:pt x="81" y="93"/>
                  </a:lnTo>
                  <a:lnTo>
                    <a:pt x="73" y="93"/>
                  </a:lnTo>
                  <a:lnTo>
                    <a:pt x="68" y="93"/>
                  </a:lnTo>
                  <a:lnTo>
                    <a:pt x="62" y="93"/>
                  </a:lnTo>
                  <a:lnTo>
                    <a:pt x="56" y="93"/>
                  </a:lnTo>
                  <a:lnTo>
                    <a:pt x="49" y="93"/>
                  </a:lnTo>
                  <a:lnTo>
                    <a:pt x="41" y="91"/>
                  </a:lnTo>
                  <a:lnTo>
                    <a:pt x="34" y="89"/>
                  </a:lnTo>
                  <a:lnTo>
                    <a:pt x="26" y="85"/>
                  </a:lnTo>
                  <a:lnTo>
                    <a:pt x="18" y="81"/>
                  </a:lnTo>
                  <a:lnTo>
                    <a:pt x="11" y="76"/>
                  </a:lnTo>
                  <a:lnTo>
                    <a:pt x="5" y="70"/>
                  </a:lnTo>
                  <a:lnTo>
                    <a:pt x="0" y="64"/>
                  </a:lnTo>
                  <a:lnTo>
                    <a:pt x="0" y="64"/>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33" name="Freeform 12"/>
            <p:cNvSpPr/>
            <p:nvPr/>
          </p:nvSpPr>
          <p:spPr bwMode="auto">
            <a:xfrm>
              <a:off x="1504479" y="1843554"/>
              <a:ext cx="342900" cy="425450"/>
            </a:xfrm>
            <a:custGeom>
              <a:avLst/>
              <a:gdLst>
                <a:gd name="T0" fmla="*/ 0 w 431"/>
                <a:gd name="T1" fmla="*/ 532 h 536"/>
                <a:gd name="T2" fmla="*/ 2 w 431"/>
                <a:gd name="T3" fmla="*/ 528 h 536"/>
                <a:gd name="T4" fmla="*/ 7 w 431"/>
                <a:gd name="T5" fmla="*/ 521 h 536"/>
                <a:gd name="T6" fmla="*/ 17 w 431"/>
                <a:gd name="T7" fmla="*/ 513 h 536"/>
                <a:gd name="T8" fmla="*/ 30 w 431"/>
                <a:gd name="T9" fmla="*/ 504 h 536"/>
                <a:gd name="T10" fmla="*/ 47 w 431"/>
                <a:gd name="T11" fmla="*/ 490 h 536"/>
                <a:gd name="T12" fmla="*/ 68 w 431"/>
                <a:gd name="T13" fmla="*/ 477 h 536"/>
                <a:gd name="T14" fmla="*/ 93 w 431"/>
                <a:gd name="T15" fmla="*/ 460 h 536"/>
                <a:gd name="T16" fmla="*/ 119 w 431"/>
                <a:gd name="T17" fmla="*/ 441 h 536"/>
                <a:gd name="T18" fmla="*/ 146 w 431"/>
                <a:gd name="T19" fmla="*/ 420 h 536"/>
                <a:gd name="T20" fmla="*/ 182 w 431"/>
                <a:gd name="T21" fmla="*/ 386 h 536"/>
                <a:gd name="T22" fmla="*/ 223 w 431"/>
                <a:gd name="T23" fmla="*/ 339 h 536"/>
                <a:gd name="T24" fmla="*/ 259 w 431"/>
                <a:gd name="T25" fmla="*/ 286 h 536"/>
                <a:gd name="T26" fmla="*/ 288 w 431"/>
                <a:gd name="T27" fmla="*/ 229 h 536"/>
                <a:gd name="T28" fmla="*/ 312 w 431"/>
                <a:gd name="T29" fmla="*/ 167 h 536"/>
                <a:gd name="T30" fmla="*/ 331 w 431"/>
                <a:gd name="T31" fmla="*/ 102 h 536"/>
                <a:gd name="T32" fmla="*/ 344 w 431"/>
                <a:gd name="T33" fmla="*/ 34 h 536"/>
                <a:gd name="T34" fmla="*/ 431 w 431"/>
                <a:gd name="T35" fmla="*/ 0 h 536"/>
                <a:gd name="T36" fmla="*/ 424 w 431"/>
                <a:gd name="T37" fmla="*/ 49 h 536"/>
                <a:gd name="T38" fmla="*/ 414 w 431"/>
                <a:gd name="T39" fmla="*/ 97 h 536"/>
                <a:gd name="T40" fmla="*/ 403 w 431"/>
                <a:gd name="T41" fmla="*/ 140 h 536"/>
                <a:gd name="T42" fmla="*/ 392 w 431"/>
                <a:gd name="T43" fmla="*/ 184 h 536"/>
                <a:gd name="T44" fmla="*/ 376 w 431"/>
                <a:gd name="T45" fmla="*/ 222 h 536"/>
                <a:gd name="T46" fmla="*/ 359 w 431"/>
                <a:gd name="T47" fmla="*/ 260 h 536"/>
                <a:gd name="T48" fmla="*/ 341 w 431"/>
                <a:gd name="T49" fmla="*/ 292 h 536"/>
                <a:gd name="T50" fmla="*/ 322 w 431"/>
                <a:gd name="T51" fmla="*/ 322 h 536"/>
                <a:gd name="T52" fmla="*/ 297 w 431"/>
                <a:gd name="T53" fmla="*/ 352 h 536"/>
                <a:gd name="T54" fmla="*/ 272 w 431"/>
                <a:gd name="T55" fmla="*/ 381 h 536"/>
                <a:gd name="T56" fmla="*/ 248 w 431"/>
                <a:gd name="T57" fmla="*/ 405 h 536"/>
                <a:gd name="T58" fmla="*/ 223 w 431"/>
                <a:gd name="T59" fmla="*/ 428 h 536"/>
                <a:gd name="T60" fmla="*/ 199 w 431"/>
                <a:gd name="T61" fmla="*/ 449 h 536"/>
                <a:gd name="T62" fmla="*/ 172 w 431"/>
                <a:gd name="T63" fmla="*/ 468 h 536"/>
                <a:gd name="T64" fmla="*/ 146 w 431"/>
                <a:gd name="T65" fmla="*/ 485 h 536"/>
                <a:gd name="T66" fmla="*/ 117 w 431"/>
                <a:gd name="T67" fmla="*/ 498 h 536"/>
                <a:gd name="T68" fmla="*/ 91 w 431"/>
                <a:gd name="T69" fmla="*/ 509 h 536"/>
                <a:gd name="T70" fmla="*/ 68 w 431"/>
                <a:gd name="T71" fmla="*/ 517 h 536"/>
                <a:gd name="T72" fmla="*/ 49 w 431"/>
                <a:gd name="T73" fmla="*/ 525 h 536"/>
                <a:gd name="T74" fmla="*/ 32 w 431"/>
                <a:gd name="T75" fmla="*/ 530 h 536"/>
                <a:gd name="T76" fmla="*/ 21 w 431"/>
                <a:gd name="T77" fmla="*/ 532 h 536"/>
                <a:gd name="T78" fmla="*/ 11 w 431"/>
                <a:gd name="T79" fmla="*/ 534 h 536"/>
                <a:gd name="T80" fmla="*/ 4 w 431"/>
                <a:gd name="T81" fmla="*/ 536 h 536"/>
                <a:gd name="T82" fmla="*/ 0 w 431"/>
                <a:gd name="T83" fmla="*/ 534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1" h="536">
                  <a:moveTo>
                    <a:pt x="0" y="534"/>
                  </a:moveTo>
                  <a:lnTo>
                    <a:pt x="0" y="532"/>
                  </a:lnTo>
                  <a:lnTo>
                    <a:pt x="0" y="530"/>
                  </a:lnTo>
                  <a:lnTo>
                    <a:pt x="2" y="528"/>
                  </a:lnTo>
                  <a:lnTo>
                    <a:pt x="4" y="525"/>
                  </a:lnTo>
                  <a:lnTo>
                    <a:pt x="7" y="521"/>
                  </a:lnTo>
                  <a:lnTo>
                    <a:pt x="11" y="517"/>
                  </a:lnTo>
                  <a:lnTo>
                    <a:pt x="17" y="513"/>
                  </a:lnTo>
                  <a:lnTo>
                    <a:pt x="23" y="507"/>
                  </a:lnTo>
                  <a:lnTo>
                    <a:pt x="30" y="504"/>
                  </a:lnTo>
                  <a:lnTo>
                    <a:pt x="38" y="496"/>
                  </a:lnTo>
                  <a:lnTo>
                    <a:pt x="47" y="490"/>
                  </a:lnTo>
                  <a:lnTo>
                    <a:pt x="57" y="483"/>
                  </a:lnTo>
                  <a:lnTo>
                    <a:pt x="68" y="477"/>
                  </a:lnTo>
                  <a:lnTo>
                    <a:pt x="79" y="468"/>
                  </a:lnTo>
                  <a:lnTo>
                    <a:pt x="93" y="460"/>
                  </a:lnTo>
                  <a:lnTo>
                    <a:pt x="106" y="451"/>
                  </a:lnTo>
                  <a:lnTo>
                    <a:pt x="119" y="441"/>
                  </a:lnTo>
                  <a:lnTo>
                    <a:pt x="132" y="432"/>
                  </a:lnTo>
                  <a:lnTo>
                    <a:pt x="146" y="420"/>
                  </a:lnTo>
                  <a:lnTo>
                    <a:pt x="157" y="409"/>
                  </a:lnTo>
                  <a:lnTo>
                    <a:pt x="182" y="386"/>
                  </a:lnTo>
                  <a:lnTo>
                    <a:pt x="202" y="364"/>
                  </a:lnTo>
                  <a:lnTo>
                    <a:pt x="223" y="339"/>
                  </a:lnTo>
                  <a:lnTo>
                    <a:pt x="242" y="313"/>
                  </a:lnTo>
                  <a:lnTo>
                    <a:pt x="259" y="286"/>
                  </a:lnTo>
                  <a:lnTo>
                    <a:pt x="274" y="258"/>
                  </a:lnTo>
                  <a:lnTo>
                    <a:pt x="288" y="229"/>
                  </a:lnTo>
                  <a:lnTo>
                    <a:pt x="301" y="199"/>
                  </a:lnTo>
                  <a:lnTo>
                    <a:pt x="312" y="167"/>
                  </a:lnTo>
                  <a:lnTo>
                    <a:pt x="323" y="135"/>
                  </a:lnTo>
                  <a:lnTo>
                    <a:pt x="331" y="102"/>
                  </a:lnTo>
                  <a:lnTo>
                    <a:pt x="339" y="68"/>
                  </a:lnTo>
                  <a:lnTo>
                    <a:pt x="344" y="34"/>
                  </a:lnTo>
                  <a:lnTo>
                    <a:pt x="350" y="0"/>
                  </a:lnTo>
                  <a:lnTo>
                    <a:pt x="431" y="0"/>
                  </a:lnTo>
                  <a:lnTo>
                    <a:pt x="428" y="25"/>
                  </a:lnTo>
                  <a:lnTo>
                    <a:pt x="424" y="49"/>
                  </a:lnTo>
                  <a:lnTo>
                    <a:pt x="420" y="74"/>
                  </a:lnTo>
                  <a:lnTo>
                    <a:pt x="414" y="97"/>
                  </a:lnTo>
                  <a:lnTo>
                    <a:pt x="409" y="119"/>
                  </a:lnTo>
                  <a:lnTo>
                    <a:pt x="403" y="140"/>
                  </a:lnTo>
                  <a:lnTo>
                    <a:pt x="397" y="163"/>
                  </a:lnTo>
                  <a:lnTo>
                    <a:pt x="392" y="184"/>
                  </a:lnTo>
                  <a:lnTo>
                    <a:pt x="384" y="203"/>
                  </a:lnTo>
                  <a:lnTo>
                    <a:pt x="376" y="222"/>
                  </a:lnTo>
                  <a:lnTo>
                    <a:pt x="369" y="241"/>
                  </a:lnTo>
                  <a:lnTo>
                    <a:pt x="359" y="260"/>
                  </a:lnTo>
                  <a:lnTo>
                    <a:pt x="350" y="277"/>
                  </a:lnTo>
                  <a:lnTo>
                    <a:pt x="341" y="292"/>
                  </a:lnTo>
                  <a:lnTo>
                    <a:pt x="331" y="307"/>
                  </a:lnTo>
                  <a:lnTo>
                    <a:pt x="322" y="322"/>
                  </a:lnTo>
                  <a:lnTo>
                    <a:pt x="308" y="337"/>
                  </a:lnTo>
                  <a:lnTo>
                    <a:pt x="297" y="352"/>
                  </a:lnTo>
                  <a:lnTo>
                    <a:pt x="286" y="366"/>
                  </a:lnTo>
                  <a:lnTo>
                    <a:pt x="272" y="381"/>
                  </a:lnTo>
                  <a:lnTo>
                    <a:pt x="261" y="392"/>
                  </a:lnTo>
                  <a:lnTo>
                    <a:pt x="248" y="405"/>
                  </a:lnTo>
                  <a:lnTo>
                    <a:pt x="236" y="417"/>
                  </a:lnTo>
                  <a:lnTo>
                    <a:pt x="223" y="428"/>
                  </a:lnTo>
                  <a:lnTo>
                    <a:pt x="210" y="439"/>
                  </a:lnTo>
                  <a:lnTo>
                    <a:pt x="199" y="449"/>
                  </a:lnTo>
                  <a:lnTo>
                    <a:pt x="185" y="458"/>
                  </a:lnTo>
                  <a:lnTo>
                    <a:pt x="172" y="468"/>
                  </a:lnTo>
                  <a:lnTo>
                    <a:pt x="159" y="475"/>
                  </a:lnTo>
                  <a:lnTo>
                    <a:pt x="146" y="485"/>
                  </a:lnTo>
                  <a:lnTo>
                    <a:pt x="130" y="492"/>
                  </a:lnTo>
                  <a:lnTo>
                    <a:pt x="117" y="498"/>
                  </a:lnTo>
                  <a:lnTo>
                    <a:pt x="104" y="504"/>
                  </a:lnTo>
                  <a:lnTo>
                    <a:pt x="91" y="509"/>
                  </a:lnTo>
                  <a:lnTo>
                    <a:pt x="79" y="513"/>
                  </a:lnTo>
                  <a:lnTo>
                    <a:pt x="68" y="517"/>
                  </a:lnTo>
                  <a:lnTo>
                    <a:pt x="59" y="521"/>
                  </a:lnTo>
                  <a:lnTo>
                    <a:pt x="49" y="525"/>
                  </a:lnTo>
                  <a:lnTo>
                    <a:pt x="40" y="526"/>
                  </a:lnTo>
                  <a:lnTo>
                    <a:pt x="32" y="530"/>
                  </a:lnTo>
                  <a:lnTo>
                    <a:pt x="26" y="532"/>
                  </a:lnTo>
                  <a:lnTo>
                    <a:pt x="21" y="532"/>
                  </a:lnTo>
                  <a:lnTo>
                    <a:pt x="15" y="534"/>
                  </a:lnTo>
                  <a:lnTo>
                    <a:pt x="11" y="534"/>
                  </a:lnTo>
                  <a:lnTo>
                    <a:pt x="7" y="536"/>
                  </a:lnTo>
                  <a:lnTo>
                    <a:pt x="4" y="536"/>
                  </a:lnTo>
                  <a:lnTo>
                    <a:pt x="2" y="534"/>
                  </a:lnTo>
                  <a:lnTo>
                    <a:pt x="0" y="534"/>
                  </a:lnTo>
                  <a:lnTo>
                    <a:pt x="0" y="534"/>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34" name="Freeform 13"/>
            <p:cNvSpPr/>
            <p:nvPr/>
          </p:nvSpPr>
          <p:spPr bwMode="auto">
            <a:xfrm>
              <a:off x="1852141" y="2056279"/>
              <a:ext cx="273050" cy="244475"/>
            </a:xfrm>
            <a:custGeom>
              <a:avLst/>
              <a:gdLst>
                <a:gd name="T0" fmla="*/ 108 w 344"/>
                <a:gd name="T1" fmla="*/ 34 h 309"/>
                <a:gd name="T2" fmla="*/ 148 w 344"/>
                <a:gd name="T3" fmla="*/ 53 h 309"/>
                <a:gd name="T4" fmla="*/ 184 w 344"/>
                <a:gd name="T5" fmla="*/ 68 h 309"/>
                <a:gd name="T6" fmla="*/ 218 w 344"/>
                <a:gd name="T7" fmla="*/ 83 h 309"/>
                <a:gd name="T8" fmla="*/ 246 w 344"/>
                <a:gd name="T9" fmla="*/ 99 h 309"/>
                <a:gd name="T10" fmla="*/ 269 w 344"/>
                <a:gd name="T11" fmla="*/ 116 h 309"/>
                <a:gd name="T12" fmla="*/ 291 w 344"/>
                <a:gd name="T13" fmla="*/ 138 h 309"/>
                <a:gd name="T14" fmla="*/ 310 w 344"/>
                <a:gd name="T15" fmla="*/ 163 h 309"/>
                <a:gd name="T16" fmla="*/ 326 w 344"/>
                <a:gd name="T17" fmla="*/ 193 h 309"/>
                <a:gd name="T18" fmla="*/ 337 w 344"/>
                <a:gd name="T19" fmla="*/ 220 h 309"/>
                <a:gd name="T20" fmla="*/ 343 w 344"/>
                <a:gd name="T21" fmla="*/ 244 h 309"/>
                <a:gd name="T22" fmla="*/ 344 w 344"/>
                <a:gd name="T23" fmla="*/ 263 h 309"/>
                <a:gd name="T24" fmla="*/ 341 w 344"/>
                <a:gd name="T25" fmla="*/ 280 h 309"/>
                <a:gd name="T26" fmla="*/ 335 w 344"/>
                <a:gd name="T27" fmla="*/ 293 h 309"/>
                <a:gd name="T28" fmla="*/ 327 w 344"/>
                <a:gd name="T29" fmla="*/ 303 h 309"/>
                <a:gd name="T30" fmla="*/ 318 w 344"/>
                <a:gd name="T31" fmla="*/ 307 h 309"/>
                <a:gd name="T32" fmla="*/ 312 w 344"/>
                <a:gd name="T33" fmla="*/ 307 h 309"/>
                <a:gd name="T34" fmla="*/ 303 w 344"/>
                <a:gd name="T35" fmla="*/ 303 h 309"/>
                <a:gd name="T36" fmla="*/ 290 w 344"/>
                <a:gd name="T37" fmla="*/ 293 h 309"/>
                <a:gd name="T38" fmla="*/ 273 w 344"/>
                <a:gd name="T39" fmla="*/ 280 h 309"/>
                <a:gd name="T40" fmla="*/ 252 w 344"/>
                <a:gd name="T41" fmla="*/ 263 h 309"/>
                <a:gd name="T42" fmla="*/ 225 w 344"/>
                <a:gd name="T43" fmla="*/ 240 h 309"/>
                <a:gd name="T44" fmla="*/ 197 w 344"/>
                <a:gd name="T45" fmla="*/ 212 h 309"/>
                <a:gd name="T46" fmla="*/ 163 w 344"/>
                <a:gd name="T47" fmla="*/ 180 h 309"/>
                <a:gd name="T48" fmla="*/ 127 w 344"/>
                <a:gd name="T49" fmla="*/ 142 h 309"/>
                <a:gd name="T50" fmla="*/ 93 w 344"/>
                <a:gd name="T51" fmla="*/ 110 h 309"/>
                <a:gd name="T52" fmla="*/ 64 w 344"/>
                <a:gd name="T53" fmla="*/ 81 h 309"/>
                <a:gd name="T54" fmla="*/ 42 w 344"/>
                <a:gd name="T55" fmla="*/ 57 h 309"/>
                <a:gd name="T56" fmla="*/ 23 w 344"/>
                <a:gd name="T57" fmla="*/ 38 h 309"/>
                <a:gd name="T58" fmla="*/ 9 w 344"/>
                <a:gd name="T59" fmla="*/ 21 h 309"/>
                <a:gd name="T60" fmla="*/ 2 w 344"/>
                <a:gd name="T61" fmla="*/ 11 h 309"/>
                <a:gd name="T62" fmla="*/ 0 w 344"/>
                <a:gd name="T63" fmla="*/ 4 h 309"/>
                <a:gd name="T64" fmla="*/ 2 w 344"/>
                <a:gd name="T65" fmla="*/ 2 h 309"/>
                <a:gd name="T66" fmla="*/ 6 w 344"/>
                <a:gd name="T67" fmla="*/ 0 h 309"/>
                <a:gd name="T68" fmla="*/ 11 w 344"/>
                <a:gd name="T69" fmla="*/ 0 h 309"/>
                <a:gd name="T70" fmla="*/ 21 w 344"/>
                <a:gd name="T71" fmla="*/ 2 h 309"/>
                <a:gd name="T72" fmla="*/ 32 w 344"/>
                <a:gd name="T73" fmla="*/ 4 h 309"/>
                <a:gd name="T74" fmla="*/ 45 w 344"/>
                <a:gd name="T75" fmla="*/ 10 h 309"/>
                <a:gd name="T76" fmla="*/ 61 w 344"/>
                <a:gd name="T77" fmla="*/ 15 h 309"/>
                <a:gd name="T78" fmla="*/ 78 w 344"/>
                <a:gd name="T79" fmla="*/ 23 h 309"/>
                <a:gd name="T80" fmla="*/ 87 w 344"/>
                <a:gd name="T81" fmla="*/ 2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4" h="309">
                  <a:moveTo>
                    <a:pt x="87" y="27"/>
                  </a:moveTo>
                  <a:lnTo>
                    <a:pt x="108" y="34"/>
                  </a:lnTo>
                  <a:lnTo>
                    <a:pt x="129" y="44"/>
                  </a:lnTo>
                  <a:lnTo>
                    <a:pt x="148" y="53"/>
                  </a:lnTo>
                  <a:lnTo>
                    <a:pt x="167" y="61"/>
                  </a:lnTo>
                  <a:lnTo>
                    <a:pt x="184" y="68"/>
                  </a:lnTo>
                  <a:lnTo>
                    <a:pt x="201" y="76"/>
                  </a:lnTo>
                  <a:lnTo>
                    <a:pt x="218" y="83"/>
                  </a:lnTo>
                  <a:lnTo>
                    <a:pt x="233" y="91"/>
                  </a:lnTo>
                  <a:lnTo>
                    <a:pt x="246" y="99"/>
                  </a:lnTo>
                  <a:lnTo>
                    <a:pt x="257" y="106"/>
                  </a:lnTo>
                  <a:lnTo>
                    <a:pt x="269" y="116"/>
                  </a:lnTo>
                  <a:lnTo>
                    <a:pt x="280" y="125"/>
                  </a:lnTo>
                  <a:lnTo>
                    <a:pt x="291" y="138"/>
                  </a:lnTo>
                  <a:lnTo>
                    <a:pt x="301" y="150"/>
                  </a:lnTo>
                  <a:lnTo>
                    <a:pt x="310" y="163"/>
                  </a:lnTo>
                  <a:lnTo>
                    <a:pt x="320" y="178"/>
                  </a:lnTo>
                  <a:lnTo>
                    <a:pt x="326" y="193"/>
                  </a:lnTo>
                  <a:lnTo>
                    <a:pt x="331" y="208"/>
                  </a:lnTo>
                  <a:lnTo>
                    <a:pt x="337" y="220"/>
                  </a:lnTo>
                  <a:lnTo>
                    <a:pt x="341" y="233"/>
                  </a:lnTo>
                  <a:lnTo>
                    <a:pt x="343" y="244"/>
                  </a:lnTo>
                  <a:lnTo>
                    <a:pt x="344" y="254"/>
                  </a:lnTo>
                  <a:lnTo>
                    <a:pt x="344" y="263"/>
                  </a:lnTo>
                  <a:lnTo>
                    <a:pt x="343" y="273"/>
                  </a:lnTo>
                  <a:lnTo>
                    <a:pt x="341" y="280"/>
                  </a:lnTo>
                  <a:lnTo>
                    <a:pt x="339" y="288"/>
                  </a:lnTo>
                  <a:lnTo>
                    <a:pt x="335" y="293"/>
                  </a:lnTo>
                  <a:lnTo>
                    <a:pt x="331" y="299"/>
                  </a:lnTo>
                  <a:lnTo>
                    <a:pt x="327" y="303"/>
                  </a:lnTo>
                  <a:lnTo>
                    <a:pt x="324" y="305"/>
                  </a:lnTo>
                  <a:lnTo>
                    <a:pt x="318" y="307"/>
                  </a:lnTo>
                  <a:lnTo>
                    <a:pt x="314" y="309"/>
                  </a:lnTo>
                  <a:lnTo>
                    <a:pt x="312" y="307"/>
                  </a:lnTo>
                  <a:lnTo>
                    <a:pt x="309" y="305"/>
                  </a:lnTo>
                  <a:lnTo>
                    <a:pt x="303" y="303"/>
                  </a:lnTo>
                  <a:lnTo>
                    <a:pt x="297" y="299"/>
                  </a:lnTo>
                  <a:lnTo>
                    <a:pt x="290" y="293"/>
                  </a:lnTo>
                  <a:lnTo>
                    <a:pt x="282" y="288"/>
                  </a:lnTo>
                  <a:lnTo>
                    <a:pt x="273" y="280"/>
                  </a:lnTo>
                  <a:lnTo>
                    <a:pt x="261" y="273"/>
                  </a:lnTo>
                  <a:lnTo>
                    <a:pt x="252" y="263"/>
                  </a:lnTo>
                  <a:lnTo>
                    <a:pt x="238" y="252"/>
                  </a:lnTo>
                  <a:lnTo>
                    <a:pt x="225" y="240"/>
                  </a:lnTo>
                  <a:lnTo>
                    <a:pt x="212" y="227"/>
                  </a:lnTo>
                  <a:lnTo>
                    <a:pt x="197" y="212"/>
                  </a:lnTo>
                  <a:lnTo>
                    <a:pt x="180" y="197"/>
                  </a:lnTo>
                  <a:lnTo>
                    <a:pt x="163" y="180"/>
                  </a:lnTo>
                  <a:lnTo>
                    <a:pt x="146" y="161"/>
                  </a:lnTo>
                  <a:lnTo>
                    <a:pt x="127" y="142"/>
                  </a:lnTo>
                  <a:lnTo>
                    <a:pt x="110" y="125"/>
                  </a:lnTo>
                  <a:lnTo>
                    <a:pt x="93" y="110"/>
                  </a:lnTo>
                  <a:lnTo>
                    <a:pt x="78" y="95"/>
                  </a:lnTo>
                  <a:lnTo>
                    <a:pt x="64" y="81"/>
                  </a:lnTo>
                  <a:lnTo>
                    <a:pt x="53" y="68"/>
                  </a:lnTo>
                  <a:lnTo>
                    <a:pt x="42" y="57"/>
                  </a:lnTo>
                  <a:lnTo>
                    <a:pt x="32" y="46"/>
                  </a:lnTo>
                  <a:lnTo>
                    <a:pt x="23" y="38"/>
                  </a:lnTo>
                  <a:lnTo>
                    <a:pt x="17" y="28"/>
                  </a:lnTo>
                  <a:lnTo>
                    <a:pt x="9" y="21"/>
                  </a:lnTo>
                  <a:lnTo>
                    <a:pt x="6" y="15"/>
                  </a:lnTo>
                  <a:lnTo>
                    <a:pt x="2" y="11"/>
                  </a:lnTo>
                  <a:lnTo>
                    <a:pt x="0" y="8"/>
                  </a:lnTo>
                  <a:lnTo>
                    <a:pt x="0" y="4"/>
                  </a:lnTo>
                  <a:lnTo>
                    <a:pt x="0" y="2"/>
                  </a:lnTo>
                  <a:lnTo>
                    <a:pt x="2" y="2"/>
                  </a:lnTo>
                  <a:lnTo>
                    <a:pt x="4" y="2"/>
                  </a:lnTo>
                  <a:lnTo>
                    <a:pt x="6" y="0"/>
                  </a:lnTo>
                  <a:lnTo>
                    <a:pt x="9" y="0"/>
                  </a:lnTo>
                  <a:lnTo>
                    <a:pt x="11" y="0"/>
                  </a:lnTo>
                  <a:lnTo>
                    <a:pt x="17" y="2"/>
                  </a:lnTo>
                  <a:lnTo>
                    <a:pt x="21" y="2"/>
                  </a:lnTo>
                  <a:lnTo>
                    <a:pt x="27" y="4"/>
                  </a:lnTo>
                  <a:lnTo>
                    <a:pt x="32" y="4"/>
                  </a:lnTo>
                  <a:lnTo>
                    <a:pt x="38" y="6"/>
                  </a:lnTo>
                  <a:lnTo>
                    <a:pt x="45" y="10"/>
                  </a:lnTo>
                  <a:lnTo>
                    <a:pt x="53" y="11"/>
                  </a:lnTo>
                  <a:lnTo>
                    <a:pt x="61" y="15"/>
                  </a:lnTo>
                  <a:lnTo>
                    <a:pt x="68" y="17"/>
                  </a:lnTo>
                  <a:lnTo>
                    <a:pt x="78" y="23"/>
                  </a:lnTo>
                  <a:lnTo>
                    <a:pt x="87" y="27"/>
                  </a:lnTo>
                  <a:lnTo>
                    <a:pt x="87" y="27"/>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35" name="Freeform 14"/>
            <p:cNvSpPr/>
            <p:nvPr/>
          </p:nvSpPr>
          <p:spPr bwMode="auto">
            <a:xfrm>
              <a:off x="1571154" y="1927692"/>
              <a:ext cx="527050" cy="98425"/>
            </a:xfrm>
            <a:custGeom>
              <a:avLst/>
              <a:gdLst>
                <a:gd name="T0" fmla="*/ 659 w 664"/>
                <a:gd name="T1" fmla="*/ 66 h 123"/>
                <a:gd name="T2" fmla="*/ 649 w 664"/>
                <a:gd name="T3" fmla="*/ 70 h 123"/>
                <a:gd name="T4" fmla="*/ 636 w 664"/>
                <a:gd name="T5" fmla="*/ 72 h 123"/>
                <a:gd name="T6" fmla="*/ 615 w 664"/>
                <a:gd name="T7" fmla="*/ 74 h 123"/>
                <a:gd name="T8" fmla="*/ 591 w 664"/>
                <a:gd name="T9" fmla="*/ 76 h 123"/>
                <a:gd name="T10" fmla="*/ 558 w 664"/>
                <a:gd name="T11" fmla="*/ 76 h 123"/>
                <a:gd name="T12" fmla="*/ 521 w 664"/>
                <a:gd name="T13" fmla="*/ 76 h 123"/>
                <a:gd name="T14" fmla="*/ 477 w 664"/>
                <a:gd name="T15" fmla="*/ 80 h 123"/>
                <a:gd name="T16" fmla="*/ 426 w 664"/>
                <a:gd name="T17" fmla="*/ 83 h 123"/>
                <a:gd name="T18" fmla="*/ 369 w 664"/>
                <a:gd name="T19" fmla="*/ 91 h 123"/>
                <a:gd name="T20" fmla="*/ 307 w 664"/>
                <a:gd name="T21" fmla="*/ 99 h 123"/>
                <a:gd name="T22" fmla="*/ 244 w 664"/>
                <a:gd name="T23" fmla="*/ 108 h 123"/>
                <a:gd name="T24" fmla="*/ 191 w 664"/>
                <a:gd name="T25" fmla="*/ 114 h 123"/>
                <a:gd name="T26" fmla="*/ 152 w 664"/>
                <a:gd name="T27" fmla="*/ 119 h 123"/>
                <a:gd name="T28" fmla="*/ 121 w 664"/>
                <a:gd name="T29" fmla="*/ 121 h 123"/>
                <a:gd name="T30" fmla="*/ 102 w 664"/>
                <a:gd name="T31" fmla="*/ 123 h 123"/>
                <a:gd name="T32" fmla="*/ 82 w 664"/>
                <a:gd name="T33" fmla="*/ 121 h 123"/>
                <a:gd name="T34" fmla="*/ 55 w 664"/>
                <a:gd name="T35" fmla="*/ 116 h 123"/>
                <a:gd name="T36" fmla="*/ 29 w 664"/>
                <a:gd name="T37" fmla="*/ 104 h 123"/>
                <a:gd name="T38" fmla="*/ 15 w 664"/>
                <a:gd name="T39" fmla="*/ 101 h 123"/>
                <a:gd name="T40" fmla="*/ 6 w 664"/>
                <a:gd name="T41" fmla="*/ 97 h 123"/>
                <a:gd name="T42" fmla="*/ 2 w 664"/>
                <a:gd name="T43" fmla="*/ 91 h 123"/>
                <a:gd name="T44" fmla="*/ 2 w 664"/>
                <a:gd name="T45" fmla="*/ 87 h 123"/>
                <a:gd name="T46" fmla="*/ 8 w 664"/>
                <a:gd name="T47" fmla="*/ 83 h 123"/>
                <a:gd name="T48" fmla="*/ 23 w 664"/>
                <a:gd name="T49" fmla="*/ 78 h 123"/>
                <a:gd name="T50" fmla="*/ 51 w 664"/>
                <a:gd name="T51" fmla="*/ 76 h 123"/>
                <a:gd name="T52" fmla="*/ 66 w 664"/>
                <a:gd name="T53" fmla="*/ 76 h 123"/>
                <a:gd name="T54" fmla="*/ 93 w 664"/>
                <a:gd name="T55" fmla="*/ 72 h 123"/>
                <a:gd name="T56" fmla="*/ 131 w 664"/>
                <a:gd name="T57" fmla="*/ 66 h 123"/>
                <a:gd name="T58" fmla="*/ 184 w 664"/>
                <a:gd name="T59" fmla="*/ 57 h 123"/>
                <a:gd name="T60" fmla="*/ 250 w 664"/>
                <a:gd name="T61" fmla="*/ 46 h 123"/>
                <a:gd name="T62" fmla="*/ 328 w 664"/>
                <a:gd name="T63" fmla="*/ 30 h 123"/>
                <a:gd name="T64" fmla="*/ 399 w 664"/>
                <a:gd name="T65" fmla="*/ 19 h 123"/>
                <a:gd name="T66" fmla="*/ 460 w 664"/>
                <a:gd name="T67" fmla="*/ 10 h 123"/>
                <a:gd name="T68" fmla="*/ 505 w 664"/>
                <a:gd name="T69" fmla="*/ 4 h 123"/>
                <a:gd name="T70" fmla="*/ 541 w 664"/>
                <a:gd name="T71" fmla="*/ 0 h 123"/>
                <a:gd name="T72" fmla="*/ 564 w 664"/>
                <a:gd name="T73" fmla="*/ 0 h 123"/>
                <a:gd name="T74" fmla="*/ 596 w 664"/>
                <a:gd name="T75" fmla="*/ 2 h 123"/>
                <a:gd name="T76" fmla="*/ 625 w 664"/>
                <a:gd name="T77" fmla="*/ 12 h 123"/>
                <a:gd name="T78" fmla="*/ 645 w 664"/>
                <a:gd name="T79" fmla="*/ 30 h 123"/>
                <a:gd name="T80" fmla="*/ 659 w 664"/>
                <a:gd name="T81" fmla="*/ 48 h 123"/>
                <a:gd name="T82" fmla="*/ 664 w 664"/>
                <a:gd name="T83" fmla="*/ 6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4" h="123">
                  <a:moveTo>
                    <a:pt x="663" y="65"/>
                  </a:moveTo>
                  <a:lnTo>
                    <a:pt x="661" y="65"/>
                  </a:lnTo>
                  <a:lnTo>
                    <a:pt x="659" y="66"/>
                  </a:lnTo>
                  <a:lnTo>
                    <a:pt x="657" y="66"/>
                  </a:lnTo>
                  <a:lnTo>
                    <a:pt x="653" y="68"/>
                  </a:lnTo>
                  <a:lnTo>
                    <a:pt x="649" y="70"/>
                  </a:lnTo>
                  <a:lnTo>
                    <a:pt x="645" y="70"/>
                  </a:lnTo>
                  <a:lnTo>
                    <a:pt x="642" y="72"/>
                  </a:lnTo>
                  <a:lnTo>
                    <a:pt x="636" y="72"/>
                  </a:lnTo>
                  <a:lnTo>
                    <a:pt x="630" y="72"/>
                  </a:lnTo>
                  <a:lnTo>
                    <a:pt x="623" y="74"/>
                  </a:lnTo>
                  <a:lnTo>
                    <a:pt x="615" y="74"/>
                  </a:lnTo>
                  <a:lnTo>
                    <a:pt x="608" y="74"/>
                  </a:lnTo>
                  <a:lnTo>
                    <a:pt x="598" y="76"/>
                  </a:lnTo>
                  <a:lnTo>
                    <a:pt x="591" y="76"/>
                  </a:lnTo>
                  <a:lnTo>
                    <a:pt x="579" y="76"/>
                  </a:lnTo>
                  <a:lnTo>
                    <a:pt x="570" y="76"/>
                  </a:lnTo>
                  <a:lnTo>
                    <a:pt x="558" y="76"/>
                  </a:lnTo>
                  <a:lnTo>
                    <a:pt x="545" y="76"/>
                  </a:lnTo>
                  <a:lnTo>
                    <a:pt x="534" y="76"/>
                  </a:lnTo>
                  <a:lnTo>
                    <a:pt x="521" y="76"/>
                  </a:lnTo>
                  <a:lnTo>
                    <a:pt x="505" y="78"/>
                  </a:lnTo>
                  <a:lnTo>
                    <a:pt x="492" y="78"/>
                  </a:lnTo>
                  <a:lnTo>
                    <a:pt x="477" y="80"/>
                  </a:lnTo>
                  <a:lnTo>
                    <a:pt x="460" y="82"/>
                  </a:lnTo>
                  <a:lnTo>
                    <a:pt x="443" y="82"/>
                  </a:lnTo>
                  <a:lnTo>
                    <a:pt x="426" y="83"/>
                  </a:lnTo>
                  <a:lnTo>
                    <a:pt x="409" y="85"/>
                  </a:lnTo>
                  <a:lnTo>
                    <a:pt x="390" y="87"/>
                  </a:lnTo>
                  <a:lnTo>
                    <a:pt x="369" y="91"/>
                  </a:lnTo>
                  <a:lnTo>
                    <a:pt x="350" y="93"/>
                  </a:lnTo>
                  <a:lnTo>
                    <a:pt x="329" y="97"/>
                  </a:lnTo>
                  <a:lnTo>
                    <a:pt x="307" y="99"/>
                  </a:lnTo>
                  <a:lnTo>
                    <a:pt x="286" y="102"/>
                  </a:lnTo>
                  <a:lnTo>
                    <a:pt x="265" y="106"/>
                  </a:lnTo>
                  <a:lnTo>
                    <a:pt x="244" y="108"/>
                  </a:lnTo>
                  <a:lnTo>
                    <a:pt x="225" y="110"/>
                  </a:lnTo>
                  <a:lnTo>
                    <a:pt x="208" y="112"/>
                  </a:lnTo>
                  <a:lnTo>
                    <a:pt x="191" y="114"/>
                  </a:lnTo>
                  <a:lnTo>
                    <a:pt x="178" y="116"/>
                  </a:lnTo>
                  <a:lnTo>
                    <a:pt x="163" y="118"/>
                  </a:lnTo>
                  <a:lnTo>
                    <a:pt x="152" y="119"/>
                  </a:lnTo>
                  <a:lnTo>
                    <a:pt x="140" y="119"/>
                  </a:lnTo>
                  <a:lnTo>
                    <a:pt x="131" y="121"/>
                  </a:lnTo>
                  <a:lnTo>
                    <a:pt x="121" y="121"/>
                  </a:lnTo>
                  <a:lnTo>
                    <a:pt x="114" y="121"/>
                  </a:lnTo>
                  <a:lnTo>
                    <a:pt x="106" y="123"/>
                  </a:lnTo>
                  <a:lnTo>
                    <a:pt x="102" y="123"/>
                  </a:lnTo>
                  <a:lnTo>
                    <a:pt x="99" y="123"/>
                  </a:lnTo>
                  <a:lnTo>
                    <a:pt x="89" y="123"/>
                  </a:lnTo>
                  <a:lnTo>
                    <a:pt x="82" y="121"/>
                  </a:lnTo>
                  <a:lnTo>
                    <a:pt x="72" y="119"/>
                  </a:lnTo>
                  <a:lnTo>
                    <a:pt x="63" y="118"/>
                  </a:lnTo>
                  <a:lnTo>
                    <a:pt x="55" y="116"/>
                  </a:lnTo>
                  <a:lnTo>
                    <a:pt x="46" y="114"/>
                  </a:lnTo>
                  <a:lnTo>
                    <a:pt x="36" y="110"/>
                  </a:lnTo>
                  <a:lnTo>
                    <a:pt x="29" y="104"/>
                  </a:lnTo>
                  <a:lnTo>
                    <a:pt x="23" y="104"/>
                  </a:lnTo>
                  <a:lnTo>
                    <a:pt x="19" y="102"/>
                  </a:lnTo>
                  <a:lnTo>
                    <a:pt x="15" y="101"/>
                  </a:lnTo>
                  <a:lnTo>
                    <a:pt x="11" y="101"/>
                  </a:lnTo>
                  <a:lnTo>
                    <a:pt x="8" y="99"/>
                  </a:lnTo>
                  <a:lnTo>
                    <a:pt x="6" y="97"/>
                  </a:lnTo>
                  <a:lnTo>
                    <a:pt x="4" y="95"/>
                  </a:lnTo>
                  <a:lnTo>
                    <a:pt x="2" y="93"/>
                  </a:lnTo>
                  <a:lnTo>
                    <a:pt x="2" y="91"/>
                  </a:lnTo>
                  <a:lnTo>
                    <a:pt x="0" y="89"/>
                  </a:lnTo>
                  <a:lnTo>
                    <a:pt x="2" y="89"/>
                  </a:lnTo>
                  <a:lnTo>
                    <a:pt x="2" y="87"/>
                  </a:lnTo>
                  <a:lnTo>
                    <a:pt x="4" y="85"/>
                  </a:lnTo>
                  <a:lnTo>
                    <a:pt x="6" y="83"/>
                  </a:lnTo>
                  <a:lnTo>
                    <a:pt x="8" y="83"/>
                  </a:lnTo>
                  <a:lnTo>
                    <a:pt x="11" y="82"/>
                  </a:lnTo>
                  <a:lnTo>
                    <a:pt x="17" y="80"/>
                  </a:lnTo>
                  <a:lnTo>
                    <a:pt x="23" y="78"/>
                  </a:lnTo>
                  <a:lnTo>
                    <a:pt x="34" y="76"/>
                  </a:lnTo>
                  <a:lnTo>
                    <a:pt x="46" y="76"/>
                  </a:lnTo>
                  <a:lnTo>
                    <a:pt x="51" y="76"/>
                  </a:lnTo>
                  <a:lnTo>
                    <a:pt x="57" y="76"/>
                  </a:lnTo>
                  <a:lnTo>
                    <a:pt x="61" y="76"/>
                  </a:lnTo>
                  <a:lnTo>
                    <a:pt x="66" y="76"/>
                  </a:lnTo>
                  <a:lnTo>
                    <a:pt x="74" y="74"/>
                  </a:lnTo>
                  <a:lnTo>
                    <a:pt x="83" y="74"/>
                  </a:lnTo>
                  <a:lnTo>
                    <a:pt x="93" y="72"/>
                  </a:lnTo>
                  <a:lnTo>
                    <a:pt x="104" y="70"/>
                  </a:lnTo>
                  <a:lnTo>
                    <a:pt x="117" y="68"/>
                  </a:lnTo>
                  <a:lnTo>
                    <a:pt x="131" y="66"/>
                  </a:lnTo>
                  <a:lnTo>
                    <a:pt x="148" y="65"/>
                  </a:lnTo>
                  <a:lnTo>
                    <a:pt x="165" y="61"/>
                  </a:lnTo>
                  <a:lnTo>
                    <a:pt x="184" y="57"/>
                  </a:lnTo>
                  <a:lnTo>
                    <a:pt x="205" y="53"/>
                  </a:lnTo>
                  <a:lnTo>
                    <a:pt x="227" y="49"/>
                  </a:lnTo>
                  <a:lnTo>
                    <a:pt x="250" y="46"/>
                  </a:lnTo>
                  <a:lnTo>
                    <a:pt x="275" y="40"/>
                  </a:lnTo>
                  <a:lnTo>
                    <a:pt x="301" y="34"/>
                  </a:lnTo>
                  <a:lnTo>
                    <a:pt x="328" y="30"/>
                  </a:lnTo>
                  <a:lnTo>
                    <a:pt x="354" y="27"/>
                  </a:lnTo>
                  <a:lnTo>
                    <a:pt x="377" y="23"/>
                  </a:lnTo>
                  <a:lnTo>
                    <a:pt x="399" y="19"/>
                  </a:lnTo>
                  <a:lnTo>
                    <a:pt x="420" y="15"/>
                  </a:lnTo>
                  <a:lnTo>
                    <a:pt x="441" y="13"/>
                  </a:lnTo>
                  <a:lnTo>
                    <a:pt x="460" y="10"/>
                  </a:lnTo>
                  <a:lnTo>
                    <a:pt x="477" y="8"/>
                  </a:lnTo>
                  <a:lnTo>
                    <a:pt x="492" y="6"/>
                  </a:lnTo>
                  <a:lnTo>
                    <a:pt x="505" y="4"/>
                  </a:lnTo>
                  <a:lnTo>
                    <a:pt x="519" y="2"/>
                  </a:lnTo>
                  <a:lnTo>
                    <a:pt x="530" y="2"/>
                  </a:lnTo>
                  <a:lnTo>
                    <a:pt x="541" y="0"/>
                  </a:lnTo>
                  <a:lnTo>
                    <a:pt x="549" y="0"/>
                  </a:lnTo>
                  <a:lnTo>
                    <a:pt x="557" y="0"/>
                  </a:lnTo>
                  <a:lnTo>
                    <a:pt x="564" y="0"/>
                  </a:lnTo>
                  <a:lnTo>
                    <a:pt x="574" y="0"/>
                  </a:lnTo>
                  <a:lnTo>
                    <a:pt x="585" y="0"/>
                  </a:lnTo>
                  <a:lnTo>
                    <a:pt x="596" y="2"/>
                  </a:lnTo>
                  <a:lnTo>
                    <a:pt x="606" y="4"/>
                  </a:lnTo>
                  <a:lnTo>
                    <a:pt x="615" y="8"/>
                  </a:lnTo>
                  <a:lnTo>
                    <a:pt x="625" y="12"/>
                  </a:lnTo>
                  <a:lnTo>
                    <a:pt x="632" y="17"/>
                  </a:lnTo>
                  <a:lnTo>
                    <a:pt x="640" y="23"/>
                  </a:lnTo>
                  <a:lnTo>
                    <a:pt x="645" y="30"/>
                  </a:lnTo>
                  <a:lnTo>
                    <a:pt x="651" y="36"/>
                  </a:lnTo>
                  <a:lnTo>
                    <a:pt x="655" y="42"/>
                  </a:lnTo>
                  <a:lnTo>
                    <a:pt x="659" y="48"/>
                  </a:lnTo>
                  <a:lnTo>
                    <a:pt x="663" y="53"/>
                  </a:lnTo>
                  <a:lnTo>
                    <a:pt x="664" y="57"/>
                  </a:lnTo>
                  <a:lnTo>
                    <a:pt x="664" y="61"/>
                  </a:lnTo>
                  <a:lnTo>
                    <a:pt x="663" y="65"/>
                  </a:lnTo>
                  <a:lnTo>
                    <a:pt x="663" y="65"/>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36" name="Freeform 15"/>
            <p:cNvSpPr/>
            <p:nvPr/>
          </p:nvSpPr>
          <p:spPr bwMode="auto">
            <a:xfrm>
              <a:off x="1342554" y="1179979"/>
              <a:ext cx="546100" cy="874713"/>
            </a:xfrm>
            <a:custGeom>
              <a:avLst/>
              <a:gdLst>
                <a:gd name="T0" fmla="*/ 0 w 689"/>
                <a:gd name="T1" fmla="*/ 1097 h 1101"/>
                <a:gd name="T2" fmla="*/ 2 w 689"/>
                <a:gd name="T3" fmla="*/ 1092 h 1101"/>
                <a:gd name="T4" fmla="*/ 16 w 689"/>
                <a:gd name="T5" fmla="*/ 1078 h 1101"/>
                <a:gd name="T6" fmla="*/ 42 w 689"/>
                <a:gd name="T7" fmla="*/ 1060 h 1101"/>
                <a:gd name="T8" fmla="*/ 61 w 689"/>
                <a:gd name="T9" fmla="*/ 1046 h 1101"/>
                <a:gd name="T10" fmla="*/ 86 w 689"/>
                <a:gd name="T11" fmla="*/ 1029 h 1101"/>
                <a:gd name="T12" fmla="*/ 114 w 689"/>
                <a:gd name="T13" fmla="*/ 1008 h 1101"/>
                <a:gd name="T14" fmla="*/ 169 w 689"/>
                <a:gd name="T15" fmla="*/ 967 h 1101"/>
                <a:gd name="T16" fmla="*/ 245 w 689"/>
                <a:gd name="T17" fmla="*/ 904 h 1101"/>
                <a:gd name="T18" fmla="*/ 313 w 689"/>
                <a:gd name="T19" fmla="*/ 829 h 1101"/>
                <a:gd name="T20" fmla="*/ 375 w 689"/>
                <a:gd name="T21" fmla="*/ 742 h 1101"/>
                <a:gd name="T22" fmla="*/ 424 w 689"/>
                <a:gd name="T23" fmla="*/ 651 h 1101"/>
                <a:gd name="T24" fmla="*/ 470 w 689"/>
                <a:gd name="T25" fmla="*/ 552 h 1101"/>
                <a:gd name="T26" fmla="*/ 508 w 689"/>
                <a:gd name="T27" fmla="*/ 450 h 1101"/>
                <a:gd name="T28" fmla="*/ 536 w 689"/>
                <a:gd name="T29" fmla="*/ 348 h 1101"/>
                <a:gd name="T30" fmla="*/ 559 w 689"/>
                <a:gd name="T31" fmla="*/ 240 h 1101"/>
                <a:gd name="T32" fmla="*/ 570 w 689"/>
                <a:gd name="T33" fmla="*/ 166 h 1101"/>
                <a:gd name="T34" fmla="*/ 574 w 689"/>
                <a:gd name="T35" fmla="*/ 123 h 1101"/>
                <a:gd name="T36" fmla="*/ 576 w 689"/>
                <a:gd name="T37" fmla="*/ 87 h 1101"/>
                <a:gd name="T38" fmla="*/ 574 w 689"/>
                <a:gd name="T39" fmla="*/ 62 h 1101"/>
                <a:gd name="T40" fmla="*/ 570 w 689"/>
                <a:gd name="T41" fmla="*/ 45 h 1101"/>
                <a:gd name="T42" fmla="*/ 563 w 689"/>
                <a:gd name="T43" fmla="*/ 36 h 1101"/>
                <a:gd name="T44" fmla="*/ 555 w 689"/>
                <a:gd name="T45" fmla="*/ 26 h 1101"/>
                <a:gd name="T46" fmla="*/ 553 w 689"/>
                <a:gd name="T47" fmla="*/ 13 h 1101"/>
                <a:gd name="T48" fmla="*/ 557 w 689"/>
                <a:gd name="T49" fmla="*/ 5 h 1101"/>
                <a:gd name="T50" fmla="*/ 568 w 689"/>
                <a:gd name="T51" fmla="*/ 1 h 1101"/>
                <a:gd name="T52" fmla="*/ 589 w 689"/>
                <a:gd name="T53" fmla="*/ 3 h 1101"/>
                <a:gd name="T54" fmla="*/ 625 w 689"/>
                <a:gd name="T55" fmla="*/ 13 h 1101"/>
                <a:gd name="T56" fmla="*/ 651 w 689"/>
                <a:gd name="T57" fmla="*/ 26 h 1101"/>
                <a:gd name="T58" fmla="*/ 670 w 689"/>
                <a:gd name="T59" fmla="*/ 45 h 1101"/>
                <a:gd name="T60" fmla="*/ 684 w 689"/>
                <a:gd name="T61" fmla="*/ 64 h 1101"/>
                <a:gd name="T62" fmla="*/ 689 w 689"/>
                <a:gd name="T63" fmla="*/ 79 h 1101"/>
                <a:gd name="T64" fmla="*/ 686 w 689"/>
                <a:gd name="T65" fmla="*/ 104 h 1101"/>
                <a:gd name="T66" fmla="*/ 678 w 689"/>
                <a:gd name="T67" fmla="*/ 138 h 1101"/>
                <a:gd name="T68" fmla="*/ 665 w 689"/>
                <a:gd name="T69" fmla="*/ 185 h 1101"/>
                <a:gd name="T70" fmla="*/ 646 w 689"/>
                <a:gd name="T71" fmla="*/ 248 h 1101"/>
                <a:gd name="T72" fmla="*/ 625 w 689"/>
                <a:gd name="T73" fmla="*/ 321 h 1101"/>
                <a:gd name="T74" fmla="*/ 602 w 689"/>
                <a:gd name="T75" fmla="*/ 408 h 1101"/>
                <a:gd name="T76" fmla="*/ 566 w 689"/>
                <a:gd name="T77" fmla="*/ 511 h 1101"/>
                <a:gd name="T78" fmla="*/ 519 w 689"/>
                <a:gd name="T79" fmla="*/ 624 h 1101"/>
                <a:gd name="T80" fmla="*/ 458 w 689"/>
                <a:gd name="T81" fmla="*/ 736 h 1101"/>
                <a:gd name="T82" fmla="*/ 390 w 689"/>
                <a:gd name="T83" fmla="*/ 834 h 1101"/>
                <a:gd name="T84" fmla="*/ 326 w 689"/>
                <a:gd name="T85" fmla="*/ 908 h 1101"/>
                <a:gd name="T86" fmla="*/ 284 w 689"/>
                <a:gd name="T87" fmla="*/ 948 h 1101"/>
                <a:gd name="T88" fmla="*/ 243 w 689"/>
                <a:gd name="T89" fmla="*/ 982 h 1101"/>
                <a:gd name="T90" fmla="*/ 201 w 689"/>
                <a:gd name="T91" fmla="*/ 1012 h 1101"/>
                <a:gd name="T92" fmla="*/ 118 w 689"/>
                <a:gd name="T93" fmla="*/ 1060 h 1101"/>
                <a:gd name="T94" fmla="*/ 80 w 689"/>
                <a:gd name="T95" fmla="*/ 1077 h 1101"/>
                <a:gd name="T96" fmla="*/ 50 w 689"/>
                <a:gd name="T97" fmla="*/ 1090 h 1101"/>
                <a:gd name="T98" fmla="*/ 27 w 689"/>
                <a:gd name="T99" fmla="*/ 1097 h 1101"/>
                <a:gd name="T100" fmla="*/ 12 w 689"/>
                <a:gd name="T101" fmla="*/ 1101 h 1101"/>
                <a:gd name="T102" fmla="*/ 4 w 689"/>
                <a:gd name="T103" fmla="*/ 1101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9" h="1101">
                  <a:moveTo>
                    <a:pt x="2" y="1099"/>
                  </a:moveTo>
                  <a:lnTo>
                    <a:pt x="0" y="1099"/>
                  </a:lnTo>
                  <a:lnTo>
                    <a:pt x="0" y="1097"/>
                  </a:lnTo>
                  <a:lnTo>
                    <a:pt x="0" y="1096"/>
                  </a:lnTo>
                  <a:lnTo>
                    <a:pt x="2" y="1094"/>
                  </a:lnTo>
                  <a:lnTo>
                    <a:pt x="2" y="1092"/>
                  </a:lnTo>
                  <a:lnTo>
                    <a:pt x="4" y="1090"/>
                  </a:lnTo>
                  <a:lnTo>
                    <a:pt x="10" y="1084"/>
                  </a:lnTo>
                  <a:lnTo>
                    <a:pt x="16" y="1078"/>
                  </a:lnTo>
                  <a:lnTo>
                    <a:pt x="23" y="1073"/>
                  </a:lnTo>
                  <a:lnTo>
                    <a:pt x="33" y="1065"/>
                  </a:lnTo>
                  <a:lnTo>
                    <a:pt x="42" y="1060"/>
                  </a:lnTo>
                  <a:lnTo>
                    <a:pt x="48" y="1056"/>
                  </a:lnTo>
                  <a:lnTo>
                    <a:pt x="55" y="1052"/>
                  </a:lnTo>
                  <a:lnTo>
                    <a:pt x="61" y="1046"/>
                  </a:lnTo>
                  <a:lnTo>
                    <a:pt x="69" y="1041"/>
                  </a:lnTo>
                  <a:lnTo>
                    <a:pt x="76" y="1035"/>
                  </a:lnTo>
                  <a:lnTo>
                    <a:pt x="86" y="1029"/>
                  </a:lnTo>
                  <a:lnTo>
                    <a:pt x="93" y="1024"/>
                  </a:lnTo>
                  <a:lnTo>
                    <a:pt x="103" y="1016"/>
                  </a:lnTo>
                  <a:lnTo>
                    <a:pt x="114" y="1008"/>
                  </a:lnTo>
                  <a:lnTo>
                    <a:pt x="123" y="1001"/>
                  </a:lnTo>
                  <a:lnTo>
                    <a:pt x="146" y="986"/>
                  </a:lnTo>
                  <a:lnTo>
                    <a:pt x="169" y="967"/>
                  </a:lnTo>
                  <a:lnTo>
                    <a:pt x="194" y="948"/>
                  </a:lnTo>
                  <a:lnTo>
                    <a:pt x="220" y="927"/>
                  </a:lnTo>
                  <a:lnTo>
                    <a:pt x="245" y="904"/>
                  </a:lnTo>
                  <a:lnTo>
                    <a:pt x="267" y="880"/>
                  </a:lnTo>
                  <a:lnTo>
                    <a:pt x="290" y="855"/>
                  </a:lnTo>
                  <a:lnTo>
                    <a:pt x="313" y="829"/>
                  </a:lnTo>
                  <a:lnTo>
                    <a:pt x="334" y="802"/>
                  </a:lnTo>
                  <a:lnTo>
                    <a:pt x="354" y="772"/>
                  </a:lnTo>
                  <a:lnTo>
                    <a:pt x="375" y="742"/>
                  </a:lnTo>
                  <a:lnTo>
                    <a:pt x="392" y="713"/>
                  </a:lnTo>
                  <a:lnTo>
                    <a:pt x="407" y="683"/>
                  </a:lnTo>
                  <a:lnTo>
                    <a:pt x="424" y="651"/>
                  </a:lnTo>
                  <a:lnTo>
                    <a:pt x="440" y="620"/>
                  </a:lnTo>
                  <a:lnTo>
                    <a:pt x="455" y="586"/>
                  </a:lnTo>
                  <a:lnTo>
                    <a:pt x="470" y="552"/>
                  </a:lnTo>
                  <a:lnTo>
                    <a:pt x="483" y="518"/>
                  </a:lnTo>
                  <a:lnTo>
                    <a:pt x="496" y="484"/>
                  </a:lnTo>
                  <a:lnTo>
                    <a:pt x="508" y="450"/>
                  </a:lnTo>
                  <a:lnTo>
                    <a:pt x="517" y="416"/>
                  </a:lnTo>
                  <a:lnTo>
                    <a:pt x="527" y="382"/>
                  </a:lnTo>
                  <a:lnTo>
                    <a:pt x="536" y="348"/>
                  </a:lnTo>
                  <a:lnTo>
                    <a:pt x="544" y="312"/>
                  </a:lnTo>
                  <a:lnTo>
                    <a:pt x="553" y="276"/>
                  </a:lnTo>
                  <a:lnTo>
                    <a:pt x="559" y="240"/>
                  </a:lnTo>
                  <a:lnTo>
                    <a:pt x="566" y="202"/>
                  </a:lnTo>
                  <a:lnTo>
                    <a:pt x="568" y="185"/>
                  </a:lnTo>
                  <a:lnTo>
                    <a:pt x="570" y="166"/>
                  </a:lnTo>
                  <a:lnTo>
                    <a:pt x="572" y="151"/>
                  </a:lnTo>
                  <a:lnTo>
                    <a:pt x="572" y="136"/>
                  </a:lnTo>
                  <a:lnTo>
                    <a:pt x="574" y="123"/>
                  </a:lnTo>
                  <a:lnTo>
                    <a:pt x="574" y="109"/>
                  </a:lnTo>
                  <a:lnTo>
                    <a:pt x="574" y="98"/>
                  </a:lnTo>
                  <a:lnTo>
                    <a:pt x="576" y="87"/>
                  </a:lnTo>
                  <a:lnTo>
                    <a:pt x="574" y="77"/>
                  </a:lnTo>
                  <a:lnTo>
                    <a:pt x="574" y="70"/>
                  </a:lnTo>
                  <a:lnTo>
                    <a:pt x="574" y="62"/>
                  </a:lnTo>
                  <a:lnTo>
                    <a:pt x="572" y="54"/>
                  </a:lnTo>
                  <a:lnTo>
                    <a:pt x="572" y="49"/>
                  </a:lnTo>
                  <a:lnTo>
                    <a:pt x="570" y="45"/>
                  </a:lnTo>
                  <a:lnTo>
                    <a:pt x="568" y="41"/>
                  </a:lnTo>
                  <a:lnTo>
                    <a:pt x="566" y="37"/>
                  </a:lnTo>
                  <a:lnTo>
                    <a:pt x="563" y="36"/>
                  </a:lnTo>
                  <a:lnTo>
                    <a:pt x="559" y="32"/>
                  </a:lnTo>
                  <a:lnTo>
                    <a:pt x="557" y="30"/>
                  </a:lnTo>
                  <a:lnTo>
                    <a:pt x="555" y="26"/>
                  </a:lnTo>
                  <a:lnTo>
                    <a:pt x="553" y="22"/>
                  </a:lnTo>
                  <a:lnTo>
                    <a:pt x="553" y="17"/>
                  </a:lnTo>
                  <a:lnTo>
                    <a:pt x="553" y="13"/>
                  </a:lnTo>
                  <a:lnTo>
                    <a:pt x="555" y="9"/>
                  </a:lnTo>
                  <a:lnTo>
                    <a:pt x="555" y="7"/>
                  </a:lnTo>
                  <a:lnTo>
                    <a:pt x="557" y="5"/>
                  </a:lnTo>
                  <a:lnTo>
                    <a:pt x="559" y="3"/>
                  </a:lnTo>
                  <a:lnTo>
                    <a:pt x="564" y="1"/>
                  </a:lnTo>
                  <a:lnTo>
                    <a:pt x="568" y="1"/>
                  </a:lnTo>
                  <a:lnTo>
                    <a:pt x="574" y="0"/>
                  </a:lnTo>
                  <a:lnTo>
                    <a:pt x="581" y="1"/>
                  </a:lnTo>
                  <a:lnTo>
                    <a:pt x="589" y="3"/>
                  </a:lnTo>
                  <a:lnTo>
                    <a:pt x="608" y="7"/>
                  </a:lnTo>
                  <a:lnTo>
                    <a:pt x="616" y="11"/>
                  </a:lnTo>
                  <a:lnTo>
                    <a:pt x="625" y="13"/>
                  </a:lnTo>
                  <a:lnTo>
                    <a:pt x="633" y="17"/>
                  </a:lnTo>
                  <a:lnTo>
                    <a:pt x="642" y="20"/>
                  </a:lnTo>
                  <a:lnTo>
                    <a:pt x="651" y="26"/>
                  </a:lnTo>
                  <a:lnTo>
                    <a:pt x="659" y="32"/>
                  </a:lnTo>
                  <a:lnTo>
                    <a:pt x="667" y="39"/>
                  </a:lnTo>
                  <a:lnTo>
                    <a:pt x="670" y="45"/>
                  </a:lnTo>
                  <a:lnTo>
                    <a:pt x="676" y="53"/>
                  </a:lnTo>
                  <a:lnTo>
                    <a:pt x="680" y="58"/>
                  </a:lnTo>
                  <a:lnTo>
                    <a:pt x="684" y="64"/>
                  </a:lnTo>
                  <a:lnTo>
                    <a:pt x="686" y="70"/>
                  </a:lnTo>
                  <a:lnTo>
                    <a:pt x="687" y="75"/>
                  </a:lnTo>
                  <a:lnTo>
                    <a:pt x="689" y="79"/>
                  </a:lnTo>
                  <a:lnTo>
                    <a:pt x="687" y="87"/>
                  </a:lnTo>
                  <a:lnTo>
                    <a:pt x="687" y="94"/>
                  </a:lnTo>
                  <a:lnTo>
                    <a:pt x="686" y="104"/>
                  </a:lnTo>
                  <a:lnTo>
                    <a:pt x="684" y="115"/>
                  </a:lnTo>
                  <a:lnTo>
                    <a:pt x="682" y="126"/>
                  </a:lnTo>
                  <a:lnTo>
                    <a:pt x="678" y="138"/>
                  </a:lnTo>
                  <a:lnTo>
                    <a:pt x="674" y="153"/>
                  </a:lnTo>
                  <a:lnTo>
                    <a:pt x="670" y="168"/>
                  </a:lnTo>
                  <a:lnTo>
                    <a:pt x="665" y="185"/>
                  </a:lnTo>
                  <a:lnTo>
                    <a:pt x="657" y="204"/>
                  </a:lnTo>
                  <a:lnTo>
                    <a:pt x="651" y="225"/>
                  </a:lnTo>
                  <a:lnTo>
                    <a:pt x="646" y="248"/>
                  </a:lnTo>
                  <a:lnTo>
                    <a:pt x="638" y="270"/>
                  </a:lnTo>
                  <a:lnTo>
                    <a:pt x="633" y="295"/>
                  </a:lnTo>
                  <a:lnTo>
                    <a:pt x="625" y="321"/>
                  </a:lnTo>
                  <a:lnTo>
                    <a:pt x="619" y="350"/>
                  </a:lnTo>
                  <a:lnTo>
                    <a:pt x="612" y="378"/>
                  </a:lnTo>
                  <a:lnTo>
                    <a:pt x="602" y="408"/>
                  </a:lnTo>
                  <a:lnTo>
                    <a:pt x="593" y="442"/>
                  </a:lnTo>
                  <a:lnTo>
                    <a:pt x="580" y="477"/>
                  </a:lnTo>
                  <a:lnTo>
                    <a:pt x="566" y="511"/>
                  </a:lnTo>
                  <a:lnTo>
                    <a:pt x="553" y="548"/>
                  </a:lnTo>
                  <a:lnTo>
                    <a:pt x="536" y="586"/>
                  </a:lnTo>
                  <a:lnTo>
                    <a:pt x="519" y="624"/>
                  </a:lnTo>
                  <a:lnTo>
                    <a:pt x="500" y="664"/>
                  </a:lnTo>
                  <a:lnTo>
                    <a:pt x="479" y="700"/>
                  </a:lnTo>
                  <a:lnTo>
                    <a:pt x="458" y="736"/>
                  </a:lnTo>
                  <a:lnTo>
                    <a:pt x="436" y="770"/>
                  </a:lnTo>
                  <a:lnTo>
                    <a:pt x="413" y="804"/>
                  </a:lnTo>
                  <a:lnTo>
                    <a:pt x="390" y="834"/>
                  </a:lnTo>
                  <a:lnTo>
                    <a:pt x="366" y="865"/>
                  </a:lnTo>
                  <a:lnTo>
                    <a:pt x="339" y="895"/>
                  </a:lnTo>
                  <a:lnTo>
                    <a:pt x="326" y="908"/>
                  </a:lnTo>
                  <a:lnTo>
                    <a:pt x="311" y="921"/>
                  </a:lnTo>
                  <a:lnTo>
                    <a:pt x="298" y="935"/>
                  </a:lnTo>
                  <a:lnTo>
                    <a:pt x="284" y="948"/>
                  </a:lnTo>
                  <a:lnTo>
                    <a:pt x="271" y="959"/>
                  </a:lnTo>
                  <a:lnTo>
                    <a:pt x="256" y="971"/>
                  </a:lnTo>
                  <a:lnTo>
                    <a:pt x="243" y="982"/>
                  </a:lnTo>
                  <a:lnTo>
                    <a:pt x="229" y="991"/>
                  </a:lnTo>
                  <a:lnTo>
                    <a:pt x="216" y="1003"/>
                  </a:lnTo>
                  <a:lnTo>
                    <a:pt x="201" y="1012"/>
                  </a:lnTo>
                  <a:lnTo>
                    <a:pt x="175" y="1029"/>
                  </a:lnTo>
                  <a:lnTo>
                    <a:pt x="146" y="1044"/>
                  </a:lnTo>
                  <a:lnTo>
                    <a:pt x="118" y="1060"/>
                  </a:lnTo>
                  <a:lnTo>
                    <a:pt x="105" y="1065"/>
                  </a:lnTo>
                  <a:lnTo>
                    <a:pt x="91" y="1071"/>
                  </a:lnTo>
                  <a:lnTo>
                    <a:pt x="80" y="1077"/>
                  </a:lnTo>
                  <a:lnTo>
                    <a:pt x="69" y="1080"/>
                  </a:lnTo>
                  <a:lnTo>
                    <a:pt x="59" y="1086"/>
                  </a:lnTo>
                  <a:lnTo>
                    <a:pt x="50" y="1090"/>
                  </a:lnTo>
                  <a:lnTo>
                    <a:pt x="42" y="1092"/>
                  </a:lnTo>
                  <a:lnTo>
                    <a:pt x="35" y="1096"/>
                  </a:lnTo>
                  <a:lnTo>
                    <a:pt x="27" y="1097"/>
                  </a:lnTo>
                  <a:lnTo>
                    <a:pt x="21" y="1099"/>
                  </a:lnTo>
                  <a:lnTo>
                    <a:pt x="16" y="1099"/>
                  </a:lnTo>
                  <a:lnTo>
                    <a:pt x="12" y="1101"/>
                  </a:lnTo>
                  <a:lnTo>
                    <a:pt x="8" y="1101"/>
                  </a:lnTo>
                  <a:lnTo>
                    <a:pt x="6" y="1101"/>
                  </a:lnTo>
                  <a:lnTo>
                    <a:pt x="4" y="1101"/>
                  </a:lnTo>
                  <a:lnTo>
                    <a:pt x="2" y="1099"/>
                  </a:lnTo>
                  <a:lnTo>
                    <a:pt x="2" y="1099"/>
                  </a:lnTo>
                </a:path>
              </a:pathLst>
            </a:custGeom>
            <a:grpFill/>
            <a:ln w="9525">
              <a:noFill/>
              <a:prstDash val="solid"/>
              <a:round/>
            </a:ln>
          </p:spPr>
          <p:txBody>
            <a:bodyPr vert="horz" wrap="square" lIns="91440" tIns="45720" rIns="91440" bIns="45720" numCol="1" anchor="t" anchorCtr="0" compatLnSpc="1"/>
            <a:lstStyle/>
            <a:p>
              <a:endParaRPr lang="zh-CN" altLang="en-US"/>
            </a:p>
          </p:txBody>
        </p:sp>
      </p:grpSp>
      <p:sp>
        <p:nvSpPr>
          <p:cNvPr id="37" name="Freeform 7"/>
          <p:cNvSpPr/>
          <p:nvPr/>
        </p:nvSpPr>
        <p:spPr bwMode="auto">
          <a:xfrm>
            <a:off x="5716957" y="2925106"/>
            <a:ext cx="822128" cy="203966"/>
          </a:xfrm>
          <a:custGeom>
            <a:avLst/>
            <a:gdLst>
              <a:gd name="T0" fmla="*/ 409 w 646"/>
              <a:gd name="T1" fmla="*/ 36 h 159"/>
              <a:gd name="T2" fmla="*/ 439 w 646"/>
              <a:gd name="T3" fmla="*/ 27 h 159"/>
              <a:gd name="T4" fmla="*/ 468 w 646"/>
              <a:gd name="T5" fmla="*/ 19 h 159"/>
              <a:gd name="T6" fmla="*/ 494 w 646"/>
              <a:gd name="T7" fmla="*/ 11 h 159"/>
              <a:gd name="T8" fmla="*/ 517 w 646"/>
              <a:gd name="T9" fmla="*/ 8 h 159"/>
              <a:gd name="T10" fmla="*/ 538 w 646"/>
              <a:gd name="T11" fmla="*/ 4 h 159"/>
              <a:gd name="T12" fmla="*/ 555 w 646"/>
              <a:gd name="T13" fmla="*/ 2 h 159"/>
              <a:gd name="T14" fmla="*/ 568 w 646"/>
              <a:gd name="T15" fmla="*/ 0 h 159"/>
              <a:gd name="T16" fmla="*/ 585 w 646"/>
              <a:gd name="T17" fmla="*/ 0 h 159"/>
              <a:gd name="T18" fmla="*/ 604 w 646"/>
              <a:gd name="T19" fmla="*/ 2 h 159"/>
              <a:gd name="T20" fmla="*/ 621 w 646"/>
              <a:gd name="T21" fmla="*/ 8 h 159"/>
              <a:gd name="T22" fmla="*/ 633 w 646"/>
              <a:gd name="T23" fmla="*/ 17 h 159"/>
              <a:gd name="T24" fmla="*/ 642 w 646"/>
              <a:gd name="T25" fmla="*/ 30 h 159"/>
              <a:gd name="T26" fmla="*/ 646 w 646"/>
              <a:gd name="T27" fmla="*/ 38 h 159"/>
              <a:gd name="T28" fmla="*/ 646 w 646"/>
              <a:gd name="T29" fmla="*/ 45 h 159"/>
              <a:gd name="T30" fmla="*/ 638 w 646"/>
              <a:gd name="T31" fmla="*/ 51 h 159"/>
              <a:gd name="T32" fmla="*/ 629 w 646"/>
              <a:gd name="T33" fmla="*/ 53 h 159"/>
              <a:gd name="T34" fmla="*/ 619 w 646"/>
              <a:gd name="T35" fmla="*/ 57 h 159"/>
              <a:gd name="T36" fmla="*/ 610 w 646"/>
              <a:gd name="T37" fmla="*/ 61 h 159"/>
              <a:gd name="T38" fmla="*/ 597 w 646"/>
              <a:gd name="T39" fmla="*/ 64 h 159"/>
              <a:gd name="T40" fmla="*/ 581 w 646"/>
              <a:gd name="T41" fmla="*/ 68 h 159"/>
              <a:gd name="T42" fmla="*/ 562 w 646"/>
              <a:gd name="T43" fmla="*/ 74 h 159"/>
              <a:gd name="T44" fmla="*/ 544 w 646"/>
              <a:gd name="T45" fmla="*/ 78 h 159"/>
              <a:gd name="T46" fmla="*/ 523 w 646"/>
              <a:gd name="T47" fmla="*/ 85 h 159"/>
              <a:gd name="T48" fmla="*/ 483 w 646"/>
              <a:gd name="T49" fmla="*/ 95 h 159"/>
              <a:gd name="T50" fmla="*/ 428 w 646"/>
              <a:gd name="T51" fmla="*/ 106 h 159"/>
              <a:gd name="T52" fmla="*/ 371 w 646"/>
              <a:gd name="T53" fmla="*/ 117 h 159"/>
              <a:gd name="T54" fmla="*/ 309 w 646"/>
              <a:gd name="T55" fmla="*/ 129 h 159"/>
              <a:gd name="T56" fmla="*/ 262 w 646"/>
              <a:gd name="T57" fmla="*/ 138 h 159"/>
              <a:gd name="T58" fmla="*/ 231 w 646"/>
              <a:gd name="T59" fmla="*/ 144 h 159"/>
              <a:gd name="T60" fmla="*/ 205 w 646"/>
              <a:gd name="T61" fmla="*/ 148 h 159"/>
              <a:gd name="T62" fmla="*/ 180 w 646"/>
              <a:gd name="T63" fmla="*/ 151 h 159"/>
              <a:gd name="T64" fmla="*/ 157 w 646"/>
              <a:gd name="T65" fmla="*/ 155 h 159"/>
              <a:gd name="T66" fmla="*/ 139 w 646"/>
              <a:gd name="T67" fmla="*/ 157 h 159"/>
              <a:gd name="T68" fmla="*/ 122 w 646"/>
              <a:gd name="T69" fmla="*/ 157 h 159"/>
              <a:gd name="T70" fmla="*/ 108 w 646"/>
              <a:gd name="T71" fmla="*/ 159 h 159"/>
              <a:gd name="T72" fmla="*/ 93 w 646"/>
              <a:gd name="T73" fmla="*/ 157 h 159"/>
              <a:gd name="T74" fmla="*/ 72 w 646"/>
              <a:gd name="T75" fmla="*/ 155 h 159"/>
              <a:gd name="T76" fmla="*/ 53 w 646"/>
              <a:gd name="T77" fmla="*/ 151 h 159"/>
              <a:gd name="T78" fmla="*/ 36 w 646"/>
              <a:gd name="T79" fmla="*/ 144 h 159"/>
              <a:gd name="T80" fmla="*/ 21 w 646"/>
              <a:gd name="T81" fmla="*/ 138 h 159"/>
              <a:gd name="T82" fmla="*/ 14 w 646"/>
              <a:gd name="T83" fmla="*/ 134 h 159"/>
              <a:gd name="T84" fmla="*/ 6 w 646"/>
              <a:gd name="T85" fmla="*/ 131 h 159"/>
              <a:gd name="T86" fmla="*/ 2 w 646"/>
              <a:gd name="T87" fmla="*/ 129 h 159"/>
              <a:gd name="T88" fmla="*/ 0 w 646"/>
              <a:gd name="T89" fmla="*/ 125 h 159"/>
              <a:gd name="T90" fmla="*/ 0 w 646"/>
              <a:gd name="T91" fmla="*/ 123 h 159"/>
              <a:gd name="T92" fmla="*/ 2 w 646"/>
              <a:gd name="T93" fmla="*/ 121 h 159"/>
              <a:gd name="T94" fmla="*/ 6 w 646"/>
              <a:gd name="T95" fmla="*/ 117 h 159"/>
              <a:gd name="T96" fmla="*/ 12 w 646"/>
              <a:gd name="T97" fmla="*/ 116 h 159"/>
              <a:gd name="T98" fmla="*/ 19 w 646"/>
              <a:gd name="T99" fmla="*/ 114 h 159"/>
              <a:gd name="T100" fmla="*/ 31 w 646"/>
              <a:gd name="T101" fmla="*/ 112 h 159"/>
              <a:gd name="T102" fmla="*/ 46 w 646"/>
              <a:gd name="T103" fmla="*/ 110 h 159"/>
              <a:gd name="T104" fmla="*/ 63 w 646"/>
              <a:gd name="T105" fmla="*/ 106 h 159"/>
              <a:gd name="T106" fmla="*/ 84 w 646"/>
              <a:gd name="T107" fmla="*/ 104 h 159"/>
              <a:gd name="T108" fmla="*/ 108 w 646"/>
              <a:gd name="T109" fmla="*/ 100 h 159"/>
              <a:gd name="T110" fmla="*/ 135 w 646"/>
              <a:gd name="T111" fmla="*/ 97 h 159"/>
              <a:gd name="T112" fmla="*/ 178 w 646"/>
              <a:gd name="T113" fmla="*/ 89 h 159"/>
              <a:gd name="T114" fmla="*/ 237 w 646"/>
              <a:gd name="T115" fmla="*/ 78 h 159"/>
              <a:gd name="T116" fmla="*/ 298 w 646"/>
              <a:gd name="T117" fmla="*/ 64 h 159"/>
              <a:gd name="T118" fmla="*/ 362 w 646"/>
              <a:gd name="T119" fmla="*/ 49 h 159"/>
              <a:gd name="T120" fmla="*/ 394 w 646"/>
              <a:gd name="T121" fmla="*/ 4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46" h="159">
                <a:moveTo>
                  <a:pt x="394" y="42"/>
                </a:moveTo>
                <a:lnTo>
                  <a:pt x="409" y="36"/>
                </a:lnTo>
                <a:lnTo>
                  <a:pt x="426" y="30"/>
                </a:lnTo>
                <a:lnTo>
                  <a:pt x="439" y="27"/>
                </a:lnTo>
                <a:lnTo>
                  <a:pt x="455" y="23"/>
                </a:lnTo>
                <a:lnTo>
                  <a:pt x="468" y="19"/>
                </a:lnTo>
                <a:lnTo>
                  <a:pt x="481" y="15"/>
                </a:lnTo>
                <a:lnTo>
                  <a:pt x="494" y="11"/>
                </a:lnTo>
                <a:lnTo>
                  <a:pt x="506" y="10"/>
                </a:lnTo>
                <a:lnTo>
                  <a:pt x="517" y="8"/>
                </a:lnTo>
                <a:lnTo>
                  <a:pt x="527" y="6"/>
                </a:lnTo>
                <a:lnTo>
                  <a:pt x="538" y="4"/>
                </a:lnTo>
                <a:lnTo>
                  <a:pt x="545" y="2"/>
                </a:lnTo>
                <a:lnTo>
                  <a:pt x="555" y="2"/>
                </a:lnTo>
                <a:lnTo>
                  <a:pt x="562" y="0"/>
                </a:lnTo>
                <a:lnTo>
                  <a:pt x="568" y="0"/>
                </a:lnTo>
                <a:lnTo>
                  <a:pt x="574" y="0"/>
                </a:lnTo>
                <a:lnTo>
                  <a:pt x="585" y="0"/>
                </a:lnTo>
                <a:lnTo>
                  <a:pt x="595" y="2"/>
                </a:lnTo>
                <a:lnTo>
                  <a:pt x="604" y="2"/>
                </a:lnTo>
                <a:lnTo>
                  <a:pt x="614" y="6"/>
                </a:lnTo>
                <a:lnTo>
                  <a:pt x="621" y="8"/>
                </a:lnTo>
                <a:lnTo>
                  <a:pt x="627" y="11"/>
                </a:lnTo>
                <a:lnTo>
                  <a:pt x="633" y="17"/>
                </a:lnTo>
                <a:lnTo>
                  <a:pt x="638" y="23"/>
                </a:lnTo>
                <a:lnTo>
                  <a:pt x="642" y="30"/>
                </a:lnTo>
                <a:lnTo>
                  <a:pt x="644" y="34"/>
                </a:lnTo>
                <a:lnTo>
                  <a:pt x="646" y="38"/>
                </a:lnTo>
                <a:lnTo>
                  <a:pt x="646" y="42"/>
                </a:lnTo>
                <a:lnTo>
                  <a:pt x="646" y="45"/>
                </a:lnTo>
                <a:lnTo>
                  <a:pt x="642" y="47"/>
                </a:lnTo>
                <a:lnTo>
                  <a:pt x="638" y="51"/>
                </a:lnTo>
                <a:lnTo>
                  <a:pt x="633" y="53"/>
                </a:lnTo>
                <a:lnTo>
                  <a:pt x="629" y="53"/>
                </a:lnTo>
                <a:lnTo>
                  <a:pt x="625" y="55"/>
                </a:lnTo>
                <a:lnTo>
                  <a:pt x="619" y="57"/>
                </a:lnTo>
                <a:lnTo>
                  <a:pt x="615" y="59"/>
                </a:lnTo>
                <a:lnTo>
                  <a:pt x="610" y="61"/>
                </a:lnTo>
                <a:lnTo>
                  <a:pt x="602" y="63"/>
                </a:lnTo>
                <a:lnTo>
                  <a:pt x="597" y="64"/>
                </a:lnTo>
                <a:lnTo>
                  <a:pt x="589" y="66"/>
                </a:lnTo>
                <a:lnTo>
                  <a:pt x="581" y="68"/>
                </a:lnTo>
                <a:lnTo>
                  <a:pt x="572" y="70"/>
                </a:lnTo>
                <a:lnTo>
                  <a:pt x="562" y="74"/>
                </a:lnTo>
                <a:lnTo>
                  <a:pt x="553" y="76"/>
                </a:lnTo>
                <a:lnTo>
                  <a:pt x="544" y="78"/>
                </a:lnTo>
                <a:lnTo>
                  <a:pt x="532" y="81"/>
                </a:lnTo>
                <a:lnTo>
                  <a:pt x="523" y="85"/>
                </a:lnTo>
                <a:lnTo>
                  <a:pt x="509" y="87"/>
                </a:lnTo>
                <a:lnTo>
                  <a:pt x="483" y="95"/>
                </a:lnTo>
                <a:lnTo>
                  <a:pt x="457" y="100"/>
                </a:lnTo>
                <a:lnTo>
                  <a:pt x="428" y="106"/>
                </a:lnTo>
                <a:lnTo>
                  <a:pt x="400" y="112"/>
                </a:lnTo>
                <a:lnTo>
                  <a:pt x="371" y="117"/>
                </a:lnTo>
                <a:lnTo>
                  <a:pt x="341" y="123"/>
                </a:lnTo>
                <a:lnTo>
                  <a:pt x="309" y="129"/>
                </a:lnTo>
                <a:lnTo>
                  <a:pt x="277" y="134"/>
                </a:lnTo>
                <a:lnTo>
                  <a:pt x="262" y="138"/>
                </a:lnTo>
                <a:lnTo>
                  <a:pt x="246" y="140"/>
                </a:lnTo>
                <a:lnTo>
                  <a:pt x="231" y="144"/>
                </a:lnTo>
                <a:lnTo>
                  <a:pt x="218" y="146"/>
                </a:lnTo>
                <a:lnTo>
                  <a:pt x="205" y="148"/>
                </a:lnTo>
                <a:lnTo>
                  <a:pt x="192" y="150"/>
                </a:lnTo>
                <a:lnTo>
                  <a:pt x="180" y="151"/>
                </a:lnTo>
                <a:lnTo>
                  <a:pt x="169" y="153"/>
                </a:lnTo>
                <a:lnTo>
                  <a:pt x="157" y="155"/>
                </a:lnTo>
                <a:lnTo>
                  <a:pt x="148" y="155"/>
                </a:lnTo>
                <a:lnTo>
                  <a:pt x="139" y="157"/>
                </a:lnTo>
                <a:lnTo>
                  <a:pt x="131" y="157"/>
                </a:lnTo>
                <a:lnTo>
                  <a:pt x="122" y="157"/>
                </a:lnTo>
                <a:lnTo>
                  <a:pt x="116" y="157"/>
                </a:lnTo>
                <a:lnTo>
                  <a:pt x="108" y="159"/>
                </a:lnTo>
                <a:lnTo>
                  <a:pt x="103" y="159"/>
                </a:lnTo>
                <a:lnTo>
                  <a:pt x="93" y="157"/>
                </a:lnTo>
                <a:lnTo>
                  <a:pt x="82" y="157"/>
                </a:lnTo>
                <a:lnTo>
                  <a:pt x="72" y="155"/>
                </a:lnTo>
                <a:lnTo>
                  <a:pt x="63" y="153"/>
                </a:lnTo>
                <a:lnTo>
                  <a:pt x="53" y="151"/>
                </a:lnTo>
                <a:lnTo>
                  <a:pt x="44" y="148"/>
                </a:lnTo>
                <a:lnTo>
                  <a:pt x="36" y="144"/>
                </a:lnTo>
                <a:lnTo>
                  <a:pt x="27" y="140"/>
                </a:lnTo>
                <a:lnTo>
                  <a:pt x="21" y="138"/>
                </a:lnTo>
                <a:lnTo>
                  <a:pt x="17" y="136"/>
                </a:lnTo>
                <a:lnTo>
                  <a:pt x="14" y="134"/>
                </a:lnTo>
                <a:lnTo>
                  <a:pt x="10" y="133"/>
                </a:lnTo>
                <a:lnTo>
                  <a:pt x="6" y="131"/>
                </a:lnTo>
                <a:lnTo>
                  <a:pt x="4" y="129"/>
                </a:lnTo>
                <a:lnTo>
                  <a:pt x="2" y="129"/>
                </a:lnTo>
                <a:lnTo>
                  <a:pt x="0" y="127"/>
                </a:lnTo>
                <a:lnTo>
                  <a:pt x="0" y="125"/>
                </a:lnTo>
                <a:lnTo>
                  <a:pt x="0" y="125"/>
                </a:lnTo>
                <a:lnTo>
                  <a:pt x="0" y="123"/>
                </a:lnTo>
                <a:lnTo>
                  <a:pt x="0" y="121"/>
                </a:lnTo>
                <a:lnTo>
                  <a:pt x="2" y="121"/>
                </a:lnTo>
                <a:lnTo>
                  <a:pt x="4" y="119"/>
                </a:lnTo>
                <a:lnTo>
                  <a:pt x="6" y="117"/>
                </a:lnTo>
                <a:lnTo>
                  <a:pt x="10" y="117"/>
                </a:lnTo>
                <a:lnTo>
                  <a:pt x="12" y="116"/>
                </a:lnTo>
                <a:lnTo>
                  <a:pt x="16" y="116"/>
                </a:lnTo>
                <a:lnTo>
                  <a:pt x="19" y="114"/>
                </a:lnTo>
                <a:lnTo>
                  <a:pt x="25" y="114"/>
                </a:lnTo>
                <a:lnTo>
                  <a:pt x="31" y="112"/>
                </a:lnTo>
                <a:lnTo>
                  <a:pt x="38" y="110"/>
                </a:lnTo>
                <a:lnTo>
                  <a:pt x="46" y="110"/>
                </a:lnTo>
                <a:lnTo>
                  <a:pt x="53" y="108"/>
                </a:lnTo>
                <a:lnTo>
                  <a:pt x="63" y="106"/>
                </a:lnTo>
                <a:lnTo>
                  <a:pt x="72" y="104"/>
                </a:lnTo>
                <a:lnTo>
                  <a:pt x="84" y="104"/>
                </a:lnTo>
                <a:lnTo>
                  <a:pt x="95" y="102"/>
                </a:lnTo>
                <a:lnTo>
                  <a:pt x="108" y="100"/>
                </a:lnTo>
                <a:lnTo>
                  <a:pt x="122" y="98"/>
                </a:lnTo>
                <a:lnTo>
                  <a:pt x="135" y="97"/>
                </a:lnTo>
                <a:lnTo>
                  <a:pt x="150" y="95"/>
                </a:lnTo>
                <a:lnTo>
                  <a:pt x="178" y="89"/>
                </a:lnTo>
                <a:lnTo>
                  <a:pt x="207" y="83"/>
                </a:lnTo>
                <a:lnTo>
                  <a:pt x="237" y="78"/>
                </a:lnTo>
                <a:lnTo>
                  <a:pt x="267" y="72"/>
                </a:lnTo>
                <a:lnTo>
                  <a:pt x="298" y="64"/>
                </a:lnTo>
                <a:lnTo>
                  <a:pt x="330" y="57"/>
                </a:lnTo>
                <a:lnTo>
                  <a:pt x="362" y="49"/>
                </a:lnTo>
                <a:lnTo>
                  <a:pt x="394" y="42"/>
                </a:lnTo>
                <a:lnTo>
                  <a:pt x="394" y="42"/>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39" name="Freeform 8"/>
          <p:cNvSpPr/>
          <p:nvPr/>
        </p:nvSpPr>
        <p:spPr bwMode="auto">
          <a:xfrm>
            <a:off x="5716957" y="3203010"/>
            <a:ext cx="730213" cy="155525"/>
          </a:xfrm>
          <a:custGeom>
            <a:avLst/>
            <a:gdLst>
              <a:gd name="T0" fmla="*/ 256 w 574"/>
              <a:gd name="T1" fmla="*/ 34 h 123"/>
              <a:gd name="T2" fmla="*/ 301 w 574"/>
              <a:gd name="T3" fmla="*/ 24 h 123"/>
              <a:gd name="T4" fmla="*/ 343 w 574"/>
              <a:gd name="T5" fmla="*/ 17 h 123"/>
              <a:gd name="T6" fmla="*/ 379 w 574"/>
              <a:gd name="T7" fmla="*/ 11 h 123"/>
              <a:gd name="T8" fmla="*/ 411 w 574"/>
              <a:gd name="T9" fmla="*/ 5 h 123"/>
              <a:gd name="T10" fmla="*/ 438 w 574"/>
              <a:gd name="T11" fmla="*/ 2 h 123"/>
              <a:gd name="T12" fmla="*/ 458 w 574"/>
              <a:gd name="T13" fmla="*/ 0 h 123"/>
              <a:gd name="T14" fmla="*/ 475 w 574"/>
              <a:gd name="T15" fmla="*/ 0 h 123"/>
              <a:gd name="T16" fmla="*/ 492 w 574"/>
              <a:gd name="T17" fmla="*/ 0 h 123"/>
              <a:gd name="T18" fmla="*/ 511 w 574"/>
              <a:gd name="T19" fmla="*/ 0 h 123"/>
              <a:gd name="T20" fmla="*/ 528 w 574"/>
              <a:gd name="T21" fmla="*/ 0 h 123"/>
              <a:gd name="T22" fmla="*/ 544 w 574"/>
              <a:gd name="T23" fmla="*/ 4 h 123"/>
              <a:gd name="T24" fmla="*/ 557 w 574"/>
              <a:gd name="T25" fmla="*/ 7 h 123"/>
              <a:gd name="T26" fmla="*/ 566 w 574"/>
              <a:gd name="T27" fmla="*/ 11 h 123"/>
              <a:gd name="T28" fmla="*/ 572 w 574"/>
              <a:gd name="T29" fmla="*/ 17 h 123"/>
              <a:gd name="T30" fmla="*/ 574 w 574"/>
              <a:gd name="T31" fmla="*/ 21 h 123"/>
              <a:gd name="T32" fmla="*/ 574 w 574"/>
              <a:gd name="T33" fmla="*/ 24 h 123"/>
              <a:gd name="T34" fmla="*/ 572 w 574"/>
              <a:gd name="T35" fmla="*/ 26 h 123"/>
              <a:gd name="T36" fmla="*/ 566 w 574"/>
              <a:gd name="T37" fmla="*/ 30 h 123"/>
              <a:gd name="T38" fmla="*/ 557 w 574"/>
              <a:gd name="T39" fmla="*/ 32 h 123"/>
              <a:gd name="T40" fmla="*/ 544 w 574"/>
              <a:gd name="T41" fmla="*/ 36 h 123"/>
              <a:gd name="T42" fmla="*/ 527 w 574"/>
              <a:gd name="T43" fmla="*/ 43 h 123"/>
              <a:gd name="T44" fmla="*/ 504 w 574"/>
              <a:gd name="T45" fmla="*/ 49 h 123"/>
              <a:gd name="T46" fmla="*/ 475 w 574"/>
              <a:gd name="T47" fmla="*/ 55 h 123"/>
              <a:gd name="T48" fmla="*/ 439 w 574"/>
              <a:gd name="T49" fmla="*/ 62 h 123"/>
              <a:gd name="T50" fmla="*/ 398 w 574"/>
              <a:gd name="T51" fmla="*/ 72 h 123"/>
              <a:gd name="T52" fmla="*/ 351 w 574"/>
              <a:gd name="T53" fmla="*/ 81 h 123"/>
              <a:gd name="T54" fmla="*/ 296 w 574"/>
              <a:gd name="T55" fmla="*/ 92 h 123"/>
              <a:gd name="T56" fmla="*/ 250 w 574"/>
              <a:gd name="T57" fmla="*/ 102 h 123"/>
              <a:gd name="T58" fmla="*/ 224 w 574"/>
              <a:gd name="T59" fmla="*/ 108 h 123"/>
              <a:gd name="T60" fmla="*/ 197 w 574"/>
              <a:gd name="T61" fmla="*/ 111 h 123"/>
              <a:gd name="T62" fmla="*/ 175 w 574"/>
              <a:gd name="T63" fmla="*/ 115 h 123"/>
              <a:gd name="T64" fmla="*/ 156 w 574"/>
              <a:gd name="T65" fmla="*/ 119 h 123"/>
              <a:gd name="T66" fmla="*/ 137 w 574"/>
              <a:gd name="T67" fmla="*/ 121 h 123"/>
              <a:gd name="T68" fmla="*/ 122 w 574"/>
              <a:gd name="T69" fmla="*/ 121 h 123"/>
              <a:gd name="T70" fmla="*/ 108 w 574"/>
              <a:gd name="T71" fmla="*/ 123 h 123"/>
              <a:gd name="T72" fmla="*/ 93 w 574"/>
              <a:gd name="T73" fmla="*/ 123 h 123"/>
              <a:gd name="T74" fmla="*/ 72 w 574"/>
              <a:gd name="T75" fmla="*/ 119 h 123"/>
              <a:gd name="T76" fmla="*/ 53 w 574"/>
              <a:gd name="T77" fmla="*/ 115 h 123"/>
              <a:gd name="T78" fmla="*/ 36 w 574"/>
              <a:gd name="T79" fmla="*/ 110 h 123"/>
              <a:gd name="T80" fmla="*/ 21 w 574"/>
              <a:gd name="T81" fmla="*/ 104 h 123"/>
              <a:gd name="T82" fmla="*/ 14 w 574"/>
              <a:gd name="T83" fmla="*/ 102 h 123"/>
              <a:gd name="T84" fmla="*/ 6 w 574"/>
              <a:gd name="T85" fmla="*/ 98 h 123"/>
              <a:gd name="T86" fmla="*/ 2 w 574"/>
              <a:gd name="T87" fmla="*/ 96 h 123"/>
              <a:gd name="T88" fmla="*/ 0 w 574"/>
              <a:gd name="T89" fmla="*/ 94 h 123"/>
              <a:gd name="T90" fmla="*/ 0 w 574"/>
              <a:gd name="T91" fmla="*/ 92 h 123"/>
              <a:gd name="T92" fmla="*/ 2 w 574"/>
              <a:gd name="T93" fmla="*/ 91 h 123"/>
              <a:gd name="T94" fmla="*/ 6 w 574"/>
              <a:gd name="T95" fmla="*/ 89 h 123"/>
              <a:gd name="T96" fmla="*/ 14 w 574"/>
              <a:gd name="T97" fmla="*/ 85 h 123"/>
              <a:gd name="T98" fmla="*/ 25 w 574"/>
              <a:gd name="T99" fmla="*/ 83 h 123"/>
              <a:gd name="T100" fmla="*/ 42 w 574"/>
              <a:gd name="T101" fmla="*/ 79 h 123"/>
              <a:gd name="T102" fmla="*/ 65 w 574"/>
              <a:gd name="T103" fmla="*/ 75 h 123"/>
              <a:gd name="T104" fmla="*/ 91 w 574"/>
              <a:gd name="T105" fmla="*/ 70 h 123"/>
              <a:gd name="T106" fmla="*/ 123 w 574"/>
              <a:gd name="T107" fmla="*/ 62 h 123"/>
              <a:gd name="T108" fmla="*/ 163 w 574"/>
              <a:gd name="T109" fmla="*/ 55 h 123"/>
              <a:gd name="T110" fmla="*/ 207 w 574"/>
              <a:gd name="T111" fmla="*/ 45 h 123"/>
              <a:gd name="T112" fmla="*/ 231 w 574"/>
              <a:gd name="T113" fmla="*/ 3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4" h="123">
                <a:moveTo>
                  <a:pt x="231" y="39"/>
                </a:moveTo>
                <a:lnTo>
                  <a:pt x="256" y="34"/>
                </a:lnTo>
                <a:lnTo>
                  <a:pt x="279" y="30"/>
                </a:lnTo>
                <a:lnTo>
                  <a:pt x="301" y="24"/>
                </a:lnTo>
                <a:lnTo>
                  <a:pt x="322" y="21"/>
                </a:lnTo>
                <a:lnTo>
                  <a:pt x="343" y="17"/>
                </a:lnTo>
                <a:lnTo>
                  <a:pt x="362" y="13"/>
                </a:lnTo>
                <a:lnTo>
                  <a:pt x="379" y="11"/>
                </a:lnTo>
                <a:lnTo>
                  <a:pt x="396" y="9"/>
                </a:lnTo>
                <a:lnTo>
                  <a:pt x="411" y="5"/>
                </a:lnTo>
                <a:lnTo>
                  <a:pt x="424" y="4"/>
                </a:lnTo>
                <a:lnTo>
                  <a:pt x="438" y="2"/>
                </a:lnTo>
                <a:lnTo>
                  <a:pt x="449" y="2"/>
                </a:lnTo>
                <a:lnTo>
                  <a:pt x="458" y="0"/>
                </a:lnTo>
                <a:lnTo>
                  <a:pt x="468" y="0"/>
                </a:lnTo>
                <a:lnTo>
                  <a:pt x="475" y="0"/>
                </a:lnTo>
                <a:lnTo>
                  <a:pt x="481" y="0"/>
                </a:lnTo>
                <a:lnTo>
                  <a:pt x="492" y="0"/>
                </a:lnTo>
                <a:lnTo>
                  <a:pt x="502" y="0"/>
                </a:lnTo>
                <a:lnTo>
                  <a:pt x="511" y="0"/>
                </a:lnTo>
                <a:lnTo>
                  <a:pt x="521" y="0"/>
                </a:lnTo>
                <a:lnTo>
                  <a:pt x="528" y="0"/>
                </a:lnTo>
                <a:lnTo>
                  <a:pt x="536" y="2"/>
                </a:lnTo>
                <a:lnTo>
                  <a:pt x="544" y="4"/>
                </a:lnTo>
                <a:lnTo>
                  <a:pt x="551" y="5"/>
                </a:lnTo>
                <a:lnTo>
                  <a:pt x="557" y="7"/>
                </a:lnTo>
                <a:lnTo>
                  <a:pt x="562" y="9"/>
                </a:lnTo>
                <a:lnTo>
                  <a:pt x="566" y="11"/>
                </a:lnTo>
                <a:lnTo>
                  <a:pt x="568" y="13"/>
                </a:lnTo>
                <a:lnTo>
                  <a:pt x="572" y="17"/>
                </a:lnTo>
                <a:lnTo>
                  <a:pt x="574" y="19"/>
                </a:lnTo>
                <a:lnTo>
                  <a:pt x="574" y="21"/>
                </a:lnTo>
                <a:lnTo>
                  <a:pt x="574" y="22"/>
                </a:lnTo>
                <a:lnTo>
                  <a:pt x="574" y="24"/>
                </a:lnTo>
                <a:lnTo>
                  <a:pt x="574" y="26"/>
                </a:lnTo>
                <a:lnTo>
                  <a:pt x="572" y="26"/>
                </a:lnTo>
                <a:lnTo>
                  <a:pt x="568" y="28"/>
                </a:lnTo>
                <a:lnTo>
                  <a:pt x="566" y="30"/>
                </a:lnTo>
                <a:lnTo>
                  <a:pt x="562" y="30"/>
                </a:lnTo>
                <a:lnTo>
                  <a:pt x="557" y="32"/>
                </a:lnTo>
                <a:lnTo>
                  <a:pt x="551" y="34"/>
                </a:lnTo>
                <a:lnTo>
                  <a:pt x="544" y="36"/>
                </a:lnTo>
                <a:lnTo>
                  <a:pt x="536" y="39"/>
                </a:lnTo>
                <a:lnTo>
                  <a:pt x="527" y="43"/>
                </a:lnTo>
                <a:lnTo>
                  <a:pt x="515" y="45"/>
                </a:lnTo>
                <a:lnTo>
                  <a:pt x="504" y="49"/>
                </a:lnTo>
                <a:lnTo>
                  <a:pt x="489" y="53"/>
                </a:lnTo>
                <a:lnTo>
                  <a:pt x="475" y="55"/>
                </a:lnTo>
                <a:lnTo>
                  <a:pt x="458" y="58"/>
                </a:lnTo>
                <a:lnTo>
                  <a:pt x="439" y="62"/>
                </a:lnTo>
                <a:lnTo>
                  <a:pt x="421" y="66"/>
                </a:lnTo>
                <a:lnTo>
                  <a:pt x="398" y="72"/>
                </a:lnTo>
                <a:lnTo>
                  <a:pt x="375" y="75"/>
                </a:lnTo>
                <a:lnTo>
                  <a:pt x="351" y="81"/>
                </a:lnTo>
                <a:lnTo>
                  <a:pt x="324" y="87"/>
                </a:lnTo>
                <a:lnTo>
                  <a:pt x="296" y="92"/>
                </a:lnTo>
                <a:lnTo>
                  <a:pt x="265" y="98"/>
                </a:lnTo>
                <a:lnTo>
                  <a:pt x="250" y="102"/>
                </a:lnTo>
                <a:lnTo>
                  <a:pt x="237" y="106"/>
                </a:lnTo>
                <a:lnTo>
                  <a:pt x="224" y="108"/>
                </a:lnTo>
                <a:lnTo>
                  <a:pt x="210" y="110"/>
                </a:lnTo>
                <a:lnTo>
                  <a:pt x="197" y="111"/>
                </a:lnTo>
                <a:lnTo>
                  <a:pt x="186" y="113"/>
                </a:lnTo>
                <a:lnTo>
                  <a:pt x="175" y="115"/>
                </a:lnTo>
                <a:lnTo>
                  <a:pt x="165" y="117"/>
                </a:lnTo>
                <a:lnTo>
                  <a:pt x="156" y="119"/>
                </a:lnTo>
                <a:lnTo>
                  <a:pt x="146" y="119"/>
                </a:lnTo>
                <a:lnTo>
                  <a:pt x="137" y="121"/>
                </a:lnTo>
                <a:lnTo>
                  <a:pt x="129" y="121"/>
                </a:lnTo>
                <a:lnTo>
                  <a:pt x="122" y="121"/>
                </a:lnTo>
                <a:lnTo>
                  <a:pt x="116" y="123"/>
                </a:lnTo>
                <a:lnTo>
                  <a:pt x="108" y="123"/>
                </a:lnTo>
                <a:lnTo>
                  <a:pt x="103" y="123"/>
                </a:lnTo>
                <a:lnTo>
                  <a:pt x="93" y="123"/>
                </a:lnTo>
                <a:lnTo>
                  <a:pt x="82" y="121"/>
                </a:lnTo>
                <a:lnTo>
                  <a:pt x="72" y="119"/>
                </a:lnTo>
                <a:lnTo>
                  <a:pt x="63" y="117"/>
                </a:lnTo>
                <a:lnTo>
                  <a:pt x="53" y="115"/>
                </a:lnTo>
                <a:lnTo>
                  <a:pt x="44" y="111"/>
                </a:lnTo>
                <a:lnTo>
                  <a:pt x="36" y="110"/>
                </a:lnTo>
                <a:lnTo>
                  <a:pt x="27" y="104"/>
                </a:lnTo>
                <a:lnTo>
                  <a:pt x="21" y="104"/>
                </a:lnTo>
                <a:lnTo>
                  <a:pt x="17" y="102"/>
                </a:lnTo>
                <a:lnTo>
                  <a:pt x="14" y="102"/>
                </a:lnTo>
                <a:lnTo>
                  <a:pt x="10" y="100"/>
                </a:lnTo>
                <a:lnTo>
                  <a:pt x="6" y="98"/>
                </a:lnTo>
                <a:lnTo>
                  <a:pt x="4" y="98"/>
                </a:lnTo>
                <a:lnTo>
                  <a:pt x="2" y="96"/>
                </a:lnTo>
                <a:lnTo>
                  <a:pt x="0" y="96"/>
                </a:lnTo>
                <a:lnTo>
                  <a:pt x="0" y="94"/>
                </a:lnTo>
                <a:lnTo>
                  <a:pt x="0" y="94"/>
                </a:lnTo>
                <a:lnTo>
                  <a:pt x="0" y="92"/>
                </a:lnTo>
                <a:lnTo>
                  <a:pt x="0" y="91"/>
                </a:lnTo>
                <a:lnTo>
                  <a:pt x="2" y="91"/>
                </a:lnTo>
                <a:lnTo>
                  <a:pt x="4" y="89"/>
                </a:lnTo>
                <a:lnTo>
                  <a:pt x="6" y="89"/>
                </a:lnTo>
                <a:lnTo>
                  <a:pt x="10" y="87"/>
                </a:lnTo>
                <a:lnTo>
                  <a:pt x="14" y="85"/>
                </a:lnTo>
                <a:lnTo>
                  <a:pt x="19" y="85"/>
                </a:lnTo>
                <a:lnTo>
                  <a:pt x="25" y="83"/>
                </a:lnTo>
                <a:lnTo>
                  <a:pt x="33" y="81"/>
                </a:lnTo>
                <a:lnTo>
                  <a:pt x="42" y="79"/>
                </a:lnTo>
                <a:lnTo>
                  <a:pt x="52" y="77"/>
                </a:lnTo>
                <a:lnTo>
                  <a:pt x="65" y="75"/>
                </a:lnTo>
                <a:lnTo>
                  <a:pt x="76" y="72"/>
                </a:lnTo>
                <a:lnTo>
                  <a:pt x="91" y="70"/>
                </a:lnTo>
                <a:lnTo>
                  <a:pt x="106" y="66"/>
                </a:lnTo>
                <a:lnTo>
                  <a:pt x="123" y="62"/>
                </a:lnTo>
                <a:lnTo>
                  <a:pt x="142" y="58"/>
                </a:lnTo>
                <a:lnTo>
                  <a:pt x="163" y="55"/>
                </a:lnTo>
                <a:lnTo>
                  <a:pt x="184" y="51"/>
                </a:lnTo>
                <a:lnTo>
                  <a:pt x="207" y="45"/>
                </a:lnTo>
                <a:lnTo>
                  <a:pt x="231" y="39"/>
                </a:lnTo>
                <a:lnTo>
                  <a:pt x="231" y="39"/>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40" name="Freeform 9"/>
          <p:cNvSpPr/>
          <p:nvPr/>
        </p:nvSpPr>
        <p:spPr bwMode="auto">
          <a:xfrm>
            <a:off x="5538233" y="3381481"/>
            <a:ext cx="1148937" cy="239660"/>
          </a:xfrm>
          <a:custGeom>
            <a:avLst/>
            <a:gdLst>
              <a:gd name="T0" fmla="*/ 561 w 901"/>
              <a:gd name="T1" fmla="*/ 51 h 187"/>
              <a:gd name="T2" fmla="*/ 606 w 901"/>
              <a:gd name="T3" fmla="*/ 41 h 187"/>
              <a:gd name="T4" fmla="*/ 648 w 901"/>
              <a:gd name="T5" fmla="*/ 32 h 187"/>
              <a:gd name="T6" fmla="*/ 684 w 901"/>
              <a:gd name="T7" fmla="*/ 24 h 187"/>
              <a:gd name="T8" fmla="*/ 716 w 901"/>
              <a:gd name="T9" fmla="*/ 17 h 187"/>
              <a:gd name="T10" fmla="*/ 744 w 901"/>
              <a:gd name="T11" fmla="*/ 11 h 187"/>
              <a:gd name="T12" fmla="*/ 780 w 901"/>
              <a:gd name="T13" fmla="*/ 5 h 187"/>
              <a:gd name="T14" fmla="*/ 808 w 901"/>
              <a:gd name="T15" fmla="*/ 0 h 187"/>
              <a:gd name="T16" fmla="*/ 826 w 901"/>
              <a:gd name="T17" fmla="*/ 0 h 187"/>
              <a:gd name="T18" fmla="*/ 844 w 901"/>
              <a:gd name="T19" fmla="*/ 5 h 187"/>
              <a:gd name="T20" fmla="*/ 865 w 901"/>
              <a:gd name="T21" fmla="*/ 17 h 187"/>
              <a:gd name="T22" fmla="*/ 882 w 901"/>
              <a:gd name="T23" fmla="*/ 36 h 187"/>
              <a:gd name="T24" fmla="*/ 896 w 901"/>
              <a:gd name="T25" fmla="*/ 49 h 187"/>
              <a:gd name="T26" fmla="*/ 901 w 901"/>
              <a:gd name="T27" fmla="*/ 58 h 187"/>
              <a:gd name="T28" fmla="*/ 897 w 901"/>
              <a:gd name="T29" fmla="*/ 64 h 187"/>
              <a:gd name="T30" fmla="*/ 890 w 901"/>
              <a:gd name="T31" fmla="*/ 70 h 187"/>
              <a:gd name="T32" fmla="*/ 878 w 901"/>
              <a:gd name="T33" fmla="*/ 74 h 187"/>
              <a:gd name="T34" fmla="*/ 861 w 901"/>
              <a:gd name="T35" fmla="*/ 77 h 187"/>
              <a:gd name="T36" fmla="*/ 839 w 901"/>
              <a:gd name="T37" fmla="*/ 81 h 187"/>
              <a:gd name="T38" fmla="*/ 797 w 901"/>
              <a:gd name="T39" fmla="*/ 87 h 187"/>
              <a:gd name="T40" fmla="*/ 752 w 901"/>
              <a:gd name="T41" fmla="*/ 91 h 187"/>
              <a:gd name="T42" fmla="*/ 714 w 901"/>
              <a:gd name="T43" fmla="*/ 94 h 187"/>
              <a:gd name="T44" fmla="*/ 680 w 901"/>
              <a:gd name="T45" fmla="*/ 94 h 187"/>
              <a:gd name="T46" fmla="*/ 638 w 901"/>
              <a:gd name="T47" fmla="*/ 96 h 187"/>
              <a:gd name="T48" fmla="*/ 593 w 901"/>
              <a:gd name="T49" fmla="*/ 102 h 187"/>
              <a:gd name="T50" fmla="*/ 536 w 901"/>
              <a:gd name="T51" fmla="*/ 111 h 187"/>
              <a:gd name="T52" fmla="*/ 470 w 901"/>
              <a:gd name="T53" fmla="*/ 121 h 187"/>
              <a:gd name="T54" fmla="*/ 343 w 901"/>
              <a:gd name="T55" fmla="*/ 142 h 187"/>
              <a:gd name="T56" fmla="*/ 243 w 901"/>
              <a:gd name="T57" fmla="*/ 164 h 187"/>
              <a:gd name="T58" fmla="*/ 178 w 901"/>
              <a:gd name="T59" fmla="*/ 180 h 187"/>
              <a:gd name="T60" fmla="*/ 129 w 901"/>
              <a:gd name="T61" fmla="*/ 187 h 187"/>
              <a:gd name="T62" fmla="*/ 93 w 901"/>
              <a:gd name="T63" fmla="*/ 187 h 187"/>
              <a:gd name="T64" fmla="*/ 63 w 901"/>
              <a:gd name="T65" fmla="*/ 183 h 187"/>
              <a:gd name="T66" fmla="*/ 36 w 901"/>
              <a:gd name="T67" fmla="*/ 174 h 187"/>
              <a:gd name="T68" fmla="*/ 17 w 901"/>
              <a:gd name="T69" fmla="*/ 168 h 187"/>
              <a:gd name="T70" fmla="*/ 8 w 901"/>
              <a:gd name="T71" fmla="*/ 164 h 187"/>
              <a:gd name="T72" fmla="*/ 2 w 901"/>
              <a:gd name="T73" fmla="*/ 161 h 187"/>
              <a:gd name="T74" fmla="*/ 0 w 901"/>
              <a:gd name="T75" fmla="*/ 157 h 187"/>
              <a:gd name="T76" fmla="*/ 4 w 901"/>
              <a:gd name="T77" fmla="*/ 155 h 187"/>
              <a:gd name="T78" fmla="*/ 14 w 901"/>
              <a:gd name="T79" fmla="*/ 151 h 187"/>
              <a:gd name="T80" fmla="*/ 25 w 901"/>
              <a:gd name="T81" fmla="*/ 147 h 187"/>
              <a:gd name="T82" fmla="*/ 46 w 901"/>
              <a:gd name="T83" fmla="*/ 144 h 187"/>
              <a:gd name="T84" fmla="*/ 72 w 901"/>
              <a:gd name="T85" fmla="*/ 140 h 187"/>
              <a:gd name="T86" fmla="*/ 108 w 901"/>
              <a:gd name="T87" fmla="*/ 134 h 187"/>
              <a:gd name="T88" fmla="*/ 150 w 901"/>
              <a:gd name="T89" fmla="*/ 129 h 187"/>
              <a:gd name="T90" fmla="*/ 197 w 901"/>
              <a:gd name="T91" fmla="*/ 121 h 187"/>
              <a:gd name="T92" fmla="*/ 256 w 901"/>
              <a:gd name="T93" fmla="*/ 111 h 187"/>
              <a:gd name="T94" fmla="*/ 326 w 901"/>
              <a:gd name="T95" fmla="*/ 98 h 187"/>
              <a:gd name="T96" fmla="*/ 405 w 901"/>
              <a:gd name="T97" fmla="*/ 83 h 187"/>
              <a:gd name="T98" fmla="*/ 496 w 901"/>
              <a:gd name="T99" fmla="*/ 6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01" h="187">
                <a:moveTo>
                  <a:pt x="528" y="58"/>
                </a:moveTo>
                <a:lnTo>
                  <a:pt x="545" y="55"/>
                </a:lnTo>
                <a:lnTo>
                  <a:pt x="561" y="51"/>
                </a:lnTo>
                <a:lnTo>
                  <a:pt x="576" y="47"/>
                </a:lnTo>
                <a:lnTo>
                  <a:pt x="591" y="43"/>
                </a:lnTo>
                <a:lnTo>
                  <a:pt x="606" y="41"/>
                </a:lnTo>
                <a:lnTo>
                  <a:pt x="621" y="38"/>
                </a:lnTo>
                <a:lnTo>
                  <a:pt x="634" y="34"/>
                </a:lnTo>
                <a:lnTo>
                  <a:pt x="648" y="32"/>
                </a:lnTo>
                <a:lnTo>
                  <a:pt x="659" y="28"/>
                </a:lnTo>
                <a:lnTo>
                  <a:pt x="672" y="26"/>
                </a:lnTo>
                <a:lnTo>
                  <a:pt x="684" y="24"/>
                </a:lnTo>
                <a:lnTo>
                  <a:pt x="695" y="21"/>
                </a:lnTo>
                <a:lnTo>
                  <a:pt x="704" y="19"/>
                </a:lnTo>
                <a:lnTo>
                  <a:pt x="716" y="17"/>
                </a:lnTo>
                <a:lnTo>
                  <a:pt x="725" y="15"/>
                </a:lnTo>
                <a:lnTo>
                  <a:pt x="735" y="13"/>
                </a:lnTo>
                <a:lnTo>
                  <a:pt x="744" y="11"/>
                </a:lnTo>
                <a:lnTo>
                  <a:pt x="752" y="9"/>
                </a:lnTo>
                <a:lnTo>
                  <a:pt x="767" y="7"/>
                </a:lnTo>
                <a:lnTo>
                  <a:pt x="780" y="5"/>
                </a:lnTo>
                <a:lnTo>
                  <a:pt x="791" y="4"/>
                </a:lnTo>
                <a:lnTo>
                  <a:pt x="801" y="2"/>
                </a:lnTo>
                <a:lnTo>
                  <a:pt x="808" y="0"/>
                </a:lnTo>
                <a:lnTo>
                  <a:pt x="814" y="0"/>
                </a:lnTo>
                <a:lnTo>
                  <a:pt x="818" y="0"/>
                </a:lnTo>
                <a:lnTo>
                  <a:pt x="826" y="0"/>
                </a:lnTo>
                <a:lnTo>
                  <a:pt x="831" y="2"/>
                </a:lnTo>
                <a:lnTo>
                  <a:pt x="839" y="2"/>
                </a:lnTo>
                <a:lnTo>
                  <a:pt x="844" y="5"/>
                </a:lnTo>
                <a:lnTo>
                  <a:pt x="852" y="7"/>
                </a:lnTo>
                <a:lnTo>
                  <a:pt x="858" y="11"/>
                </a:lnTo>
                <a:lnTo>
                  <a:pt x="865" y="17"/>
                </a:lnTo>
                <a:lnTo>
                  <a:pt x="871" y="23"/>
                </a:lnTo>
                <a:lnTo>
                  <a:pt x="877" y="30"/>
                </a:lnTo>
                <a:lnTo>
                  <a:pt x="882" y="36"/>
                </a:lnTo>
                <a:lnTo>
                  <a:pt x="888" y="41"/>
                </a:lnTo>
                <a:lnTo>
                  <a:pt x="892" y="45"/>
                </a:lnTo>
                <a:lnTo>
                  <a:pt x="896" y="49"/>
                </a:lnTo>
                <a:lnTo>
                  <a:pt x="897" y="53"/>
                </a:lnTo>
                <a:lnTo>
                  <a:pt x="899" y="57"/>
                </a:lnTo>
                <a:lnTo>
                  <a:pt x="901" y="58"/>
                </a:lnTo>
                <a:lnTo>
                  <a:pt x="899" y="60"/>
                </a:lnTo>
                <a:lnTo>
                  <a:pt x="899" y="62"/>
                </a:lnTo>
                <a:lnTo>
                  <a:pt x="897" y="64"/>
                </a:lnTo>
                <a:lnTo>
                  <a:pt x="896" y="66"/>
                </a:lnTo>
                <a:lnTo>
                  <a:pt x="894" y="68"/>
                </a:lnTo>
                <a:lnTo>
                  <a:pt x="890" y="70"/>
                </a:lnTo>
                <a:lnTo>
                  <a:pt x="886" y="72"/>
                </a:lnTo>
                <a:lnTo>
                  <a:pt x="882" y="72"/>
                </a:lnTo>
                <a:lnTo>
                  <a:pt x="878" y="74"/>
                </a:lnTo>
                <a:lnTo>
                  <a:pt x="873" y="76"/>
                </a:lnTo>
                <a:lnTo>
                  <a:pt x="867" y="76"/>
                </a:lnTo>
                <a:lnTo>
                  <a:pt x="861" y="77"/>
                </a:lnTo>
                <a:lnTo>
                  <a:pt x="854" y="79"/>
                </a:lnTo>
                <a:lnTo>
                  <a:pt x="846" y="79"/>
                </a:lnTo>
                <a:lnTo>
                  <a:pt x="839" y="81"/>
                </a:lnTo>
                <a:lnTo>
                  <a:pt x="831" y="81"/>
                </a:lnTo>
                <a:lnTo>
                  <a:pt x="814" y="85"/>
                </a:lnTo>
                <a:lnTo>
                  <a:pt x="797" y="87"/>
                </a:lnTo>
                <a:lnTo>
                  <a:pt x="780" y="89"/>
                </a:lnTo>
                <a:lnTo>
                  <a:pt x="765" y="91"/>
                </a:lnTo>
                <a:lnTo>
                  <a:pt x="752" y="91"/>
                </a:lnTo>
                <a:lnTo>
                  <a:pt x="738" y="93"/>
                </a:lnTo>
                <a:lnTo>
                  <a:pt x="725" y="93"/>
                </a:lnTo>
                <a:lnTo>
                  <a:pt x="714" y="94"/>
                </a:lnTo>
                <a:lnTo>
                  <a:pt x="702" y="94"/>
                </a:lnTo>
                <a:lnTo>
                  <a:pt x="691" y="94"/>
                </a:lnTo>
                <a:lnTo>
                  <a:pt x="680" y="94"/>
                </a:lnTo>
                <a:lnTo>
                  <a:pt x="667" y="94"/>
                </a:lnTo>
                <a:lnTo>
                  <a:pt x="653" y="94"/>
                </a:lnTo>
                <a:lnTo>
                  <a:pt x="638" y="96"/>
                </a:lnTo>
                <a:lnTo>
                  <a:pt x="625" y="98"/>
                </a:lnTo>
                <a:lnTo>
                  <a:pt x="610" y="100"/>
                </a:lnTo>
                <a:lnTo>
                  <a:pt x="593" y="102"/>
                </a:lnTo>
                <a:lnTo>
                  <a:pt x="576" y="104"/>
                </a:lnTo>
                <a:lnTo>
                  <a:pt x="557" y="108"/>
                </a:lnTo>
                <a:lnTo>
                  <a:pt x="536" y="111"/>
                </a:lnTo>
                <a:lnTo>
                  <a:pt x="515" y="115"/>
                </a:lnTo>
                <a:lnTo>
                  <a:pt x="492" y="117"/>
                </a:lnTo>
                <a:lnTo>
                  <a:pt x="470" y="121"/>
                </a:lnTo>
                <a:lnTo>
                  <a:pt x="447" y="123"/>
                </a:lnTo>
                <a:lnTo>
                  <a:pt x="394" y="132"/>
                </a:lnTo>
                <a:lnTo>
                  <a:pt x="343" y="142"/>
                </a:lnTo>
                <a:lnTo>
                  <a:pt x="292" y="151"/>
                </a:lnTo>
                <a:lnTo>
                  <a:pt x="267" y="157"/>
                </a:lnTo>
                <a:lnTo>
                  <a:pt x="243" y="164"/>
                </a:lnTo>
                <a:lnTo>
                  <a:pt x="220" y="170"/>
                </a:lnTo>
                <a:lnTo>
                  <a:pt x="199" y="176"/>
                </a:lnTo>
                <a:lnTo>
                  <a:pt x="178" y="180"/>
                </a:lnTo>
                <a:lnTo>
                  <a:pt x="159" y="183"/>
                </a:lnTo>
                <a:lnTo>
                  <a:pt x="144" y="185"/>
                </a:lnTo>
                <a:lnTo>
                  <a:pt x="129" y="187"/>
                </a:lnTo>
                <a:lnTo>
                  <a:pt x="116" y="187"/>
                </a:lnTo>
                <a:lnTo>
                  <a:pt x="103" y="187"/>
                </a:lnTo>
                <a:lnTo>
                  <a:pt x="93" y="187"/>
                </a:lnTo>
                <a:lnTo>
                  <a:pt x="82" y="187"/>
                </a:lnTo>
                <a:lnTo>
                  <a:pt x="72" y="185"/>
                </a:lnTo>
                <a:lnTo>
                  <a:pt x="63" y="183"/>
                </a:lnTo>
                <a:lnTo>
                  <a:pt x="53" y="182"/>
                </a:lnTo>
                <a:lnTo>
                  <a:pt x="46" y="178"/>
                </a:lnTo>
                <a:lnTo>
                  <a:pt x="36" y="174"/>
                </a:lnTo>
                <a:lnTo>
                  <a:pt x="27" y="170"/>
                </a:lnTo>
                <a:lnTo>
                  <a:pt x="23" y="168"/>
                </a:lnTo>
                <a:lnTo>
                  <a:pt x="17" y="168"/>
                </a:lnTo>
                <a:lnTo>
                  <a:pt x="14" y="166"/>
                </a:lnTo>
                <a:lnTo>
                  <a:pt x="10" y="164"/>
                </a:lnTo>
                <a:lnTo>
                  <a:pt x="8" y="164"/>
                </a:lnTo>
                <a:lnTo>
                  <a:pt x="4" y="163"/>
                </a:lnTo>
                <a:lnTo>
                  <a:pt x="2" y="163"/>
                </a:lnTo>
                <a:lnTo>
                  <a:pt x="2" y="161"/>
                </a:lnTo>
                <a:lnTo>
                  <a:pt x="0" y="161"/>
                </a:lnTo>
                <a:lnTo>
                  <a:pt x="0" y="159"/>
                </a:lnTo>
                <a:lnTo>
                  <a:pt x="0" y="157"/>
                </a:lnTo>
                <a:lnTo>
                  <a:pt x="2" y="157"/>
                </a:lnTo>
                <a:lnTo>
                  <a:pt x="2" y="155"/>
                </a:lnTo>
                <a:lnTo>
                  <a:pt x="4" y="155"/>
                </a:lnTo>
                <a:lnTo>
                  <a:pt x="8" y="153"/>
                </a:lnTo>
                <a:lnTo>
                  <a:pt x="10" y="153"/>
                </a:lnTo>
                <a:lnTo>
                  <a:pt x="14" y="151"/>
                </a:lnTo>
                <a:lnTo>
                  <a:pt x="16" y="149"/>
                </a:lnTo>
                <a:lnTo>
                  <a:pt x="21" y="149"/>
                </a:lnTo>
                <a:lnTo>
                  <a:pt x="25" y="147"/>
                </a:lnTo>
                <a:lnTo>
                  <a:pt x="31" y="147"/>
                </a:lnTo>
                <a:lnTo>
                  <a:pt x="38" y="146"/>
                </a:lnTo>
                <a:lnTo>
                  <a:pt x="46" y="144"/>
                </a:lnTo>
                <a:lnTo>
                  <a:pt x="53" y="144"/>
                </a:lnTo>
                <a:lnTo>
                  <a:pt x="63" y="142"/>
                </a:lnTo>
                <a:lnTo>
                  <a:pt x="72" y="140"/>
                </a:lnTo>
                <a:lnTo>
                  <a:pt x="84" y="138"/>
                </a:lnTo>
                <a:lnTo>
                  <a:pt x="95" y="136"/>
                </a:lnTo>
                <a:lnTo>
                  <a:pt x="108" y="134"/>
                </a:lnTo>
                <a:lnTo>
                  <a:pt x="121" y="132"/>
                </a:lnTo>
                <a:lnTo>
                  <a:pt x="135" y="130"/>
                </a:lnTo>
                <a:lnTo>
                  <a:pt x="150" y="129"/>
                </a:lnTo>
                <a:lnTo>
                  <a:pt x="165" y="127"/>
                </a:lnTo>
                <a:lnTo>
                  <a:pt x="180" y="125"/>
                </a:lnTo>
                <a:lnTo>
                  <a:pt x="197" y="121"/>
                </a:lnTo>
                <a:lnTo>
                  <a:pt x="216" y="117"/>
                </a:lnTo>
                <a:lnTo>
                  <a:pt x="237" y="115"/>
                </a:lnTo>
                <a:lnTo>
                  <a:pt x="256" y="111"/>
                </a:lnTo>
                <a:lnTo>
                  <a:pt x="279" y="108"/>
                </a:lnTo>
                <a:lnTo>
                  <a:pt x="301" y="102"/>
                </a:lnTo>
                <a:lnTo>
                  <a:pt x="326" y="98"/>
                </a:lnTo>
                <a:lnTo>
                  <a:pt x="352" y="93"/>
                </a:lnTo>
                <a:lnTo>
                  <a:pt x="379" y="89"/>
                </a:lnTo>
                <a:lnTo>
                  <a:pt x="405" y="83"/>
                </a:lnTo>
                <a:lnTo>
                  <a:pt x="436" y="77"/>
                </a:lnTo>
                <a:lnTo>
                  <a:pt x="464" y="72"/>
                </a:lnTo>
                <a:lnTo>
                  <a:pt x="496" y="64"/>
                </a:lnTo>
                <a:lnTo>
                  <a:pt x="528" y="58"/>
                </a:lnTo>
                <a:lnTo>
                  <a:pt x="528" y="58"/>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41" name="Freeform 10"/>
          <p:cNvSpPr/>
          <p:nvPr/>
        </p:nvSpPr>
        <p:spPr bwMode="auto">
          <a:xfrm>
            <a:off x="6135680" y="3478365"/>
            <a:ext cx="975320" cy="563457"/>
          </a:xfrm>
          <a:custGeom>
            <a:avLst/>
            <a:gdLst>
              <a:gd name="T0" fmla="*/ 762 w 762"/>
              <a:gd name="T1" fmla="*/ 401 h 442"/>
              <a:gd name="T2" fmla="*/ 759 w 762"/>
              <a:gd name="T3" fmla="*/ 403 h 442"/>
              <a:gd name="T4" fmla="*/ 751 w 762"/>
              <a:gd name="T5" fmla="*/ 406 h 442"/>
              <a:gd name="T6" fmla="*/ 742 w 762"/>
              <a:gd name="T7" fmla="*/ 410 h 442"/>
              <a:gd name="T8" fmla="*/ 728 w 762"/>
              <a:gd name="T9" fmla="*/ 414 h 442"/>
              <a:gd name="T10" fmla="*/ 711 w 762"/>
              <a:gd name="T11" fmla="*/ 418 h 442"/>
              <a:gd name="T12" fmla="*/ 690 w 762"/>
              <a:gd name="T13" fmla="*/ 422 h 442"/>
              <a:gd name="T14" fmla="*/ 666 w 762"/>
              <a:gd name="T15" fmla="*/ 425 h 442"/>
              <a:gd name="T16" fmla="*/ 637 w 762"/>
              <a:gd name="T17" fmla="*/ 431 h 442"/>
              <a:gd name="T18" fmla="*/ 611 w 762"/>
              <a:gd name="T19" fmla="*/ 435 h 442"/>
              <a:gd name="T20" fmla="*/ 586 w 762"/>
              <a:gd name="T21" fmla="*/ 437 h 442"/>
              <a:gd name="T22" fmla="*/ 566 w 762"/>
              <a:gd name="T23" fmla="*/ 441 h 442"/>
              <a:gd name="T24" fmla="*/ 547 w 762"/>
              <a:gd name="T25" fmla="*/ 442 h 442"/>
              <a:gd name="T26" fmla="*/ 528 w 762"/>
              <a:gd name="T27" fmla="*/ 442 h 442"/>
              <a:gd name="T28" fmla="*/ 513 w 762"/>
              <a:gd name="T29" fmla="*/ 442 h 442"/>
              <a:gd name="T30" fmla="*/ 499 w 762"/>
              <a:gd name="T31" fmla="*/ 441 h 442"/>
              <a:gd name="T32" fmla="*/ 492 w 762"/>
              <a:gd name="T33" fmla="*/ 441 h 442"/>
              <a:gd name="T34" fmla="*/ 482 w 762"/>
              <a:gd name="T35" fmla="*/ 437 h 442"/>
              <a:gd name="T36" fmla="*/ 471 w 762"/>
              <a:gd name="T37" fmla="*/ 429 h 442"/>
              <a:gd name="T38" fmla="*/ 456 w 762"/>
              <a:gd name="T39" fmla="*/ 420 h 442"/>
              <a:gd name="T40" fmla="*/ 437 w 762"/>
              <a:gd name="T41" fmla="*/ 406 h 442"/>
              <a:gd name="T42" fmla="*/ 414 w 762"/>
              <a:gd name="T43" fmla="*/ 391 h 442"/>
              <a:gd name="T44" fmla="*/ 390 w 762"/>
              <a:gd name="T45" fmla="*/ 371 h 442"/>
              <a:gd name="T46" fmla="*/ 361 w 762"/>
              <a:gd name="T47" fmla="*/ 348 h 442"/>
              <a:gd name="T48" fmla="*/ 331 w 762"/>
              <a:gd name="T49" fmla="*/ 321 h 442"/>
              <a:gd name="T50" fmla="*/ 297 w 762"/>
              <a:gd name="T51" fmla="*/ 293 h 442"/>
              <a:gd name="T52" fmla="*/ 259 w 762"/>
              <a:gd name="T53" fmla="*/ 259 h 442"/>
              <a:gd name="T54" fmla="*/ 219 w 762"/>
              <a:gd name="T55" fmla="*/ 223 h 442"/>
              <a:gd name="T56" fmla="*/ 176 w 762"/>
              <a:gd name="T57" fmla="*/ 183 h 442"/>
              <a:gd name="T58" fmla="*/ 128 w 762"/>
              <a:gd name="T59" fmla="*/ 140 h 442"/>
              <a:gd name="T60" fmla="*/ 79 w 762"/>
              <a:gd name="T61" fmla="*/ 94 h 442"/>
              <a:gd name="T62" fmla="*/ 26 w 762"/>
              <a:gd name="T63" fmla="*/ 43 h 442"/>
              <a:gd name="T64" fmla="*/ 41 w 762"/>
              <a:gd name="T65" fmla="*/ 0 h 442"/>
              <a:gd name="T66" fmla="*/ 81 w 762"/>
              <a:gd name="T67" fmla="*/ 32 h 442"/>
              <a:gd name="T68" fmla="*/ 121 w 762"/>
              <a:gd name="T69" fmla="*/ 62 h 442"/>
              <a:gd name="T70" fmla="*/ 159 w 762"/>
              <a:gd name="T71" fmla="*/ 90 h 442"/>
              <a:gd name="T72" fmla="*/ 231 w 762"/>
              <a:gd name="T73" fmla="*/ 140 h 442"/>
              <a:gd name="T74" fmla="*/ 265 w 762"/>
              <a:gd name="T75" fmla="*/ 162 h 442"/>
              <a:gd name="T76" fmla="*/ 297 w 762"/>
              <a:gd name="T77" fmla="*/ 185 h 442"/>
              <a:gd name="T78" fmla="*/ 325 w 762"/>
              <a:gd name="T79" fmla="*/ 206 h 442"/>
              <a:gd name="T80" fmla="*/ 384 w 762"/>
              <a:gd name="T81" fmla="*/ 244 h 442"/>
              <a:gd name="T82" fmla="*/ 448 w 762"/>
              <a:gd name="T83" fmla="*/ 276 h 442"/>
              <a:gd name="T84" fmla="*/ 520 w 762"/>
              <a:gd name="T85" fmla="*/ 306 h 442"/>
              <a:gd name="T86" fmla="*/ 558 w 762"/>
              <a:gd name="T87" fmla="*/ 321 h 442"/>
              <a:gd name="T88" fmla="*/ 600 w 762"/>
              <a:gd name="T89" fmla="*/ 335 h 442"/>
              <a:gd name="T90" fmla="*/ 637 w 762"/>
              <a:gd name="T91" fmla="*/ 348 h 442"/>
              <a:gd name="T92" fmla="*/ 672 w 762"/>
              <a:gd name="T93" fmla="*/ 359 h 442"/>
              <a:gd name="T94" fmla="*/ 700 w 762"/>
              <a:gd name="T95" fmla="*/ 369 h 442"/>
              <a:gd name="T96" fmla="*/ 723 w 762"/>
              <a:gd name="T97" fmla="*/ 378 h 442"/>
              <a:gd name="T98" fmla="*/ 740 w 762"/>
              <a:gd name="T99" fmla="*/ 386 h 442"/>
              <a:gd name="T100" fmla="*/ 751 w 762"/>
              <a:gd name="T101" fmla="*/ 391 h 442"/>
              <a:gd name="T102" fmla="*/ 759 w 762"/>
              <a:gd name="T103" fmla="*/ 395 h 442"/>
              <a:gd name="T104" fmla="*/ 762 w 762"/>
              <a:gd name="T105" fmla="*/ 399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2" h="442">
                <a:moveTo>
                  <a:pt x="762" y="399"/>
                </a:moveTo>
                <a:lnTo>
                  <a:pt x="762" y="401"/>
                </a:lnTo>
                <a:lnTo>
                  <a:pt x="761" y="401"/>
                </a:lnTo>
                <a:lnTo>
                  <a:pt x="759" y="403"/>
                </a:lnTo>
                <a:lnTo>
                  <a:pt x="755" y="405"/>
                </a:lnTo>
                <a:lnTo>
                  <a:pt x="751" y="406"/>
                </a:lnTo>
                <a:lnTo>
                  <a:pt x="747" y="408"/>
                </a:lnTo>
                <a:lnTo>
                  <a:pt x="742" y="410"/>
                </a:lnTo>
                <a:lnTo>
                  <a:pt x="736" y="412"/>
                </a:lnTo>
                <a:lnTo>
                  <a:pt x="728" y="414"/>
                </a:lnTo>
                <a:lnTo>
                  <a:pt x="719" y="416"/>
                </a:lnTo>
                <a:lnTo>
                  <a:pt x="711" y="418"/>
                </a:lnTo>
                <a:lnTo>
                  <a:pt x="700" y="420"/>
                </a:lnTo>
                <a:lnTo>
                  <a:pt x="690" y="422"/>
                </a:lnTo>
                <a:lnTo>
                  <a:pt x="677" y="424"/>
                </a:lnTo>
                <a:lnTo>
                  <a:pt x="666" y="425"/>
                </a:lnTo>
                <a:lnTo>
                  <a:pt x="651" y="427"/>
                </a:lnTo>
                <a:lnTo>
                  <a:pt x="637" y="431"/>
                </a:lnTo>
                <a:lnTo>
                  <a:pt x="624" y="433"/>
                </a:lnTo>
                <a:lnTo>
                  <a:pt x="611" y="435"/>
                </a:lnTo>
                <a:lnTo>
                  <a:pt x="600" y="437"/>
                </a:lnTo>
                <a:lnTo>
                  <a:pt x="586" y="437"/>
                </a:lnTo>
                <a:lnTo>
                  <a:pt x="577" y="439"/>
                </a:lnTo>
                <a:lnTo>
                  <a:pt x="566" y="441"/>
                </a:lnTo>
                <a:lnTo>
                  <a:pt x="556" y="441"/>
                </a:lnTo>
                <a:lnTo>
                  <a:pt x="547" y="442"/>
                </a:lnTo>
                <a:lnTo>
                  <a:pt x="537" y="442"/>
                </a:lnTo>
                <a:lnTo>
                  <a:pt x="528" y="442"/>
                </a:lnTo>
                <a:lnTo>
                  <a:pt x="520" y="442"/>
                </a:lnTo>
                <a:lnTo>
                  <a:pt x="513" y="442"/>
                </a:lnTo>
                <a:lnTo>
                  <a:pt x="507" y="442"/>
                </a:lnTo>
                <a:lnTo>
                  <a:pt x="499" y="441"/>
                </a:lnTo>
                <a:lnTo>
                  <a:pt x="494" y="441"/>
                </a:lnTo>
                <a:lnTo>
                  <a:pt x="492" y="441"/>
                </a:lnTo>
                <a:lnTo>
                  <a:pt x="488" y="439"/>
                </a:lnTo>
                <a:lnTo>
                  <a:pt x="482" y="437"/>
                </a:lnTo>
                <a:lnTo>
                  <a:pt x="477" y="433"/>
                </a:lnTo>
                <a:lnTo>
                  <a:pt x="471" y="429"/>
                </a:lnTo>
                <a:lnTo>
                  <a:pt x="463" y="425"/>
                </a:lnTo>
                <a:lnTo>
                  <a:pt x="456" y="420"/>
                </a:lnTo>
                <a:lnTo>
                  <a:pt x="446" y="414"/>
                </a:lnTo>
                <a:lnTo>
                  <a:pt x="437" y="406"/>
                </a:lnTo>
                <a:lnTo>
                  <a:pt x="426" y="399"/>
                </a:lnTo>
                <a:lnTo>
                  <a:pt x="414" y="391"/>
                </a:lnTo>
                <a:lnTo>
                  <a:pt x="403" y="382"/>
                </a:lnTo>
                <a:lnTo>
                  <a:pt x="390" y="371"/>
                </a:lnTo>
                <a:lnTo>
                  <a:pt x="376" y="361"/>
                </a:lnTo>
                <a:lnTo>
                  <a:pt x="361" y="348"/>
                </a:lnTo>
                <a:lnTo>
                  <a:pt x="346" y="336"/>
                </a:lnTo>
                <a:lnTo>
                  <a:pt x="331" y="321"/>
                </a:lnTo>
                <a:lnTo>
                  <a:pt x="314" y="308"/>
                </a:lnTo>
                <a:lnTo>
                  <a:pt x="297" y="293"/>
                </a:lnTo>
                <a:lnTo>
                  <a:pt x="278" y="276"/>
                </a:lnTo>
                <a:lnTo>
                  <a:pt x="259" y="259"/>
                </a:lnTo>
                <a:lnTo>
                  <a:pt x="238" y="242"/>
                </a:lnTo>
                <a:lnTo>
                  <a:pt x="219" y="223"/>
                </a:lnTo>
                <a:lnTo>
                  <a:pt x="197" y="204"/>
                </a:lnTo>
                <a:lnTo>
                  <a:pt x="176" y="183"/>
                </a:lnTo>
                <a:lnTo>
                  <a:pt x="153" y="162"/>
                </a:lnTo>
                <a:lnTo>
                  <a:pt x="128" y="140"/>
                </a:lnTo>
                <a:lnTo>
                  <a:pt x="104" y="117"/>
                </a:lnTo>
                <a:lnTo>
                  <a:pt x="79" y="94"/>
                </a:lnTo>
                <a:lnTo>
                  <a:pt x="53" y="70"/>
                </a:lnTo>
                <a:lnTo>
                  <a:pt x="26" y="43"/>
                </a:lnTo>
                <a:lnTo>
                  <a:pt x="0" y="18"/>
                </a:lnTo>
                <a:lnTo>
                  <a:pt x="41" y="0"/>
                </a:lnTo>
                <a:lnTo>
                  <a:pt x="60" y="17"/>
                </a:lnTo>
                <a:lnTo>
                  <a:pt x="81" y="32"/>
                </a:lnTo>
                <a:lnTo>
                  <a:pt x="102" y="47"/>
                </a:lnTo>
                <a:lnTo>
                  <a:pt x="121" y="62"/>
                </a:lnTo>
                <a:lnTo>
                  <a:pt x="140" y="77"/>
                </a:lnTo>
                <a:lnTo>
                  <a:pt x="159" y="90"/>
                </a:lnTo>
                <a:lnTo>
                  <a:pt x="197" y="117"/>
                </a:lnTo>
                <a:lnTo>
                  <a:pt x="231" y="140"/>
                </a:lnTo>
                <a:lnTo>
                  <a:pt x="248" y="153"/>
                </a:lnTo>
                <a:lnTo>
                  <a:pt x="265" y="162"/>
                </a:lnTo>
                <a:lnTo>
                  <a:pt x="282" y="174"/>
                </a:lnTo>
                <a:lnTo>
                  <a:pt x="297" y="185"/>
                </a:lnTo>
                <a:lnTo>
                  <a:pt x="312" y="194"/>
                </a:lnTo>
                <a:lnTo>
                  <a:pt x="325" y="206"/>
                </a:lnTo>
                <a:lnTo>
                  <a:pt x="354" y="225"/>
                </a:lnTo>
                <a:lnTo>
                  <a:pt x="384" y="244"/>
                </a:lnTo>
                <a:lnTo>
                  <a:pt x="416" y="261"/>
                </a:lnTo>
                <a:lnTo>
                  <a:pt x="448" y="276"/>
                </a:lnTo>
                <a:lnTo>
                  <a:pt x="484" y="291"/>
                </a:lnTo>
                <a:lnTo>
                  <a:pt x="520" y="306"/>
                </a:lnTo>
                <a:lnTo>
                  <a:pt x="539" y="314"/>
                </a:lnTo>
                <a:lnTo>
                  <a:pt x="558" y="321"/>
                </a:lnTo>
                <a:lnTo>
                  <a:pt x="579" y="327"/>
                </a:lnTo>
                <a:lnTo>
                  <a:pt x="600" y="335"/>
                </a:lnTo>
                <a:lnTo>
                  <a:pt x="619" y="340"/>
                </a:lnTo>
                <a:lnTo>
                  <a:pt x="637" y="348"/>
                </a:lnTo>
                <a:lnTo>
                  <a:pt x="655" y="353"/>
                </a:lnTo>
                <a:lnTo>
                  <a:pt x="672" y="359"/>
                </a:lnTo>
                <a:lnTo>
                  <a:pt x="685" y="365"/>
                </a:lnTo>
                <a:lnTo>
                  <a:pt x="700" y="369"/>
                </a:lnTo>
                <a:lnTo>
                  <a:pt x="711" y="374"/>
                </a:lnTo>
                <a:lnTo>
                  <a:pt x="723" y="378"/>
                </a:lnTo>
                <a:lnTo>
                  <a:pt x="732" y="382"/>
                </a:lnTo>
                <a:lnTo>
                  <a:pt x="740" y="386"/>
                </a:lnTo>
                <a:lnTo>
                  <a:pt x="747" y="389"/>
                </a:lnTo>
                <a:lnTo>
                  <a:pt x="751" y="391"/>
                </a:lnTo>
                <a:lnTo>
                  <a:pt x="757" y="393"/>
                </a:lnTo>
                <a:lnTo>
                  <a:pt x="759" y="395"/>
                </a:lnTo>
                <a:lnTo>
                  <a:pt x="761" y="397"/>
                </a:lnTo>
                <a:lnTo>
                  <a:pt x="762" y="399"/>
                </a:lnTo>
                <a:lnTo>
                  <a:pt x="762" y="399"/>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42" name="Freeform 11"/>
          <p:cNvSpPr/>
          <p:nvPr/>
        </p:nvSpPr>
        <p:spPr bwMode="auto">
          <a:xfrm>
            <a:off x="5780787" y="3740970"/>
            <a:ext cx="533618" cy="117280"/>
          </a:xfrm>
          <a:custGeom>
            <a:avLst/>
            <a:gdLst>
              <a:gd name="T0" fmla="*/ 18 w 418"/>
              <a:gd name="T1" fmla="*/ 60 h 93"/>
              <a:gd name="T2" fmla="*/ 56 w 418"/>
              <a:gd name="T3" fmla="*/ 53 h 93"/>
              <a:gd name="T4" fmla="*/ 92 w 418"/>
              <a:gd name="T5" fmla="*/ 45 h 93"/>
              <a:gd name="T6" fmla="*/ 126 w 418"/>
              <a:gd name="T7" fmla="*/ 40 h 93"/>
              <a:gd name="T8" fmla="*/ 158 w 418"/>
              <a:gd name="T9" fmla="*/ 34 h 93"/>
              <a:gd name="T10" fmla="*/ 189 w 418"/>
              <a:gd name="T11" fmla="*/ 28 h 93"/>
              <a:gd name="T12" fmla="*/ 217 w 418"/>
              <a:gd name="T13" fmla="*/ 23 h 93"/>
              <a:gd name="T14" fmla="*/ 242 w 418"/>
              <a:gd name="T15" fmla="*/ 19 h 93"/>
              <a:gd name="T16" fmla="*/ 266 w 418"/>
              <a:gd name="T17" fmla="*/ 13 h 93"/>
              <a:gd name="T18" fmla="*/ 287 w 418"/>
              <a:gd name="T19" fmla="*/ 11 h 93"/>
              <a:gd name="T20" fmla="*/ 306 w 418"/>
              <a:gd name="T21" fmla="*/ 7 h 93"/>
              <a:gd name="T22" fmla="*/ 323 w 418"/>
              <a:gd name="T23" fmla="*/ 6 h 93"/>
              <a:gd name="T24" fmla="*/ 338 w 418"/>
              <a:gd name="T25" fmla="*/ 2 h 93"/>
              <a:gd name="T26" fmla="*/ 350 w 418"/>
              <a:gd name="T27" fmla="*/ 2 h 93"/>
              <a:gd name="T28" fmla="*/ 361 w 418"/>
              <a:gd name="T29" fmla="*/ 0 h 93"/>
              <a:gd name="T30" fmla="*/ 369 w 418"/>
              <a:gd name="T31" fmla="*/ 0 h 93"/>
              <a:gd name="T32" fmla="*/ 382 w 418"/>
              <a:gd name="T33" fmla="*/ 0 h 93"/>
              <a:gd name="T34" fmla="*/ 399 w 418"/>
              <a:gd name="T35" fmla="*/ 2 h 93"/>
              <a:gd name="T36" fmla="*/ 410 w 418"/>
              <a:gd name="T37" fmla="*/ 6 h 93"/>
              <a:gd name="T38" fmla="*/ 416 w 418"/>
              <a:gd name="T39" fmla="*/ 9 h 93"/>
              <a:gd name="T40" fmla="*/ 418 w 418"/>
              <a:gd name="T41" fmla="*/ 15 h 93"/>
              <a:gd name="T42" fmla="*/ 414 w 418"/>
              <a:gd name="T43" fmla="*/ 28 h 93"/>
              <a:gd name="T44" fmla="*/ 406 w 418"/>
              <a:gd name="T45" fmla="*/ 47 h 93"/>
              <a:gd name="T46" fmla="*/ 399 w 418"/>
              <a:gd name="T47" fmla="*/ 51 h 93"/>
              <a:gd name="T48" fmla="*/ 389 w 418"/>
              <a:gd name="T49" fmla="*/ 55 h 93"/>
              <a:gd name="T50" fmla="*/ 376 w 418"/>
              <a:gd name="T51" fmla="*/ 59 h 93"/>
              <a:gd name="T52" fmla="*/ 357 w 418"/>
              <a:gd name="T53" fmla="*/ 62 h 93"/>
              <a:gd name="T54" fmla="*/ 334 w 418"/>
              <a:gd name="T55" fmla="*/ 66 h 93"/>
              <a:gd name="T56" fmla="*/ 308 w 418"/>
              <a:gd name="T57" fmla="*/ 70 h 93"/>
              <a:gd name="T58" fmla="*/ 278 w 418"/>
              <a:gd name="T59" fmla="*/ 74 h 93"/>
              <a:gd name="T60" fmla="*/ 244 w 418"/>
              <a:gd name="T61" fmla="*/ 76 h 93"/>
              <a:gd name="T62" fmla="*/ 208 w 418"/>
              <a:gd name="T63" fmla="*/ 79 h 93"/>
              <a:gd name="T64" fmla="*/ 176 w 418"/>
              <a:gd name="T65" fmla="*/ 83 h 93"/>
              <a:gd name="T66" fmla="*/ 147 w 418"/>
              <a:gd name="T67" fmla="*/ 87 h 93"/>
              <a:gd name="T68" fmla="*/ 121 w 418"/>
              <a:gd name="T69" fmla="*/ 89 h 93"/>
              <a:gd name="T70" fmla="*/ 100 w 418"/>
              <a:gd name="T71" fmla="*/ 91 h 93"/>
              <a:gd name="T72" fmla="*/ 81 w 418"/>
              <a:gd name="T73" fmla="*/ 93 h 93"/>
              <a:gd name="T74" fmla="*/ 68 w 418"/>
              <a:gd name="T75" fmla="*/ 93 h 93"/>
              <a:gd name="T76" fmla="*/ 56 w 418"/>
              <a:gd name="T77" fmla="*/ 93 h 93"/>
              <a:gd name="T78" fmla="*/ 41 w 418"/>
              <a:gd name="T79" fmla="*/ 91 h 93"/>
              <a:gd name="T80" fmla="*/ 26 w 418"/>
              <a:gd name="T81" fmla="*/ 85 h 93"/>
              <a:gd name="T82" fmla="*/ 11 w 418"/>
              <a:gd name="T83" fmla="*/ 76 h 93"/>
              <a:gd name="T84" fmla="*/ 0 w 418"/>
              <a:gd name="T85" fmla="*/ 6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8" h="93">
                <a:moveTo>
                  <a:pt x="0" y="64"/>
                </a:moveTo>
                <a:lnTo>
                  <a:pt x="18" y="60"/>
                </a:lnTo>
                <a:lnTo>
                  <a:pt x="37" y="57"/>
                </a:lnTo>
                <a:lnTo>
                  <a:pt x="56" y="53"/>
                </a:lnTo>
                <a:lnTo>
                  <a:pt x="75" y="49"/>
                </a:lnTo>
                <a:lnTo>
                  <a:pt x="92" y="45"/>
                </a:lnTo>
                <a:lnTo>
                  <a:pt x="111" y="41"/>
                </a:lnTo>
                <a:lnTo>
                  <a:pt x="126" y="40"/>
                </a:lnTo>
                <a:lnTo>
                  <a:pt x="143" y="36"/>
                </a:lnTo>
                <a:lnTo>
                  <a:pt x="158" y="34"/>
                </a:lnTo>
                <a:lnTo>
                  <a:pt x="174" y="30"/>
                </a:lnTo>
                <a:lnTo>
                  <a:pt x="189" y="28"/>
                </a:lnTo>
                <a:lnTo>
                  <a:pt x="204" y="24"/>
                </a:lnTo>
                <a:lnTo>
                  <a:pt x="217" y="23"/>
                </a:lnTo>
                <a:lnTo>
                  <a:pt x="230" y="21"/>
                </a:lnTo>
                <a:lnTo>
                  <a:pt x="242" y="19"/>
                </a:lnTo>
                <a:lnTo>
                  <a:pt x="255" y="15"/>
                </a:lnTo>
                <a:lnTo>
                  <a:pt x="266" y="13"/>
                </a:lnTo>
                <a:lnTo>
                  <a:pt x="278" y="11"/>
                </a:lnTo>
                <a:lnTo>
                  <a:pt x="287" y="11"/>
                </a:lnTo>
                <a:lnTo>
                  <a:pt x="297" y="9"/>
                </a:lnTo>
                <a:lnTo>
                  <a:pt x="306" y="7"/>
                </a:lnTo>
                <a:lnTo>
                  <a:pt x="316" y="6"/>
                </a:lnTo>
                <a:lnTo>
                  <a:pt x="323" y="6"/>
                </a:lnTo>
                <a:lnTo>
                  <a:pt x="331" y="4"/>
                </a:lnTo>
                <a:lnTo>
                  <a:pt x="338" y="2"/>
                </a:lnTo>
                <a:lnTo>
                  <a:pt x="344" y="2"/>
                </a:lnTo>
                <a:lnTo>
                  <a:pt x="350" y="2"/>
                </a:lnTo>
                <a:lnTo>
                  <a:pt x="355" y="0"/>
                </a:lnTo>
                <a:lnTo>
                  <a:pt x="361" y="0"/>
                </a:lnTo>
                <a:lnTo>
                  <a:pt x="365" y="0"/>
                </a:lnTo>
                <a:lnTo>
                  <a:pt x="369" y="0"/>
                </a:lnTo>
                <a:lnTo>
                  <a:pt x="370" y="0"/>
                </a:lnTo>
                <a:lnTo>
                  <a:pt x="382" y="0"/>
                </a:lnTo>
                <a:lnTo>
                  <a:pt x="391" y="0"/>
                </a:lnTo>
                <a:lnTo>
                  <a:pt x="399" y="2"/>
                </a:lnTo>
                <a:lnTo>
                  <a:pt x="405" y="4"/>
                </a:lnTo>
                <a:lnTo>
                  <a:pt x="410" y="6"/>
                </a:lnTo>
                <a:lnTo>
                  <a:pt x="414" y="7"/>
                </a:lnTo>
                <a:lnTo>
                  <a:pt x="416" y="9"/>
                </a:lnTo>
                <a:lnTo>
                  <a:pt x="418" y="11"/>
                </a:lnTo>
                <a:lnTo>
                  <a:pt x="418" y="15"/>
                </a:lnTo>
                <a:lnTo>
                  <a:pt x="416" y="21"/>
                </a:lnTo>
                <a:lnTo>
                  <a:pt x="414" y="28"/>
                </a:lnTo>
                <a:lnTo>
                  <a:pt x="410" y="38"/>
                </a:lnTo>
                <a:lnTo>
                  <a:pt x="406" y="47"/>
                </a:lnTo>
                <a:lnTo>
                  <a:pt x="403" y="49"/>
                </a:lnTo>
                <a:lnTo>
                  <a:pt x="399" y="51"/>
                </a:lnTo>
                <a:lnTo>
                  <a:pt x="395" y="53"/>
                </a:lnTo>
                <a:lnTo>
                  <a:pt x="389" y="55"/>
                </a:lnTo>
                <a:lnTo>
                  <a:pt x="384" y="57"/>
                </a:lnTo>
                <a:lnTo>
                  <a:pt x="376" y="59"/>
                </a:lnTo>
                <a:lnTo>
                  <a:pt x="367" y="60"/>
                </a:lnTo>
                <a:lnTo>
                  <a:pt x="357" y="62"/>
                </a:lnTo>
                <a:lnTo>
                  <a:pt x="346" y="64"/>
                </a:lnTo>
                <a:lnTo>
                  <a:pt x="334" y="66"/>
                </a:lnTo>
                <a:lnTo>
                  <a:pt x="323" y="68"/>
                </a:lnTo>
                <a:lnTo>
                  <a:pt x="308" y="70"/>
                </a:lnTo>
                <a:lnTo>
                  <a:pt x="293" y="72"/>
                </a:lnTo>
                <a:lnTo>
                  <a:pt x="278" y="74"/>
                </a:lnTo>
                <a:lnTo>
                  <a:pt x="261" y="74"/>
                </a:lnTo>
                <a:lnTo>
                  <a:pt x="244" y="76"/>
                </a:lnTo>
                <a:lnTo>
                  <a:pt x="225" y="77"/>
                </a:lnTo>
                <a:lnTo>
                  <a:pt x="208" y="79"/>
                </a:lnTo>
                <a:lnTo>
                  <a:pt x="191" y="81"/>
                </a:lnTo>
                <a:lnTo>
                  <a:pt x="176" y="83"/>
                </a:lnTo>
                <a:lnTo>
                  <a:pt x="160" y="85"/>
                </a:lnTo>
                <a:lnTo>
                  <a:pt x="147" y="87"/>
                </a:lnTo>
                <a:lnTo>
                  <a:pt x="134" y="87"/>
                </a:lnTo>
                <a:lnTo>
                  <a:pt x="121" y="89"/>
                </a:lnTo>
                <a:lnTo>
                  <a:pt x="111" y="91"/>
                </a:lnTo>
                <a:lnTo>
                  <a:pt x="100" y="91"/>
                </a:lnTo>
                <a:lnTo>
                  <a:pt x="90" y="91"/>
                </a:lnTo>
                <a:lnTo>
                  <a:pt x="81" y="93"/>
                </a:lnTo>
                <a:lnTo>
                  <a:pt x="73" y="93"/>
                </a:lnTo>
                <a:lnTo>
                  <a:pt x="68" y="93"/>
                </a:lnTo>
                <a:lnTo>
                  <a:pt x="62" y="93"/>
                </a:lnTo>
                <a:lnTo>
                  <a:pt x="56" y="93"/>
                </a:lnTo>
                <a:lnTo>
                  <a:pt x="49" y="93"/>
                </a:lnTo>
                <a:lnTo>
                  <a:pt x="41" y="91"/>
                </a:lnTo>
                <a:lnTo>
                  <a:pt x="34" y="89"/>
                </a:lnTo>
                <a:lnTo>
                  <a:pt x="26" y="85"/>
                </a:lnTo>
                <a:lnTo>
                  <a:pt x="18" y="81"/>
                </a:lnTo>
                <a:lnTo>
                  <a:pt x="11" y="76"/>
                </a:lnTo>
                <a:lnTo>
                  <a:pt x="5" y="70"/>
                </a:lnTo>
                <a:lnTo>
                  <a:pt x="0" y="64"/>
                </a:lnTo>
                <a:lnTo>
                  <a:pt x="0" y="64"/>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43" name="Freeform 12"/>
          <p:cNvSpPr/>
          <p:nvPr/>
        </p:nvSpPr>
        <p:spPr bwMode="auto">
          <a:xfrm>
            <a:off x="5571426" y="3822556"/>
            <a:ext cx="551490" cy="683286"/>
          </a:xfrm>
          <a:custGeom>
            <a:avLst/>
            <a:gdLst>
              <a:gd name="T0" fmla="*/ 0 w 431"/>
              <a:gd name="T1" fmla="*/ 532 h 536"/>
              <a:gd name="T2" fmla="*/ 2 w 431"/>
              <a:gd name="T3" fmla="*/ 528 h 536"/>
              <a:gd name="T4" fmla="*/ 7 w 431"/>
              <a:gd name="T5" fmla="*/ 521 h 536"/>
              <a:gd name="T6" fmla="*/ 17 w 431"/>
              <a:gd name="T7" fmla="*/ 513 h 536"/>
              <a:gd name="T8" fmla="*/ 30 w 431"/>
              <a:gd name="T9" fmla="*/ 504 h 536"/>
              <a:gd name="T10" fmla="*/ 47 w 431"/>
              <a:gd name="T11" fmla="*/ 490 h 536"/>
              <a:gd name="T12" fmla="*/ 68 w 431"/>
              <a:gd name="T13" fmla="*/ 477 h 536"/>
              <a:gd name="T14" fmla="*/ 93 w 431"/>
              <a:gd name="T15" fmla="*/ 460 h 536"/>
              <a:gd name="T16" fmla="*/ 119 w 431"/>
              <a:gd name="T17" fmla="*/ 441 h 536"/>
              <a:gd name="T18" fmla="*/ 146 w 431"/>
              <a:gd name="T19" fmla="*/ 420 h 536"/>
              <a:gd name="T20" fmla="*/ 182 w 431"/>
              <a:gd name="T21" fmla="*/ 386 h 536"/>
              <a:gd name="T22" fmla="*/ 223 w 431"/>
              <a:gd name="T23" fmla="*/ 339 h 536"/>
              <a:gd name="T24" fmla="*/ 259 w 431"/>
              <a:gd name="T25" fmla="*/ 286 h 536"/>
              <a:gd name="T26" fmla="*/ 288 w 431"/>
              <a:gd name="T27" fmla="*/ 229 h 536"/>
              <a:gd name="T28" fmla="*/ 312 w 431"/>
              <a:gd name="T29" fmla="*/ 167 h 536"/>
              <a:gd name="T30" fmla="*/ 331 w 431"/>
              <a:gd name="T31" fmla="*/ 102 h 536"/>
              <a:gd name="T32" fmla="*/ 344 w 431"/>
              <a:gd name="T33" fmla="*/ 34 h 536"/>
              <a:gd name="T34" fmla="*/ 431 w 431"/>
              <a:gd name="T35" fmla="*/ 0 h 536"/>
              <a:gd name="T36" fmla="*/ 424 w 431"/>
              <a:gd name="T37" fmla="*/ 49 h 536"/>
              <a:gd name="T38" fmla="*/ 414 w 431"/>
              <a:gd name="T39" fmla="*/ 97 h 536"/>
              <a:gd name="T40" fmla="*/ 403 w 431"/>
              <a:gd name="T41" fmla="*/ 140 h 536"/>
              <a:gd name="T42" fmla="*/ 392 w 431"/>
              <a:gd name="T43" fmla="*/ 184 h 536"/>
              <a:gd name="T44" fmla="*/ 376 w 431"/>
              <a:gd name="T45" fmla="*/ 222 h 536"/>
              <a:gd name="T46" fmla="*/ 359 w 431"/>
              <a:gd name="T47" fmla="*/ 260 h 536"/>
              <a:gd name="T48" fmla="*/ 341 w 431"/>
              <a:gd name="T49" fmla="*/ 292 h 536"/>
              <a:gd name="T50" fmla="*/ 322 w 431"/>
              <a:gd name="T51" fmla="*/ 322 h 536"/>
              <a:gd name="T52" fmla="*/ 297 w 431"/>
              <a:gd name="T53" fmla="*/ 352 h 536"/>
              <a:gd name="T54" fmla="*/ 272 w 431"/>
              <a:gd name="T55" fmla="*/ 381 h 536"/>
              <a:gd name="T56" fmla="*/ 248 w 431"/>
              <a:gd name="T57" fmla="*/ 405 h 536"/>
              <a:gd name="T58" fmla="*/ 223 w 431"/>
              <a:gd name="T59" fmla="*/ 428 h 536"/>
              <a:gd name="T60" fmla="*/ 199 w 431"/>
              <a:gd name="T61" fmla="*/ 449 h 536"/>
              <a:gd name="T62" fmla="*/ 172 w 431"/>
              <a:gd name="T63" fmla="*/ 468 h 536"/>
              <a:gd name="T64" fmla="*/ 146 w 431"/>
              <a:gd name="T65" fmla="*/ 485 h 536"/>
              <a:gd name="T66" fmla="*/ 117 w 431"/>
              <a:gd name="T67" fmla="*/ 498 h 536"/>
              <a:gd name="T68" fmla="*/ 91 w 431"/>
              <a:gd name="T69" fmla="*/ 509 h 536"/>
              <a:gd name="T70" fmla="*/ 68 w 431"/>
              <a:gd name="T71" fmla="*/ 517 h 536"/>
              <a:gd name="T72" fmla="*/ 49 w 431"/>
              <a:gd name="T73" fmla="*/ 525 h 536"/>
              <a:gd name="T74" fmla="*/ 32 w 431"/>
              <a:gd name="T75" fmla="*/ 530 h 536"/>
              <a:gd name="T76" fmla="*/ 21 w 431"/>
              <a:gd name="T77" fmla="*/ 532 h 536"/>
              <a:gd name="T78" fmla="*/ 11 w 431"/>
              <a:gd name="T79" fmla="*/ 534 h 536"/>
              <a:gd name="T80" fmla="*/ 4 w 431"/>
              <a:gd name="T81" fmla="*/ 536 h 536"/>
              <a:gd name="T82" fmla="*/ 0 w 431"/>
              <a:gd name="T83" fmla="*/ 534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1" h="536">
                <a:moveTo>
                  <a:pt x="0" y="534"/>
                </a:moveTo>
                <a:lnTo>
                  <a:pt x="0" y="532"/>
                </a:lnTo>
                <a:lnTo>
                  <a:pt x="0" y="530"/>
                </a:lnTo>
                <a:lnTo>
                  <a:pt x="2" y="528"/>
                </a:lnTo>
                <a:lnTo>
                  <a:pt x="4" y="525"/>
                </a:lnTo>
                <a:lnTo>
                  <a:pt x="7" y="521"/>
                </a:lnTo>
                <a:lnTo>
                  <a:pt x="11" y="517"/>
                </a:lnTo>
                <a:lnTo>
                  <a:pt x="17" y="513"/>
                </a:lnTo>
                <a:lnTo>
                  <a:pt x="23" y="507"/>
                </a:lnTo>
                <a:lnTo>
                  <a:pt x="30" y="504"/>
                </a:lnTo>
                <a:lnTo>
                  <a:pt x="38" y="496"/>
                </a:lnTo>
                <a:lnTo>
                  <a:pt x="47" y="490"/>
                </a:lnTo>
                <a:lnTo>
                  <a:pt x="57" y="483"/>
                </a:lnTo>
                <a:lnTo>
                  <a:pt x="68" y="477"/>
                </a:lnTo>
                <a:lnTo>
                  <a:pt x="79" y="468"/>
                </a:lnTo>
                <a:lnTo>
                  <a:pt x="93" y="460"/>
                </a:lnTo>
                <a:lnTo>
                  <a:pt x="106" y="451"/>
                </a:lnTo>
                <a:lnTo>
                  <a:pt x="119" y="441"/>
                </a:lnTo>
                <a:lnTo>
                  <a:pt x="132" y="432"/>
                </a:lnTo>
                <a:lnTo>
                  <a:pt x="146" y="420"/>
                </a:lnTo>
                <a:lnTo>
                  <a:pt x="157" y="409"/>
                </a:lnTo>
                <a:lnTo>
                  <a:pt x="182" y="386"/>
                </a:lnTo>
                <a:lnTo>
                  <a:pt x="202" y="364"/>
                </a:lnTo>
                <a:lnTo>
                  <a:pt x="223" y="339"/>
                </a:lnTo>
                <a:lnTo>
                  <a:pt x="242" y="313"/>
                </a:lnTo>
                <a:lnTo>
                  <a:pt x="259" y="286"/>
                </a:lnTo>
                <a:lnTo>
                  <a:pt x="274" y="258"/>
                </a:lnTo>
                <a:lnTo>
                  <a:pt x="288" y="229"/>
                </a:lnTo>
                <a:lnTo>
                  <a:pt x="301" y="199"/>
                </a:lnTo>
                <a:lnTo>
                  <a:pt x="312" y="167"/>
                </a:lnTo>
                <a:lnTo>
                  <a:pt x="323" y="135"/>
                </a:lnTo>
                <a:lnTo>
                  <a:pt x="331" y="102"/>
                </a:lnTo>
                <a:lnTo>
                  <a:pt x="339" y="68"/>
                </a:lnTo>
                <a:lnTo>
                  <a:pt x="344" y="34"/>
                </a:lnTo>
                <a:lnTo>
                  <a:pt x="350" y="0"/>
                </a:lnTo>
                <a:lnTo>
                  <a:pt x="431" y="0"/>
                </a:lnTo>
                <a:lnTo>
                  <a:pt x="428" y="25"/>
                </a:lnTo>
                <a:lnTo>
                  <a:pt x="424" y="49"/>
                </a:lnTo>
                <a:lnTo>
                  <a:pt x="420" y="74"/>
                </a:lnTo>
                <a:lnTo>
                  <a:pt x="414" y="97"/>
                </a:lnTo>
                <a:lnTo>
                  <a:pt x="409" y="119"/>
                </a:lnTo>
                <a:lnTo>
                  <a:pt x="403" y="140"/>
                </a:lnTo>
                <a:lnTo>
                  <a:pt x="397" y="163"/>
                </a:lnTo>
                <a:lnTo>
                  <a:pt x="392" y="184"/>
                </a:lnTo>
                <a:lnTo>
                  <a:pt x="384" y="203"/>
                </a:lnTo>
                <a:lnTo>
                  <a:pt x="376" y="222"/>
                </a:lnTo>
                <a:lnTo>
                  <a:pt x="369" y="241"/>
                </a:lnTo>
                <a:lnTo>
                  <a:pt x="359" y="260"/>
                </a:lnTo>
                <a:lnTo>
                  <a:pt x="350" y="277"/>
                </a:lnTo>
                <a:lnTo>
                  <a:pt x="341" y="292"/>
                </a:lnTo>
                <a:lnTo>
                  <a:pt x="331" y="307"/>
                </a:lnTo>
                <a:lnTo>
                  <a:pt x="322" y="322"/>
                </a:lnTo>
                <a:lnTo>
                  <a:pt x="308" y="337"/>
                </a:lnTo>
                <a:lnTo>
                  <a:pt x="297" y="352"/>
                </a:lnTo>
                <a:lnTo>
                  <a:pt x="286" y="366"/>
                </a:lnTo>
                <a:lnTo>
                  <a:pt x="272" y="381"/>
                </a:lnTo>
                <a:lnTo>
                  <a:pt x="261" y="392"/>
                </a:lnTo>
                <a:lnTo>
                  <a:pt x="248" y="405"/>
                </a:lnTo>
                <a:lnTo>
                  <a:pt x="236" y="417"/>
                </a:lnTo>
                <a:lnTo>
                  <a:pt x="223" y="428"/>
                </a:lnTo>
                <a:lnTo>
                  <a:pt x="210" y="439"/>
                </a:lnTo>
                <a:lnTo>
                  <a:pt x="199" y="449"/>
                </a:lnTo>
                <a:lnTo>
                  <a:pt x="185" y="458"/>
                </a:lnTo>
                <a:lnTo>
                  <a:pt x="172" y="468"/>
                </a:lnTo>
                <a:lnTo>
                  <a:pt x="159" y="475"/>
                </a:lnTo>
                <a:lnTo>
                  <a:pt x="146" y="485"/>
                </a:lnTo>
                <a:lnTo>
                  <a:pt x="130" y="492"/>
                </a:lnTo>
                <a:lnTo>
                  <a:pt x="117" y="498"/>
                </a:lnTo>
                <a:lnTo>
                  <a:pt x="104" y="504"/>
                </a:lnTo>
                <a:lnTo>
                  <a:pt x="91" y="509"/>
                </a:lnTo>
                <a:lnTo>
                  <a:pt x="79" y="513"/>
                </a:lnTo>
                <a:lnTo>
                  <a:pt x="68" y="517"/>
                </a:lnTo>
                <a:lnTo>
                  <a:pt x="59" y="521"/>
                </a:lnTo>
                <a:lnTo>
                  <a:pt x="49" y="525"/>
                </a:lnTo>
                <a:lnTo>
                  <a:pt x="40" y="526"/>
                </a:lnTo>
                <a:lnTo>
                  <a:pt x="32" y="530"/>
                </a:lnTo>
                <a:lnTo>
                  <a:pt x="26" y="532"/>
                </a:lnTo>
                <a:lnTo>
                  <a:pt x="21" y="532"/>
                </a:lnTo>
                <a:lnTo>
                  <a:pt x="15" y="534"/>
                </a:lnTo>
                <a:lnTo>
                  <a:pt x="11" y="534"/>
                </a:lnTo>
                <a:lnTo>
                  <a:pt x="7" y="536"/>
                </a:lnTo>
                <a:lnTo>
                  <a:pt x="4" y="536"/>
                </a:lnTo>
                <a:lnTo>
                  <a:pt x="2" y="534"/>
                </a:lnTo>
                <a:lnTo>
                  <a:pt x="0" y="534"/>
                </a:lnTo>
                <a:lnTo>
                  <a:pt x="0" y="534"/>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44" name="Freeform 13"/>
          <p:cNvSpPr/>
          <p:nvPr/>
        </p:nvSpPr>
        <p:spPr bwMode="auto">
          <a:xfrm>
            <a:off x="6130574" y="4164199"/>
            <a:ext cx="439149" cy="392635"/>
          </a:xfrm>
          <a:custGeom>
            <a:avLst/>
            <a:gdLst>
              <a:gd name="T0" fmla="*/ 108 w 344"/>
              <a:gd name="T1" fmla="*/ 34 h 309"/>
              <a:gd name="T2" fmla="*/ 148 w 344"/>
              <a:gd name="T3" fmla="*/ 53 h 309"/>
              <a:gd name="T4" fmla="*/ 184 w 344"/>
              <a:gd name="T5" fmla="*/ 68 h 309"/>
              <a:gd name="T6" fmla="*/ 218 w 344"/>
              <a:gd name="T7" fmla="*/ 83 h 309"/>
              <a:gd name="T8" fmla="*/ 246 w 344"/>
              <a:gd name="T9" fmla="*/ 99 h 309"/>
              <a:gd name="T10" fmla="*/ 269 w 344"/>
              <a:gd name="T11" fmla="*/ 116 h 309"/>
              <a:gd name="T12" fmla="*/ 291 w 344"/>
              <a:gd name="T13" fmla="*/ 138 h 309"/>
              <a:gd name="T14" fmla="*/ 310 w 344"/>
              <a:gd name="T15" fmla="*/ 163 h 309"/>
              <a:gd name="T16" fmla="*/ 326 w 344"/>
              <a:gd name="T17" fmla="*/ 193 h 309"/>
              <a:gd name="T18" fmla="*/ 337 w 344"/>
              <a:gd name="T19" fmla="*/ 220 h 309"/>
              <a:gd name="T20" fmla="*/ 343 w 344"/>
              <a:gd name="T21" fmla="*/ 244 h 309"/>
              <a:gd name="T22" fmla="*/ 344 w 344"/>
              <a:gd name="T23" fmla="*/ 263 h 309"/>
              <a:gd name="T24" fmla="*/ 341 w 344"/>
              <a:gd name="T25" fmla="*/ 280 h 309"/>
              <a:gd name="T26" fmla="*/ 335 w 344"/>
              <a:gd name="T27" fmla="*/ 293 h 309"/>
              <a:gd name="T28" fmla="*/ 327 w 344"/>
              <a:gd name="T29" fmla="*/ 303 h 309"/>
              <a:gd name="T30" fmla="*/ 318 w 344"/>
              <a:gd name="T31" fmla="*/ 307 h 309"/>
              <a:gd name="T32" fmla="*/ 312 w 344"/>
              <a:gd name="T33" fmla="*/ 307 h 309"/>
              <a:gd name="T34" fmla="*/ 303 w 344"/>
              <a:gd name="T35" fmla="*/ 303 h 309"/>
              <a:gd name="T36" fmla="*/ 290 w 344"/>
              <a:gd name="T37" fmla="*/ 293 h 309"/>
              <a:gd name="T38" fmla="*/ 273 w 344"/>
              <a:gd name="T39" fmla="*/ 280 h 309"/>
              <a:gd name="T40" fmla="*/ 252 w 344"/>
              <a:gd name="T41" fmla="*/ 263 h 309"/>
              <a:gd name="T42" fmla="*/ 225 w 344"/>
              <a:gd name="T43" fmla="*/ 240 h 309"/>
              <a:gd name="T44" fmla="*/ 197 w 344"/>
              <a:gd name="T45" fmla="*/ 212 h 309"/>
              <a:gd name="T46" fmla="*/ 163 w 344"/>
              <a:gd name="T47" fmla="*/ 180 h 309"/>
              <a:gd name="T48" fmla="*/ 127 w 344"/>
              <a:gd name="T49" fmla="*/ 142 h 309"/>
              <a:gd name="T50" fmla="*/ 93 w 344"/>
              <a:gd name="T51" fmla="*/ 110 h 309"/>
              <a:gd name="T52" fmla="*/ 64 w 344"/>
              <a:gd name="T53" fmla="*/ 81 h 309"/>
              <a:gd name="T54" fmla="*/ 42 w 344"/>
              <a:gd name="T55" fmla="*/ 57 h 309"/>
              <a:gd name="T56" fmla="*/ 23 w 344"/>
              <a:gd name="T57" fmla="*/ 38 h 309"/>
              <a:gd name="T58" fmla="*/ 9 w 344"/>
              <a:gd name="T59" fmla="*/ 21 h 309"/>
              <a:gd name="T60" fmla="*/ 2 w 344"/>
              <a:gd name="T61" fmla="*/ 11 h 309"/>
              <a:gd name="T62" fmla="*/ 0 w 344"/>
              <a:gd name="T63" fmla="*/ 4 h 309"/>
              <a:gd name="T64" fmla="*/ 2 w 344"/>
              <a:gd name="T65" fmla="*/ 2 h 309"/>
              <a:gd name="T66" fmla="*/ 6 w 344"/>
              <a:gd name="T67" fmla="*/ 0 h 309"/>
              <a:gd name="T68" fmla="*/ 11 w 344"/>
              <a:gd name="T69" fmla="*/ 0 h 309"/>
              <a:gd name="T70" fmla="*/ 21 w 344"/>
              <a:gd name="T71" fmla="*/ 2 h 309"/>
              <a:gd name="T72" fmla="*/ 32 w 344"/>
              <a:gd name="T73" fmla="*/ 4 h 309"/>
              <a:gd name="T74" fmla="*/ 45 w 344"/>
              <a:gd name="T75" fmla="*/ 10 h 309"/>
              <a:gd name="T76" fmla="*/ 61 w 344"/>
              <a:gd name="T77" fmla="*/ 15 h 309"/>
              <a:gd name="T78" fmla="*/ 78 w 344"/>
              <a:gd name="T79" fmla="*/ 23 h 309"/>
              <a:gd name="T80" fmla="*/ 87 w 344"/>
              <a:gd name="T81" fmla="*/ 2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4" h="309">
                <a:moveTo>
                  <a:pt x="87" y="27"/>
                </a:moveTo>
                <a:lnTo>
                  <a:pt x="108" y="34"/>
                </a:lnTo>
                <a:lnTo>
                  <a:pt x="129" y="44"/>
                </a:lnTo>
                <a:lnTo>
                  <a:pt x="148" y="53"/>
                </a:lnTo>
                <a:lnTo>
                  <a:pt x="167" y="61"/>
                </a:lnTo>
                <a:lnTo>
                  <a:pt x="184" y="68"/>
                </a:lnTo>
                <a:lnTo>
                  <a:pt x="201" y="76"/>
                </a:lnTo>
                <a:lnTo>
                  <a:pt x="218" y="83"/>
                </a:lnTo>
                <a:lnTo>
                  <a:pt x="233" y="91"/>
                </a:lnTo>
                <a:lnTo>
                  <a:pt x="246" y="99"/>
                </a:lnTo>
                <a:lnTo>
                  <a:pt x="257" y="106"/>
                </a:lnTo>
                <a:lnTo>
                  <a:pt x="269" y="116"/>
                </a:lnTo>
                <a:lnTo>
                  <a:pt x="280" y="125"/>
                </a:lnTo>
                <a:lnTo>
                  <a:pt x="291" y="138"/>
                </a:lnTo>
                <a:lnTo>
                  <a:pt x="301" y="150"/>
                </a:lnTo>
                <a:lnTo>
                  <a:pt x="310" y="163"/>
                </a:lnTo>
                <a:lnTo>
                  <a:pt x="320" y="178"/>
                </a:lnTo>
                <a:lnTo>
                  <a:pt x="326" y="193"/>
                </a:lnTo>
                <a:lnTo>
                  <a:pt x="331" y="208"/>
                </a:lnTo>
                <a:lnTo>
                  <a:pt x="337" y="220"/>
                </a:lnTo>
                <a:lnTo>
                  <a:pt x="341" y="233"/>
                </a:lnTo>
                <a:lnTo>
                  <a:pt x="343" y="244"/>
                </a:lnTo>
                <a:lnTo>
                  <a:pt x="344" y="254"/>
                </a:lnTo>
                <a:lnTo>
                  <a:pt x="344" y="263"/>
                </a:lnTo>
                <a:lnTo>
                  <a:pt x="343" y="273"/>
                </a:lnTo>
                <a:lnTo>
                  <a:pt x="341" y="280"/>
                </a:lnTo>
                <a:lnTo>
                  <a:pt x="339" y="288"/>
                </a:lnTo>
                <a:lnTo>
                  <a:pt x="335" y="293"/>
                </a:lnTo>
                <a:lnTo>
                  <a:pt x="331" y="299"/>
                </a:lnTo>
                <a:lnTo>
                  <a:pt x="327" y="303"/>
                </a:lnTo>
                <a:lnTo>
                  <a:pt x="324" y="305"/>
                </a:lnTo>
                <a:lnTo>
                  <a:pt x="318" y="307"/>
                </a:lnTo>
                <a:lnTo>
                  <a:pt x="314" y="309"/>
                </a:lnTo>
                <a:lnTo>
                  <a:pt x="312" y="307"/>
                </a:lnTo>
                <a:lnTo>
                  <a:pt x="309" y="305"/>
                </a:lnTo>
                <a:lnTo>
                  <a:pt x="303" y="303"/>
                </a:lnTo>
                <a:lnTo>
                  <a:pt x="297" y="299"/>
                </a:lnTo>
                <a:lnTo>
                  <a:pt x="290" y="293"/>
                </a:lnTo>
                <a:lnTo>
                  <a:pt x="282" y="288"/>
                </a:lnTo>
                <a:lnTo>
                  <a:pt x="273" y="280"/>
                </a:lnTo>
                <a:lnTo>
                  <a:pt x="261" y="273"/>
                </a:lnTo>
                <a:lnTo>
                  <a:pt x="252" y="263"/>
                </a:lnTo>
                <a:lnTo>
                  <a:pt x="238" y="252"/>
                </a:lnTo>
                <a:lnTo>
                  <a:pt x="225" y="240"/>
                </a:lnTo>
                <a:lnTo>
                  <a:pt x="212" y="227"/>
                </a:lnTo>
                <a:lnTo>
                  <a:pt x="197" y="212"/>
                </a:lnTo>
                <a:lnTo>
                  <a:pt x="180" y="197"/>
                </a:lnTo>
                <a:lnTo>
                  <a:pt x="163" y="180"/>
                </a:lnTo>
                <a:lnTo>
                  <a:pt x="146" y="161"/>
                </a:lnTo>
                <a:lnTo>
                  <a:pt x="127" y="142"/>
                </a:lnTo>
                <a:lnTo>
                  <a:pt x="110" y="125"/>
                </a:lnTo>
                <a:lnTo>
                  <a:pt x="93" y="110"/>
                </a:lnTo>
                <a:lnTo>
                  <a:pt x="78" y="95"/>
                </a:lnTo>
                <a:lnTo>
                  <a:pt x="64" y="81"/>
                </a:lnTo>
                <a:lnTo>
                  <a:pt x="53" y="68"/>
                </a:lnTo>
                <a:lnTo>
                  <a:pt x="42" y="57"/>
                </a:lnTo>
                <a:lnTo>
                  <a:pt x="32" y="46"/>
                </a:lnTo>
                <a:lnTo>
                  <a:pt x="23" y="38"/>
                </a:lnTo>
                <a:lnTo>
                  <a:pt x="17" y="28"/>
                </a:lnTo>
                <a:lnTo>
                  <a:pt x="9" y="21"/>
                </a:lnTo>
                <a:lnTo>
                  <a:pt x="6" y="15"/>
                </a:lnTo>
                <a:lnTo>
                  <a:pt x="2" y="11"/>
                </a:lnTo>
                <a:lnTo>
                  <a:pt x="0" y="8"/>
                </a:lnTo>
                <a:lnTo>
                  <a:pt x="0" y="4"/>
                </a:lnTo>
                <a:lnTo>
                  <a:pt x="0" y="2"/>
                </a:lnTo>
                <a:lnTo>
                  <a:pt x="2" y="2"/>
                </a:lnTo>
                <a:lnTo>
                  <a:pt x="4" y="2"/>
                </a:lnTo>
                <a:lnTo>
                  <a:pt x="6" y="0"/>
                </a:lnTo>
                <a:lnTo>
                  <a:pt x="9" y="0"/>
                </a:lnTo>
                <a:lnTo>
                  <a:pt x="11" y="0"/>
                </a:lnTo>
                <a:lnTo>
                  <a:pt x="17" y="2"/>
                </a:lnTo>
                <a:lnTo>
                  <a:pt x="21" y="2"/>
                </a:lnTo>
                <a:lnTo>
                  <a:pt x="27" y="4"/>
                </a:lnTo>
                <a:lnTo>
                  <a:pt x="32" y="4"/>
                </a:lnTo>
                <a:lnTo>
                  <a:pt x="38" y="6"/>
                </a:lnTo>
                <a:lnTo>
                  <a:pt x="45" y="10"/>
                </a:lnTo>
                <a:lnTo>
                  <a:pt x="53" y="11"/>
                </a:lnTo>
                <a:lnTo>
                  <a:pt x="61" y="15"/>
                </a:lnTo>
                <a:lnTo>
                  <a:pt x="68" y="17"/>
                </a:lnTo>
                <a:lnTo>
                  <a:pt x="78" y="23"/>
                </a:lnTo>
                <a:lnTo>
                  <a:pt x="87" y="27"/>
                </a:lnTo>
                <a:lnTo>
                  <a:pt x="87" y="27"/>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45" name="Freeform 14"/>
          <p:cNvSpPr/>
          <p:nvPr/>
        </p:nvSpPr>
        <p:spPr bwMode="auto">
          <a:xfrm>
            <a:off x="5678660" y="3957685"/>
            <a:ext cx="847660" cy="158074"/>
          </a:xfrm>
          <a:custGeom>
            <a:avLst/>
            <a:gdLst>
              <a:gd name="T0" fmla="*/ 659 w 664"/>
              <a:gd name="T1" fmla="*/ 66 h 123"/>
              <a:gd name="T2" fmla="*/ 649 w 664"/>
              <a:gd name="T3" fmla="*/ 70 h 123"/>
              <a:gd name="T4" fmla="*/ 636 w 664"/>
              <a:gd name="T5" fmla="*/ 72 h 123"/>
              <a:gd name="T6" fmla="*/ 615 w 664"/>
              <a:gd name="T7" fmla="*/ 74 h 123"/>
              <a:gd name="T8" fmla="*/ 591 w 664"/>
              <a:gd name="T9" fmla="*/ 76 h 123"/>
              <a:gd name="T10" fmla="*/ 558 w 664"/>
              <a:gd name="T11" fmla="*/ 76 h 123"/>
              <a:gd name="T12" fmla="*/ 521 w 664"/>
              <a:gd name="T13" fmla="*/ 76 h 123"/>
              <a:gd name="T14" fmla="*/ 477 w 664"/>
              <a:gd name="T15" fmla="*/ 80 h 123"/>
              <a:gd name="T16" fmla="*/ 426 w 664"/>
              <a:gd name="T17" fmla="*/ 83 h 123"/>
              <a:gd name="T18" fmla="*/ 369 w 664"/>
              <a:gd name="T19" fmla="*/ 91 h 123"/>
              <a:gd name="T20" fmla="*/ 307 w 664"/>
              <a:gd name="T21" fmla="*/ 99 h 123"/>
              <a:gd name="T22" fmla="*/ 244 w 664"/>
              <a:gd name="T23" fmla="*/ 108 h 123"/>
              <a:gd name="T24" fmla="*/ 191 w 664"/>
              <a:gd name="T25" fmla="*/ 114 h 123"/>
              <a:gd name="T26" fmla="*/ 152 w 664"/>
              <a:gd name="T27" fmla="*/ 119 h 123"/>
              <a:gd name="T28" fmla="*/ 121 w 664"/>
              <a:gd name="T29" fmla="*/ 121 h 123"/>
              <a:gd name="T30" fmla="*/ 102 w 664"/>
              <a:gd name="T31" fmla="*/ 123 h 123"/>
              <a:gd name="T32" fmla="*/ 82 w 664"/>
              <a:gd name="T33" fmla="*/ 121 h 123"/>
              <a:gd name="T34" fmla="*/ 55 w 664"/>
              <a:gd name="T35" fmla="*/ 116 h 123"/>
              <a:gd name="T36" fmla="*/ 29 w 664"/>
              <a:gd name="T37" fmla="*/ 104 h 123"/>
              <a:gd name="T38" fmla="*/ 15 w 664"/>
              <a:gd name="T39" fmla="*/ 101 h 123"/>
              <a:gd name="T40" fmla="*/ 6 w 664"/>
              <a:gd name="T41" fmla="*/ 97 h 123"/>
              <a:gd name="T42" fmla="*/ 2 w 664"/>
              <a:gd name="T43" fmla="*/ 91 h 123"/>
              <a:gd name="T44" fmla="*/ 2 w 664"/>
              <a:gd name="T45" fmla="*/ 87 h 123"/>
              <a:gd name="T46" fmla="*/ 8 w 664"/>
              <a:gd name="T47" fmla="*/ 83 h 123"/>
              <a:gd name="T48" fmla="*/ 23 w 664"/>
              <a:gd name="T49" fmla="*/ 78 h 123"/>
              <a:gd name="T50" fmla="*/ 51 w 664"/>
              <a:gd name="T51" fmla="*/ 76 h 123"/>
              <a:gd name="T52" fmla="*/ 66 w 664"/>
              <a:gd name="T53" fmla="*/ 76 h 123"/>
              <a:gd name="T54" fmla="*/ 93 w 664"/>
              <a:gd name="T55" fmla="*/ 72 h 123"/>
              <a:gd name="T56" fmla="*/ 131 w 664"/>
              <a:gd name="T57" fmla="*/ 66 h 123"/>
              <a:gd name="T58" fmla="*/ 184 w 664"/>
              <a:gd name="T59" fmla="*/ 57 h 123"/>
              <a:gd name="T60" fmla="*/ 250 w 664"/>
              <a:gd name="T61" fmla="*/ 46 h 123"/>
              <a:gd name="T62" fmla="*/ 328 w 664"/>
              <a:gd name="T63" fmla="*/ 30 h 123"/>
              <a:gd name="T64" fmla="*/ 399 w 664"/>
              <a:gd name="T65" fmla="*/ 19 h 123"/>
              <a:gd name="T66" fmla="*/ 460 w 664"/>
              <a:gd name="T67" fmla="*/ 10 h 123"/>
              <a:gd name="T68" fmla="*/ 505 w 664"/>
              <a:gd name="T69" fmla="*/ 4 h 123"/>
              <a:gd name="T70" fmla="*/ 541 w 664"/>
              <a:gd name="T71" fmla="*/ 0 h 123"/>
              <a:gd name="T72" fmla="*/ 564 w 664"/>
              <a:gd name="T73" fmla="*/ 0 h 123"/>
              <a:gd name="T74" fmla="*/ 596 w 664"/>
              <a:gd name="T75" fmla="*/ 2 h 123"/>
              <a:gd name="T76" fmla="*/ 625 w 664"/>
              <a:gd name="T77" fmla="*/ 12 h 123"/>
              <a:gd name="T78" fmla="*/ 645 w 664"/>
              <a:gd name="T79" fmla="*/ 30 h 123"/>
              <a:gd name="T80" fmla="*/ 659 w 664"/>
              <a:gd name="T81" fmla="*/ 48 h 123"/>
              <a:gd name="T82" fmla="*/ 664 w 664"/>
              <a:gd name="T83" fmla="*/ 6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4" h="123">
                <a:moveTo>
                  <a:pt x="663" y="65"/>
                </a:moveTo>
                <a:lnTo>
                  <a:pt x="661" y="65"/>
                </a:lnTo>
                <a:lnTo>
                  <a:pt x="659" y="66"/>
                </a:lnTo>
                <a:lnTo>
                  <a:pt x="657" y="66"/>
                </a:lnTo>
                <a:lnTo>
                  <a:pt x="653" y="68"/>
                </a:lnTo>
                <a:lnTo>
                  <a:pt x="649" y="70"/>
                </a:lnTo>
                <a:lnTo>
                  <a:pt x="645" y="70"/>
                </a:lnTo>
                <a:lnTo>
                  <a:pt x="642" y="72"/>
                </a:lnTo>
                <a:lnTo>
                  <a:pt x="636" y="72"/>
                </a:lnTo>
                <a:lnTo>
                  <a:pt x="630" y="72"/>
                </a:lnTo>
                <a:lnTo>
                  <a:pt x="623" y="74"/>
                </a:lnTo>
                <a:lnTo>
                  <a:pt x="615" y="74"/>
                </a:lnTo>
                <a:lnTo>
                  <a:pt x="608" y="74"/>
                </a:lnTo>
                <a:lnTo>
                  <a:pt x="598" y="76"/>
                </a:lnTo>
                <a:lnTo>
                  <a:pt x="591" y="76"/>
                </a:lnTo>
                <a:lnTo>
                  <a:pt x="579" y="76"/>
                </a:lnTo>
                <a:lnTo>
                  <a:pt x="570" y="76"/>
                </a:lnTo>
                <a:lnTo>
                  <a:pt x="558" y="76"/>
                </a:lnTo>
                <a:lnTo>
                  <a:pt x="545" y="76"/>
                </a:lnTo>
                <a:lnTo>
                  <a:pt x="534" y="76"/>
                </a:lnTo>
                <a:lnTo>
                  <a:pt x="521" y="76"/>
                </a:lnTo>
                <a:lnTo>
                  <a:pt x="505" y="78"/>
                </a:lnTo>
                <a:lnTo>
                  <a:pt x="492" y="78"/>
                </a:lnTo>
                <a:lnTo>
                  <a:pt x="477" y="80"/>
                </a:lnTo>
                <a:lnTo>
                  <a:pt x="460" y="82"/>
                </a:lnTo>
                <a:lnTo>
                  <a:pt x="443" y="82"/>
                </a:lnTo>
                <a:lnTo>
                  <a:pt x="426" y="83"/>
                </a:lnTo>
                <a:lnTo>
                  <a:pt x="409" y="85"/>
                </a:lnTo>
                <a:lnTo>
                  <a:pt x="390" y="87"/>
                </a:lnTo>
                <a:lnTo>
                  <a:pt x="369" y="91"/>
                </a:lnTo>
                <a:lnTo>
                  <a:pt x="350" y="93"/>
                </a:lnTo>
                <a:lnTo>
                  <a:pt x="329" y="97"/>
                </a:lnTo>
                <a:lnTo>
                  <a:pt x="307" y="99"/>
                </a:lnTo>
                <a:lnTo>
                  <a:pt x="286" y="102"/>
                </a:lnTo>
                <a:lnTo>
                  <a:pt x="265" y="106"/>
                </a:lnTo>
                <a:lnTo>
                  <a:pt x="244" y="108"/>
                </a:lnTo>
                <a:lnTo>
                  <a:pt x="225" y="110"/>
                </a:lnTo>
                <a:lnTo>
                  <a:pt x="208" y="112"/>
                </a:lnTo>
                <a:lnTo>
                  <a:pt x="191" y="114"/>
                </a:lnTo>
                <a:lnTo>
                  <a:pt x="178" y="116"/>
                </a:lnTo>
                <a:lnTo>
                  <a:pt x="163" y="118"/>
                </a:lnTo>
                <a:lnTo>
                  <a:pt x="152" y="119"/>
                </a:lnTo>
                <a:lnTo>
                  <a:pt x="140" y="119"/>
                </a:lnTo>
                <a:lnTo>
                  <a:pt x="131" y="121"/>
                </a:lnTo>
                <a:lnTo>
                  <a:pt x="121" y="121"/>
                </a:lnTo>
                <a:lnTo>
                  <a:pt x="114" y="121"/>
                </a:lnTo>
                <a:lnTo>
                  <a:pt x="106" y="123"/>
                </a:lnTo>
                <a:lnTo>
                  <a:pt x="102" y="123"/>
                </a:lnTo>
                <a:lnTo>
                  <a:pt x="99" y="123"/>
                </a:lnTo>
                <a:lnTo>
                  <a:pt x="89" y="123"/>
                </a:lnTo>
                <a:lnTo>
                  <a:pt x="82" y="121"/>
                </a:lnTo>
                <a:lnTo>
                  <a:pt x="72" y="119"/>
                </a:lnTo>
                <a:lnTo>
                  <a:pt x="63" y="118"/>
                </a:lnTo>
                <a:lnTo>
                  <a:pt x="55" y="116"/>
                </a:lnTo>
                <a:lnTo>
                  <a:pt x="46" y="114"/>
                </a:lnTo>
                <a:lnTo>
                  <a:pt x="36" y="110"/>
                </a:lnTo>
                <a:lnTo>
                  <a:pt x="29" y="104"/>
                </a:lnTo>
                <a:lnTo>
                  <a:pt x="23" y="104"/>
                </a:lnTo>
                <a:lnTo>
                  <a:pt x="19" y="102"/>
                </a:lnTo>
                <a:lnTo>
                  <a:pt x="15" y="101"/>
                </a:lnTo>
                <a:lnTo>
                  <a:pt x="11" y="101"/>
                </a:lnTo>
                <a:lnTo>
                  <a:pt x="8" y="99"/>
                </a:lnTo>
                <a:lnTo>
                  <a:pt x="6" y="97"/>
                </a:lnTo>
                <a:lnTo>
                  <a:pt x="4" y="95"/>
                </a:lnTo>
                <a:lnTo>
                  <a:pt x="2" y="93"/>
                </a:lnTo>
                <a:lnTo>
                  <a:pt x="2" y="91"/>
                </a:lnTo>
                <a:lnTo>
                  <a:pt x="0" y="89"/>
                </a:lnTo>
                <a:lnTo>
                  <a:pt x="2" y="89"/>
                </a:lnTo>
                <a:lnTo>
                  <a:pt x="2" y="87"/>
                </a:lnTo>
                <a:lnTo>
                  <a:pt x="4" y="85"/>
                </a:lnTo>
                <a:lnTo>
                  <a:pt x="6" y="83"/>
                </a:lnTo>
                <a:lnTo>
                  <a:pt x="8" y="83"/>
                </a:lnTo>
                <a:lnTo>
                  <a:pt x="11" y="82"/>
                </a:lnTo>
                <a:lnTo>
                  <a:pt x="17" y="80"/>
                </a:lnTo>
                <a:lnTo>
                  <a:pt x="23" y="78"/>
                </a:lnTo>
                <a:lnTo>
                  <a:pt x="34" y="76"/>
                </a:lnTo>
                <a:lnTo>
                  <a:pt x="46" y="76"/>
                </a:lnTo>
                <a:lnTo>
                  <a:pt x="51" y="76"/>
                </a:lnTo>
                <a:lnTo>
                  <a:pt x="57" y="76"/>
                </a:lnTo>
                <a:lnTo>
                  <a:pt x="61" y="76"/>
                </a:lnTo>
                <a:lnTo>
                  <a:pt x="66" y="76"/>
                </a:lnTo>
                <a:lnTo>
                  <a:pt x="74" y="74"/>
                </a:lnTo>
                <a:lnTo>
                  <a:pt x="83" y="74"/>
                </a:lnTo>
                <a:lnTo>
                  <a:pt x="93" y="72"/>
                </a:lnTo>
                <a:lnTo>
                  <a:pt x="104" y="70"/>
                </a:lnTo>
                <a:lnTo>
                  <a:pt x="117" y="68"/>
                </a:lnTo>
                <a:lnTo>
                  <a:pt x="131" y="66"/>
                </a:lnTo>
                <a:lnTo>
                  <a:pt x="148" y="65"/>
                </a:lnTo>
                <a:lnTo>
                  <a:pt x="165" y="61"/>
                </a:lnTo>
                <a:lnTo>
                  <a:pt x="184" y="57"/>
                </a:lnTo>
                <a:lnTo>
                  <a:pt x="205" y="53"/>
                </a:lnTo>
                <a:lnTo>
                  <a:pt x="227" y="49"/>
                </a:lnTo>
                <a:lnTo>
                  <a:pt x="250" y="46"/>
                </a:lnTo>
                <a:lnTo>
                  <a:pt x="275" y="40"/>
                </a:lnTo>
                <a:lnTo>
                  <a:pt x="301" y="34"/>
                </a:lnTo>
                <a:lnTo>
                  <a:pt x="328" y="30"/>
                </a:lnTo>
                <a:lnTo>
                  <a:pt x="354" y="27"/>
                </a:lnTo>
                <a:lnTo>
                  <a:pt x="377" y="23"/>
                </a:lnTo>
                <a:lnTo>
                  <a:pt x="399" y="19"/>
                </a:lnTo>
                <a:lnTo>
                  <a:pt x="420" y="15"/>
                </a:lnTo>
                <a:lnTo>
                  <a:pt x="441" y="13"/>
                </a:lnTo>
                <a:lnTo>
                  <a:pt x="460" y="10"/>
                </a:lnTo>
                <a:lnTo>
                  <a:pt x="477" y="8"/>
                </a:lnTo>
                <a:lnTo>
                  <a:pt x="492" y="6"/>
                </a:lnTo>
                <a:lnTo>
                  <a:pt x="505" y="4"/>
                </a:lnTo>
                <a:lnTo>
                  <a:pt x="519" y="2"/>
                </a:lnTo>
                <a:lnTo>
                  <a:pt x="530" y="2"/>
                </a:lnTo>
                <a:lnTo>
                  <a:pt x="541" y="0"/>
                </a:lnTo>
                <a:lnTo>
                  <a:pt x="549" y="0"/>
                </a:lnTo>
                <a:lnTo>
                  <a:pt x="557" y="0"/>
                </a:lnTo>
                <a:lnTo>
                  <a:pt x="564" y="0"/>
                </a:lnTo>
                <a:lnTo>
                  <a:pt x="574" y="0"/>
                </a:lnTo>
                <a:lnTo>
                  <a:pt x="585" y="0"/>
                </a:lnTo>
                <a:lnTo>
                  <a:pt x="596" y="2"/>
                </a:lnTo>
                <a:lnTo>
                  <a:pt x="606" y="4"/>
                </a:lnTo>
                <a:lnTo>
                  <a:pt x="615" y="8"/>
                </a:lnTo>
                <a:lnTo>
                  <a:pt x="625" y="12"/>
                </a:lnTo>
                <a:lnTo>
                  <a:pt x="632" y="17"/>
                </a:lnTo>
                <a:lnTo>
                  <a:pt x="640" y="23"/>
                </a:lnTo>
                <a:lnTo>
                  <a:pt x="645" y="30"/>
                </a:lnTo>
                <a:lnTo>
                  <a:pt x="651" y="36"/>
                </a:lnTo>
                <a:lnTo>
                  <a:pt x="655" y="42"/>
                </a:lnTo>
                <a:lnTo>
                  <a:pt x="659" y="48"/>
                </a:lnTo>
                <a:lnTo>
                  <a:pt x="663" y="53"/>
                </a:lnTo>
                <a:lnTo>
                  <a:pt x="664" y="57"/>
                </a:lnTo>
                <a:lnTo>
                  <a:pt x="664" y="61"/>
                </a:lnTo>
                <a:lnTo>
                  <a:pt x="663" y="65"/>
                </a:lnTo>
                <a:lnTo>
                  <a:pt x="663" y="65"/>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46" name="Freeform 15"/>
          <p:cNvSpPr/>
          <p:nvPr/>
        </p:nvSpPr>
        <p:spPr bwMode="auto">
          <a:xfrm>
            <a:off x="5311000" y="2756834"/>
            <a:ext cx="878298" cy="1404817"/>
          </a:xfrm>
          <a:custGeom>
            <a:avLst/>
            <a:gdLst>
              <a:gd name="T0" fmla="*/ 0 w 689"/>
              <a:gd name="T1" fmla="*/ 1097 h 1101"/>
              <a:gd name="T2" fmla="*/ 2 w 689"/>
              <a:gd name="T3" fmla="*/ 1092 h 1101"/>
              <a:gd name="T4" fmla="*/ 16 w 689"/>
              <a:gd name="T5" fmla="*/ 1078 h 1101"/>
              <a:gd name="T6" fmla="*/ 42 w 689"/>
              <a:gd name="T7" fmla="*/ 1060 h 1101"/>
              <a:gd name="T8" fmla="*/ 61 w 689"/>
              <a:gd name="T9" fmla="*/ 1046 h 1101"/>
              <a:gd name="T10" fmla="*/ 86 w 689"/>
              <a:gd name="T11" fmla="*/ 1029 h 1101"/>
              <a:gd name="T12" fmla="*/ 114 w 689"/>
              <a:gd name="T13" fmla="*/ 1008 h 1101"/>
              <a:gd name="T14" fmla="*/ 169 w 689"/>
              <a:gd name="T15" fmla="*/ 967 h 1101"/>
              <a:gd name="T16" fmla="*/ 245 w 689"/>
              <a:gd name="T17" fmla="*/ 904 h 1101"/>
              <a:gd name="T18" fmla="*/ 313 w 689"/>
              <a:gd name="T19" fmla="*/ 829 h 1101"/>
              <a:gd name="T20" fmla="*/ 375 w 689"/>
              <a:gd name="T21" fmla="*/ 742 h 1101"/>
              <a:gd name="T22" fmla="*/ 424 w 689"/>
              <a:gd name="T23" fmla="*/ 651 h 1101"/>
              <a:gd name="T24" fmla="*/ 470 w 689"/>
              <a:gd name="T25" fmla="*/ 552 h 1101"/>
              <a:gd name="T26" fmla="*/ 508 w 689"/>
              <a:gd name="T27" fmla="*/ 450 h 1101"/>
              <a:gd name="T28" fmla="*/ 536 w 689"/>
              <a:gd name="T29" fmla="*/ 348 h 1101"/>
              <a:gd name="T30" fmla="*/ 559 w 689"/>
              <a:gd name="T31" fmla="*/ 240 h 1101"/>
              <a:gd name="T32" fmla="*/ 570 w 689"/>
              <a:gd name="T33" fmla="*/ 166 h 1101"/>
              <a:gd name="T34" fmla="*/ 574 w 689"/>
              <a:gd name="T35" fmla="*/ 123 h 1101"/>
              <a:gd name="T36" fmla="*/ 576 w 689"/>
              <a:gd name="T37" fmla="*/ 87 h 1101"/>
              <a:gd name="T38" fmla="*/ 574 w 689"/>
              <a:gd name="T39" fmla="*/ 62 h 1101"/>
              <a:gd name="T40" fmla="*/ 570 w 689"/>
              <a:gd name="T41" fmla="*/ 45 h 1101"/>
              <a:gd name="T42" fmla="*/ 563 w 689"/>
              <a:gd name="T43" fmla="*/ 36 h 1101"/>
              <a:gd name="T44" fmla="*/ 555 w 689"/>
              <a:gd name="T45" fmla="*/ 26 h 1101"/>
              <a:gd name="T46" fmla="*/ 553 w 689"/>
              <a:gd name="T47" fmla="*/ 13 h 1101"/>
              <a:gd name="T48" fmla="*/ 557 w 689"/>
              <a:gd name="T49" fmla="*/ 5 h 1101"/>
              <a:gd name="T50" fmla="*/ 568 w 689"/>
              <a:gd name="T51" fmla="*/ 1 h 1101"/>
              <a:gd name="T52" fmla="*/ 589 w 689"/>
              <a:gd name="T53" fmla="*/ 3 h 1101"/>
              <a:gd name="T54" fmla="*/ 625 w 689"/>
              <a:gd name="T55" fmla="*/ 13 h 1101"/>
              <a:gd name="T56" fmla="*/ 651 w 689"/>
              <a:gd name="T57" fmla="*/ 26 h 1101"/>
              <a:gd name="T58" fmla="*/ 670 w 689"/>
              <a:gd name="T59" fmla="*/ 45 h 1101"/>
              <a:gd name="T60" fmla="*/ 684 w 689"/>
              <a:gd name="T61" fmla="*/ 64 h 1101"/>
              <a:gd name="T62" fmla="*/ 689 w 689"/>
              <a:gd name="T63" fmla="*/ 79 h 1101"/>
              <a:gd name="T64" fmla="*/ 686 w 689"/>
              <a:gd name="T65" fmla="*/ 104 h 1101"/>
              <a:gd name="T66" fmla="*/ 678 w 689"/>
              <a:gd name="T67" fmla="*/ 138 h 1101"/>
              <a:gd name="T68" fmla="*/ 665 w 689"/>
              <a:gd name="T69" fmla="*/ 185 h 1101"/>
              <a:gd name="T70" fmla="*/ 646 w 689"/>
              <a:gd name="T71" fmla="*/ 248 h 1101"/>
              <a:gd name="T72" fmla="*/ 625 w 689"/>
              <a:gd name="T73" fmla="*/ 321 h 1101"/>
              <a:gd name="T74" fmla="*/ 602 w 689"/>
              <a:gd name="T75" fmla="*/ 408 h 1101"/>
              <a:gd name="T76" fmla="*/ 566 w 689"/>
              <a:gd name="T77" fmla="*/ 511 h 1101"/>
              <a:gd name="T78" fmla="*/ 519 w 689"/>
              <a:gd name="T79" fmla="*/ 624 h 1101"/>
              <a:gd name="T80" fmla="*/ 458 w 689"/>
              <a:gd name="T81" fmla="*/ 736 h 1101"/>
              <a:gd name="T82" fmla="*/ 390 w 689"/>
              <a:gd name="T83" fmla="*/ 834 h 1101"/>
              <a:gd name="T84" fmla="*/ 326 w 689"/>
              <a:gd name="T85" fmla="*/ 908 h 1101"/>
              <a:gd name="T86" fmla="*/ 284 w 689"/>
              <a:gd name="T87" fmla="*/ 948 h 1101"/>
              <a:gd name="T88" fmla="*/ 243 w 689"/>
              <a:gd name="T89" fmla="*/ 982 h 1101"/>
              <a:gd name="T90" fmla="*/ 201 w 689"/>
              <a:gd name="T91" fmla="*/ 1012 h 1101"/>
              <a:gd name="T92" fmla="*/ 118 w 689"/>
              <a:gd name="T93" fmla="*/ 1060 h 1101"/>
              <a:gd name="T94" fmla="*/ 80 w 689"/>
              <a:gd name="T95" fmla="*/ 1077 h 1101"/>
              <a:gd name="T96" fmla="*/ 50 w 689"/>
              <a:gd name="T97" fmla="*/ 1090 h 1101"/>
              <a:gd name="T98" fmla="*/ 27 w 689"/>
              <a:gd name="T99" fmla="*/ 1097 h 1101"/>
              <a:gd name="T100" fmla="*/ 12 w 689"/>
              <a:gd name="T101" fmla="*/ 1101 h 1101"/>
              <a:gd name="T102" fmla="*/ 4 w 689"/>
              <a:gd name="T103" fmla="*/ 1101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9" h="1101">
                <a:moveTo>
                  <a:pt x="2" y="1099"/>
                </a:moveTo>
                <a:lnTo>
                  <a:pt x="0" y="1099"/>
                </a:lnTo>
                <a:lnTo>
                  <a:pt x="0" y="1097"/>
                </a:lnTo>
                <a:lnTo>
                  <a:pt x="0" y="1096"/>
                </a:lnTo>
                <a:lnTo>
                  <a:pt x="2" y="1094"/>
                </a:lnTo>
                <a:lnTo>
                  <a:pt x="2" y="1092"/>
                </a:lnTo>
                <a:lnTo>
                  <a:pt x="4" y="1090"/>
                </a:lnTo>
                <a:lnTo>
                  <a:pt x="10" y="1084"/>
                </a:lnTo>
                <a:lnTo>
                  <a:pt x="16" y="1078"/>
                </a:lnTo>
                <a:lnTo>
                  <a:pt x="23" y="1073"/>
                </a:lnTo>
                <a:lnTo>
                  <a:pt x="33" y="1065"/>
                </a:lnTo>
                <a:lnTo>
                  <a:pt x="42" y="1060"/>
                </a:lnTo>
                <a:lnTo>
                  <a:pt x="48" y="1056"/>
                </a:lnTo>
                <a:lnTo>
                  <a:pt x="55" y="1052"/>
                </a:lnTo>
                <a:lnTo>
                  <a:pt x="61" y="1046"/>
                </a:lnTo>
                <a:lnTo>
                  <a:pt x="69" y="1041"/>
                </a:lnTo>
                <a:lnTo>
                  <a:pt x="76" y="1035"/>
                </a:lnTo>
                <a:lnTo>
                  <a:pt x="86" y="1029"/>
                </a:lnTo>
                <a:lnTo>
                  <a:pt x="93" y="1024"/>
                </a:lnTo>
                <a:lnTo>
                  <a:pt x="103" y="1016"/>
                </a:lnTo>
                <a:lnTo>
                  <a:pt x="114" y="1008"/>
                </a:lnTo>
                <a:lnTo>
                  <a:pt x="123" y="1001"/>
                </a:lnTo>
                <a:lnTo>
                  <a:pt x="146" y="986"/>
                </a:lnTo>
                <a:lnTo>
                  <a:pt x="169" y="967"/>
                </a:lnTo>
                <a:lnTo>
                  <a:pt x="194" y="948"/>
                </a:lnTo>
                <a:lnTo>
                  <a:pt x="220" y="927"/>
                </a:lnTo>
                <a:lnTo>
                  <a:pt x="245" y="904"/>
                </a:lnTo>
                <a:lnTo>
                  <a:pt x="267" y="880"/>
                </a:lnTo>
                <a:lnTo>
                  <a:pt x="290" y="855"/>
                </a:lnTo>
                <a:lnTo>
                  <a:pt x="313" y="829"/>
                </a:lnTo>
                <a:lnTo>
                  <a:pt x="334" y="802"/>
                </a:lnTo>
                <a:lnTo>
                  <a:pt x="354" y="772"/>
                </a:lnTo>
                <a:lnTo>
                  <a:pt x="375" y="742"/>
                </a:lnTo>
                <a:lnTo>
                  <a:pt x="392" y="713"/>
                </a:lnTo>
                <a:lnTo>
                  <a:pt x="407" y="683"/>
                </a:lnTo>
                <a:lnTo>
                  <a:pt x="424" y="651"/>
                </a:lnTo>
                <a:lnTo>
                  <a:pt x="440" y="620"/>
                </a:lnTo>
                <a:lnTo>
                  <a:pt x="455" y="586"/>
                </a:lnTo>
                <a:lnTo>
                  <a:pt x="470" y="552"/>
                </a:lnTo>
                <a:lnTo>
                  <a:pt x="483" y="518"/>
                </a:lnTo>
                <a:lnTo>
                  <a:pt x="496" y="484"/>
                </a:lnTo>
                <a:lnTo>
                  <a:pt x="508" y="450"/>
                </a:lnTo>
                <a:lnTo>
                  <a:pt x="517" y="416"/>
                </a:lnTo>
                <a:lnTo>
                  <a:pt x="527" y="382"/>
                </a:lnTo>
                <a:lnTo>
                  <a:pt x="536" y="348"/>
                </a:lnTo>
                <a:lnTo>
                  <a:pt x="544" y="312"/>
                </a:lnTo>
                <a:lnTo>
                  <a:pt x="553" y="276"/>
                </a:lnTo>
                <a:lnTo>
                  <a:pt x="559" y="240"/>
                </a:lnTo>
                <a:lnTo>
                  <a:pt x="566" y="202"/>
                </a:lnTo>
                <a:lnTo>
                  <a:pt x="568" y="185"/>
                </a:lnTo>
                <a:lnTo>
                  <a:pt x="570" y="166"/>
                </a:lnTo>
                <a:lnTo>
                  <a:pt x="572" y="151"/>
                </a:lnTo>
                <a:lnTo>
                  <a:pt x="572" y="136"/>
                </a:lnTo>
                <a:lnTo>
                  <a:pt x="574" y="123"/>
                </a:lnTo>
                <a:lnTo>
                  <a:pt x="574" y="109"/>
                </a:lnTo>
                <a:lnTo>
                  <a:pt x="574" y="98"/>
                </a:lnTo>
                <a:lnTo>
                  <a:pt x="576" y="87"/>
                </a:lnTo>
                <a:lnTo>
                  <a:pt x="574" y="77"/>
                </a:lnTo>
                <a:lnTo>
                  <a:pt x="574" y="70"/>
                </a:lnTo>
                <a:lnTo>
                  <a:pt x="574" y="62"/>
                </a:lnTo>
                <a:lnTo>
                  <a:pt x="572" y="54"/>
                </a:lnTo>
                <a:lnTo>
                  <a:pt x="572" y="49"/>
                </a:lnTo>
                <a:lnTo>
                  <a:pt x="570" y="45"/>
                </a:lnTo>
                <a:lnTo>
                  <a:pt x="568" y="41"/>
                </a:lnTo>
                <a:lnTo>
                  <a:pt x="566" y="37"/>
                </a:lnTo>
                <a:lnTo>
                  <a:pt x="563" y="36"/>
                </a:lnTo>
                <a:lnTo>
                  <a:pt x="559" y="32"/>
                </a:lnTo>
                <a:lnTo>
                  <a:pt x="557" y="30"/>
                </a:lnTo>
                <a:lnTo>
                  <a:pt x="555" y="26"/>
                </a:lnTo>
                <a:lnTo>
                  <a:pt x="553" y="22"/>
                </a:lnTo>
                <a:lnTo>
                  <a:pt x="553" y="17"/>
                </a:lnTo>
                <a:lnTo>
                  <a:pt x="553" y="13"/>
                </a:lnTo>
                <a:lnTo>
                  <a:pt x="555" y="9"/>
                </a:lnTo>
                <a:lnTo>
                  <a:pt x="555" y="7"/>
                </a:lnTo>
                <a:lnTo>
                  <a:pt x="557" y="5"/>
                </a:lnTo>
                <a:lnTo>
                  <a:pt x="559" y="3"/>
                </a:lnTo>
                <a:lnTo>
                  <a:pt x="564" y="1"/>
                </a:lnTo>
                <a:lnTo>
                  <a:pt x="568" y="1"/>
                </a:lnTo>
                <a:lnTo>
                  <a:pt x="574" y="0"/>
                </a:lnTo>
                <a:lnTo>
                  <a:pt x="581" y="1"/>
                </a:lnTo>
                <a:lnTo>
                  <a:pt x="589" y="3"/>
                </a:lnTo>
                <a:lnTo>
                  <a:pt x="608" y="7"/>
                </a:lnTo>
                <a:lnTo>
                  <a:pt x="616" y="11"/>
                </a:lnTo>
                <a:lnTo>
                  <a:pt x="625" y="13"/>
                </a:lnTo>
                <a:lnTo>
                  <a:pt x="633" y="17"/>
                </a:lnTo>
                <a:lnTo>
                  <a:pt x="642" y="20"/>
                </a:lnTo>
                <a:lnTo>
                  <a:pt x="651" y="26"/>
                </a:lnTo>
                <a:lnTo>
                  <a:pt x="659" y="32"/>
                </a:lnTo>
                <a:lnTo>
                  <a:pt x="667" y="39"/>
                </a:lnTo>
                <a:lnTo>
                  <a:pt x="670" y="45"/>
                </a:lnTo>
                <a:lnTo>
                  <a:pt x="676" y="53"/>
                </a:lnTo>
                <a:lnTo>
                  <a:pt x="680" y="58"/>
                </a:lnTo>
                <a:lnTo>
                  <a:pt x="684" y="64"/>
                </a:lnTo>
                <a:lnTo>
                  <a:pt x="686" y="70"/>
                </a:lnTo>
                <a:lnTo>
                  <a:pt x="687" y="75"/>
                </a:lnTo>
                <a:lnTo>
                  <a:pt x="689" y="79"/>
                </a:lnTo>
                <a:lnTo>
                  <a:pt x="687" y="87"/>
                </a:lnTo>
                <a:lnTo>
                  <a:pt x="687" y="94"/>
                </a:lnTo>
                <a:lnTo>
                  <a:pt x="686" y="104"/>
                </a:lnTo>
                <a:lnTo>
                  <a:pt x="684" y="115"/>
                </a:lnTo>
                <a:lnTo>
                  <a:pt x="682" y="126"/>
                </a:lnTo>
                <a:lnTo>
                  <a:pt x="678" y="138"/>
                </a:lnTo>
                <a:lnTo>
                  <a:pt x="674" y="153"/>
                </a:lnTo>
                <a:lnTo>
                  <a:pt x="670" y="168"/>
                </a:lnTo>
                <a:lnTo>
                  <a:pt x="665" y="185"/>
                </a:lnTo>
                <a:lnTo>
                  <a:pt x="657" y="204"/>
                </a:lnTo>
                <a:lnTo>
                  <a:pt x="651" y="225"/>
                </a:lnTo>
                <a:lnTo>
                  <a:pt x="646" y="248"/>
                </a:lnTo>
                <a:lnTo>
                  <a:pt x="638" y="270"/>
                </a:lnTo>
                <a:lnTo>
                  <a:pt x="633" y="295"/>
                </a:lnTo>
                <a:lnTo>
                  <a:pt x="625" y="321"/>
                </a:lnTo>
                <a:lnTo>
                  <a:pt x="619" y="350"/>
                </a:lnTo>
                <a:lnTo>
                  <a:pt x="612" y="378"/>
                </a:lnTo>
                <a:lnTo>
                  <a:pt x="602" y="408"/>
                </a:lnTo>
                <a:lnTo>
                  <a:pt x="593" y="442"/>
                </a:lnTo>
                <a:lnTo>
                  <a:pt x="580" y="477"/>
                </a:lnTo>
                <a:lnTo>
                  <a:pt x="566" y="511"/>
                </a:lnTo>
                <a:lnTo>
                  <a:pt x="553" y="548"/>
                </a:lnTo>
                <a:lnTo>
                  <a:pt x="536" y="586"/>
                </a:lnTo>
                <a:lnTo>
                  <a:pt x="519" y="624"/>
                </a:lnTo>
                <a:lnTo>
                  <a:pt x="500" y="664"/>
                </a:lnTo>
                <a:lnTo>
                  <a:pt x="479" y="700"/>
                </a:lnTo>
                <a:lnTo>
                  <a:pt x="458" y="736"/>
                </a:lnTo>
                <a:lnTo>
                  <a:pt x="436" y="770"/>
                </a:lnTo>
                <a:lnTo>
                  <a:pt x="413" y="804"/>
                </a:lnTo>
                <a:lnTo>
                  <a:pt x="390" y="834"/>
                </a:lnTo>
                <a:lnTo>
                  <a:pt x="366" y="865"/>
                </a:lnTo>
                <a:lnTo>
                  <a:pt x="339" y="895"/>
                </a:lnTo>
                <a:lnTo>
                  <a:pt x="326" y="908"/>
                </a:lnTo>
                <a:lnTo>
                  <a:pt x="311" y="921"/>
                </a:lnTo>
                <a:lnTo>
                  <a:pt x="298" y="935"/>
                </a:lnTo>
                <a:lnTo>
                  <a:pt x="284" y="948"/>
                </a:lnTo>
                <a:lnTo>
                  <a:pt x="271" y="959"/>
                </a:lnTo>
                <a:lnTo>
                  <a:pt x="256" y="971"/>
                </a:lnTo>
                <a:lnTo>
                  <a:pt x="243" y="982"/>
                </a:lnTo>
                <a:lnTo>
                  <a:pt x="229" y="991"/>
                </a:lnTo>
                <a:lnTo>
                  <a:pt x="216" y="1003"/>
                </a:lnTo>
                <a:lnTo>
                  <a:pt x="201" y="1012"/>
                </a:lnTo>
                <a:lnTo>
                  <a:pt x="175" y="1029"/>
                </a:lnTo>
                <a:lnTo>
                  <a:pt x="146" y="1044"/>
                </a:lnTo>
                <a:lnTo>
                  <a:pt x="118" y="1060"/>
                </a:lnTo>
                <a:lnTo>
                  <a:pt x="105" y="1065"/>
                </a:lnTo>
                <a:lnTo>
                  <a:pt x="91" y="1071"/>
                </a:lnTo>
                <a:lnTo>
                  <a:pt x="80" y="1077"/>
                </a:lnTo>
                <a:lnTo>
                  <a:pt x="69" y="1080"/>
                </a:lnTo>
                <a:lnTo>
                  <a:pt x="59" y="1086"/>
                </a:lnTo>
                <a:lnTo>
                  <a:pt x="50" y="1090"/>
                </a:lnTo>
                <a:lnTo>
                  <a:pt x="42" y="1092"/>
                </a:lnTo>
                <a:lnTo>
                  <a:pt x="35" y="1096"/>
                </a:lnTo>
                <a:lnTo>
                  <a:pt x="27" y="1097"/>
                </a:lnTo>
                <a:lnTo>
                  <a:pt x="21" y="1099"/>
                </a:lnTo>
                <a:lnTo>
                  <a:pt x="16" y="1099"/>
                </a:lnTo>
                <a:lnTo>
                  <a:pt x="12" y="1101"/>
                </a:lnTo>
                <a:lnTo>
                  <a:pt x="8" y="1101"/>
                </a:lnTo>
                <a:lnTo>
                  <a:pt x="6" y="1101"/>
                </a:lnTo>
                <a:lnTo>
                  <a:pt x="4" y="1101"/>
                </a:lnTo>
                <a:lnTo>
                  <a:pt x="2" y="1099"/>
                </a:lnTo>
                <a:lnTo>
                  <a:pt x="2" y="1099"/>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66" name="文本框 8"/>
          <p:cNvSpPr txBox="1">
            <a:spLocks noChangeArrowheads="1"/>
          </p:cNvSpPr>
          <p:nvPr/>
        </p:nvSpPr>
        <p:spPr bwMode="auto">
          <a:xfrm>
            <a:off x="1271855" y="1340768"/>
            <a:ext cx="2567836"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6600" dirty="0" err="1">
                <a:solidFill>
                  <a:srgbClr val="FF0000"/>
                </a:solidFill>
                <a:latin typeface="汉语拼音" panose="020B0604020202020204" pitchFamily="34" charset="0"/>
                <a:ea typeface="GB Pinyinok-B" panose="02010601030101010101" pitchFamily="2" charset="-122"/>
                <a:cs typeface="汉语拼音" panose="020B0604020202020204" pitchFamily="34" charset="0"/>
              </a:rPr>
              <a:t>méng</a:t>
            </a:r>
            <a:endParaRPr lang="zh-CN" altLang="en-US" sz="6600" dirty="0">
              <a:solidFill>
                <a:srgbClr val="FF0000"/>
              </a:solidFill>
              <a:latin typeface="汉语拼音" panose="020B0604020202020204" pitchFamily="34" charset="0"/>
              <a:ea typeface="GB Pinyinok-B" panose="02010601030101010101" pitchFamily="2" charset="-122"/>
              <a:cs typeface="汉语拼音" panose="020B0604020202020204" pitchFamily="34" charset="0"/>
            </a:endParaRPr>
          </a:p>
        </p:txBody>
      </p:sp>
      <p:pic>
        <p:nvPicPr>
          <p:cNvPr id="67" name="图片 6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9998" y="2472355"/>
            <a:ext cx="2371550" cy="2383743"/>
          </a:xfrm>
          <a:prstGeom prst="rect">
            <a:avLst/>
          </a:prstGeom>
        </p:spPr>
      </p:pic>
      <p:grpSp>
        <p:nvGrpSpPr>
          <p:cNvPr id="68" name="组合 67"/>
          <p:cNvGrpSpPr/>
          <p:nvPr/>
        </p:nvGrpSpPr>
        <p:grpSpPr>
          <a:xfrm>
            <a:off x="1847719" y="2730106"/>
            <a:ext cx="1512368" cy="1800000"/>
            <a:chOff x="1340967" y="1175217"/>
            <a:chExt cx="1125537" cy="1128712"/>
          </a:xfrm>
          <a:solidFill>
            <a:schemeClr val="tx1"/>
          </a:solidFill>
        </p:grpSpPr>
        <p:sp>
          <p:nvSpPr>
            <p:cNvPr id="69" name="Freeform 7"/>
            <p:cNvSpPr/>
            <p:nvPr/>
          </p:nvSpPr>
          <p:spPr bwMode="auto">
            <a:xfrm>
              <a:off x="1598142" y="1219667"/>
              <a:ext cx="138113" cy="242888"/>
            </a:xfrm>
            <a:custGeom>
              <a:avLst/>
              <a:gdLst>
                <a:gd name="T0" fmla="*/ 15 w 173"/>
                <a:gd name="T1" fmla="*/ 38 h 304"/>
                <a:gd name="T2" fmla="*/ 6 w 173"/>
                <a:gd name="T3" fmla="*/ 32 h 304"/>
                <a:gd name="T4" fmla="*/ 2 w 173"/>
                <a:gd name="T5" fmla="*/ 28 h 304"/>
                <a:gd name="T6" fmla="*/ 2 w 173"/>
                <a:gd name="T7" fmla="*/ 21 h 304"/>
                <a:gd name="T8" fmla="*/ 6 w 173"/>
                <a:gd name="T9" fmla="*/ 13 h 304"/>
                <a:gd name="T10" fmla="*/ 13 w 173"/>
                <a:gd name="T11" fmla="*/ 6 h 304"/>
                <a:gd name="T12" fmla="*/ 25 w 173"/>
                <a:gd name="T13" fmla="*/ 2 h 304"/>
                <a:gd name="T14" fmla="*/ 40 w 173"/>
                <a:gd name="T15" fmla="*/ 0 h 304"/>
                <a:gd name="T16" fmla="*/ 57 w 173"/>
                <a:gd name="T17" fmla="*/ 0 h 304"/>
                <a:gd name="T18" fmla="*/ 84 w 173"/>
                <a:gd name="T19" fmla="*/ 4 h 304"/>
                <a:gd name="T20" fmla="*/ 122 w 173"/>
                <a:gd name="T21" fmla="*/ 11 h 304"/>
                <a:gd name="T22" fmla="*/ 139 w 173"/>
                <a:gd name="T23" fmla="*/ 17 h 304"/>
                <a:gd name="T24" fmla="*/ 152 w 173"/>
                <a:gd name="T25" fmla="*/ 25 h 304"/>
                <a:gd name="T26" fmla="*/ 162 w 173"/>
                <a:gd name="T27" fmla="*/ 34 h 304"/>
                <a:gd name="T28" fmla="*/ 167 w 173"/>
                <a:gd name="T29" fmla="*/ 45 h 304"/>
                <a:gd name="T30" fmla="*/ 167 w 173"/>
                <a:gd name="T31" fmla="*/ 53 h 304"/>
                <a:gd name="T32" fmla="*/ 167 w 173"/>
                <a:gd name="T33" fmla="*/ 65 h 304"/>
                <a:gd name="T34" fmla="*/ 167 w 173"/>
                <a:gd name="T35" fmla="*/ 80 h 304"/>
                <a:gd name="T36" fmla="*/ 167 w 173"/>
                <a:gd name="T37" fmla="*/ 97 h 304"/>
                <a:gd name="T38" fmla="*/ 169 w 173"/>
                <a:gd name="T39" fmla="*/ 116 h 304"/>
                <a:gd name="T40" fmla="*/ 171 w 173"/>
                <a:gd name="T41" fmla="*/ 139 h 304"/>
                <a:gd name="T42" fmla="*/ 171 w 173"/>
                <a:gd name="T43" fmla="*/ 162 h 304"/>
                <a:gd name="T44" fmla="*/ 173 w 173"/>
                <a:gd name="T45" fmla="*/ 190 h 304"/>
                <a:gd name="T46" fmla="*/ 173 w 173"/>
                <a:gd name="T47" fmla="*/ 217 h 304"/>
                <a:gd name="T48" fmla="*/ 173 w 173"/>
                <a:gd name="T49" fmla="*/ 240 h 304"/>
                <a:gd name="T50" fmla="*/ 171 w 173"/>
                <a:gd name="T51" fmla="*/ 259 h 304"/>
                <a:gd name="T52" fmla="*/ 169 w 173"/>
                <a:gd name="T53" fmla="*/ 276 h 304"/>
                <a:gd name="T54" fmla="*/ 165 w 173"/>
                <a:gd name="T55" fmla="*/ 287 h 304"/>
                <a:gd name="T56" fmla="*/ 164 w 173"/>
                <a:gd name="T57" fmla="*/ 297 h 304"/>
                <a:gd name="T58" fmla="*/ 160 w 173"/>
                <a:gd name="T59" fmla="*/ 302 h 304"/>
                <a:gd name="T60" fmla="*/ 154 w 173"/>
                <a:gd name="T61" fmla="*/ 304 h 304"/>
                <a:gd name="T62" fmla="*/ 146 w 173"/>
                <a:gd name="T63" fmla="*/ 302 h 304"/>
                <a:gd name="T64" fmla="*/ 139 w 173"/>
                <a:gd name="T65" fmla="*/ 297 h 304"/>
                <a:gd name="T66" fmla="*/ 131 w 173"/>
                <a:gd name="T67" fmla="*/ 285 h 304"/>
                <a:gd name="T68" fmla="*/ 124 w 173"/>
                <a:gd name="T69" fmla="*/ 270 h 304"/>
                <a:gd name="T70" fmla="*/ 118 w 173"/>
                <a:gd name="T71" fmla="*/ 253 h 304"/>
                <a:gd name="T72" fmla="*/ 110 w 173"/>
                <a:gd name="T73" fmla="*/ 230 h 304"/>
                <a:gd name="T74" fmla="*/ 103 w 173"/>
                <a:gd name="T75" fmla="*/ 203 h 304"/>
                <a:gd name="T76" fmla="*/ 95 w 173"/>
                <a:gd name="T77" fmla="*/ 173 h 304"/>
                <a:gd name="T78" fmla="*/ 87 w 173"/>
                <a:gd name="T79" fmla="*/ 143 h 304"/>
                <a:gd name="T80" fmla="*/ 80 w 173"/>
                <a:gd name="T81" fmla="*/ 116 h 304"/>
                <a:gd name="T82" fmla="*/ 70 w 173"/>
                <a:gd name="T83" fmla="*/ 93 h 304"/>
                <a:gd name="T84" fmla="*/ 61 w 173"/>
                <a:gd name="T85" fmla="*/ 76 h 304"/>
                <a:gd name="T86" fmla="*/ 51 w 173"/>
                <a:gd name="T87" fmla="*/ 61 h 304"/>
                <a:gd name="T88" fmla="*/ 42 w 173"/>
                <a:gd name="T89" fmla="*/ 51 h 304"/>
                <a:gd name="T90" fmla="*/ 32 w 173"/>
                <a:gd name="T91" fmla="*/ 44 h 304"/>
                <a:gd name="T92" fmla="*/ 23 w 173"/>
                <a:gd name="T93" fmla="*/ 4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3" h="304">
                  <a:moveTo>
                    <a:pt x="23" y="40"/>
                  </a:moveTo>
                  <a:lnTo>
                    <a:pt x="15" y="38"/>
                  </a:lnTo>
                  <a:lnTo>
                    <a:pt x="11" y="36"/>
                  </a:lnTo>
                  <a:lnTo>
                    <a:pt x="6" y="32"/>
                  </a:lnTo>
                  <a:lnTo>
                    <a:pt x="4" y="30"/>
                  </a:lnTo>
                  <a:lnTo>
                    <a:pt x="2" y="28"/>
                  </a:lnTo>
                  <a:lnTo>
                    <a:pt x="0" y="25"/>
                  </a:lnTo>
                  <a:lnTo>
                    <a:pt x="2" y="21"/>
                  </a:lnTo>
                  <a:lnTo>
                    <a:pt x="4" y="17"/>
                  </a:lnTo>
                  <a:lnTo>
                    <a:pt x="6" y="13"/>
                  </a:lnTo>
                  <a:lnTo>
                    <a:pt x="10" y="9"/>
                  </a:lnTo>
                  <a:lnTo>
                    <a:pt x="13" y="6"/>
                  </a:lnTo>
                  <a:lnTo>
                    <a:pt x="19" y="4"/>
                  </a:lnTo>
                  <a:lnTo>
                    <a:pt x="25" y="2"/>
                  </a:lnTo>
                  <a:lnTo>
                    <a:pt x="32" y="0"/>
                  </a:lnTo>
                  <a:lnTo>
                    <a:pt x="40" y="0"/>
                  </a:lnTo>
                  <a:lnTo>
                    <a:pt x="49" y="0"/>
                  </a:lnTo>
                  <a:lnTo>
                    <a:pt x="57" y="0"/>
                  </a:lnTo>
                  <a:lnTo>
                    <a:pt x="65" y="0"/>
                  </a:lnTo>
                  <a:lnTo>
                    <a:pt x="84" y="4"/>
                  </a:lnTo>
                  <a:lnTo>
                    <a:pt x="103" y="7"/>
                  </a:lnTo>
                  <a:lnTo>
                    <a:pt x="122" y="11"/>
                  </a:lnTo>
                  <a:lnTo>
                    <a:pt x="131" y="13"/>
                  </a:lnTo>
                  <a:lnTo>
                    <a:pt x="139" y="17"/>
                  </a:lnTo>
                  <a:lnTo>
                    <a:pt x="146" y="21"/>
                  </a:lnTo>
                  <a:lnTo>
                    <a:pt x="152" y="25"/>
                  </a:lnTo>
                  <a:lnTo>
                    <a:pt x="158" y="28"/>
                  </a:lnTo>
                  <a:lnTo>
                    <a:pt x="162" y="34"/>
                  </a:lnTo>
                  <a:lnTo>
                    <a:pt x="165" y="40"/>
                  </a:lnTo>
                  <a:lnTo>
                    <a:pt x="167" y="45"/>
                  </a:lnTo>
                  <a:lnTo>
                    <a:pt x="167" y="49"/>
                  </a:lnTo>
                  <a:lnTo>
                    <a:pt x="167" y="53"/>
                  </a:lnTo>
                  <a:lnTo>
                    <a:pt x="167" y="59"/>
                  </a:lnTo>
                  <a:lnTo>
                    <a:pt x="167" y="65"/>
                  </a:lnTo>
                  <a:lnTo>
                    <a:pt x="167" y="72"/>
                  </a:lnTo>
                  <a:lnTo>
                    <a:pt x="167" y="80"/>
                  </a:lnTo>
                  <a:lnTo>
                    <a:pt x="167" y="87"/>
                  </a:lnTo>
                  <a:lnTo>
                    <a:pt x="167" y="97"/>
                  </a:lnTo>
                  <a:lnTo>
                    <a:pt x="169" y="106"/>
                  </a:lnTo>
                  <a:lnTo>
                    <a:pt x="169" y="116"/>
                  </a:lnTo>
                  <a:lnTo>
                    <a:pt x="169" y="127"/>
                  </a:lnTo>
                  <a:lnTo>
                    <a:pt x="171" y="139"/>
                  </a:lnTo>
                  <a:lnTo>
                    <a:pt x="171" y="150"/>
                  </a:lnTo>
                  <a:lnTo>
                    <a:pt x="171" y="162"/>
                  </a:lnTo>
                  <a:lnTo>
                    <a:pt x="173" y="175"/>
                  </a:lnTo>
                  <a:lnTo>
                    <a:pt x="173" y="190"/>
                  </a:lnTo>
                  <a:lnTo>
                    <a:pt x="173" y="203"/>
                  </a:lnTo>
                  <a:lnTo>
                    <a:pt x="173" y="217"/>
                  </a:lnTo>
                  <a:lnTo>
                    <a:pt x="173" y="228"/>
                  </a:lnTo>
                  <a:lnTo>
                    <a:pt x="173" y="240"/>
                  </a:lnTo>
                  <a:lnTo>
                    <a:pt x="171" y="249"/>
                  </a:lnTo>
                  <a:lnTo>
                    <a:pt x="171" y="259"/>
                  </a:lnTo>
                  <a:lnTo>
                    <a:pt x="169" y="268"/>
                  </a:lnTo>
                  <a:lnTo>
                    <a:pt x="169" y="276"/>
                  </a:lnTo>
                  <a:lnTo>
                    <a:pt x="167" y="281"/>
                  </a:lnTo>
                  <a:lnTo>
                    <a:pt x="165" y="287"/>
                  </a:lnTo>
                  <a:lnTo>
                    <a:pt x="165" y="293"/>
                  </a:lnTo>
                  <a:lnTo>
                    <a:pt x="164" y="297"/>
                  </a:lnTo>
                  <a:lnTo>
                    <a:pt x="162" y="301"/>
                  </a:lnTo>
                  <a:lnTo>
                    <a:pt x="160" y="302"/>
                  </a:lnTo>
                  <a:lnTo>
                    <a:pt x="156" y="304"/>
                  </a:lnTo>
                  <a:lnTo>
                    <a:pt x="154" y="304"/>
                  </a:lnTo>
                  <a:lnTo>
                    <a:pt x="150" y="304"/>
                  </a:lnTo>
                  <a:lnTo>
                    <a:pt x="146" y="302"/>
                  </a:lnTo>
                  <a:lnTo>
                    <a:pt x="143" y="301"/>
                  </a:lnTo>
                  <a:lnTo>
                    <a:pt x="139" y="297"/>
                  </a:lnTo>
                  <a:lnTo>
                    <a:pt x="135" y="291"/>
                  </a:lnTo>
                  <a:lnTo>
                    <a:pt x="131" y="285"/>
                  </a:lnTo>
                  <a:lnTo>
                    <a:pt x="127" y="280"/>
                  </a:lnTo>
                  <a:lnTo>
                    <a:pt x="124" y="270"/>
                  </a:lnTo>
                  <a:lnTo>
                    <a:pt x="122" y="262"/>
                  </a:lnTo>
                  <a:lnTo>
                    <a:pt x="118" y="253"/>
                  </a:lnTo>
                  <a:lnTo>
                    <a:pt x="114" y="242"/>
                  </a:lnTo>
                  <a:lnTo>
                    <a:pt x="110" y="230"/>
                  </a:lnTo>
                  <a:lnTo>
                    <a:pt x="107" y="217"/>
                  </a:lnTo>
                  <a:lnTo>
                    <a:pt x="103" y="203"/>
                  </a:lnTo>
                  <a:lnTo>
                    <a:pt x="99" y="188"/>
                  </a:lnTo>
                  <a:lnTo>
                    <a:pt x="95" y="173"/>
                  </a:lnTo>
                  <a:lnTo>
                    <a:pt x="91" y="156"/>
                  </a:lnTo>
                  <a:lnTo>
                    <a:pt x="87" y="143"/>
                  </a:lnTo>
                  <a:lnTo>
                    <a:pt x="84" y="129"/>
                  </a:lnTo>
                  <a:lnTo>
                    <a:pt x="80" y="116"/>
                  </a:lnTo>
                  <a:lnTo>
                    <a:pt x="74" y="104"/>
                  </a:lnTo>
                  <a:lnTo>
                    <a:pt x="70" y="93"/>
                  </a:lnTo>
                  <a:lnTo>
                    <a:pt x="67" y="84"/>
                  </a:lnTo>
                  <a:lnTo>
                    <a:pt x="61" y="76"/>
                  </a:lnTo>
                  <a:lnTo>
                    <a:pt x="57" y="68"/>
                  </a:lnTo>
                  <a:lnTo>
                    <a:pt x="51" y="61"/>
                  </a:lnTo>
                  <a:lnTo>
                    <a:pt x="48" y="55"/>
                  </a:lnTo>
                  <a:lnTo>
                    <a:pt x="42" y="51"/>
                  </a:lnTo>
                  <a:lnTo>
                    <a:pt x="38" y="47"/>
                  </a:lnTo>
                  <a:lnTo>
                    <a:pt x="32" y="44"/>
                  </a:lnTo>
                  <a:lnTo>
                    <a:pt x="29" y="42"/>
                  </a:lnTo>
                  <a:lnTo>
                    <a:pt x="23" y="40"/>
                  </a:lnTo>
                  <a:lnTo>
                    <a:pt x="23" y="40"/>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0" name="Freeform 8"/>
            <p:cNvSpPr/>
            <p:nvPr/>
          </p:nvSpPr>
          <p:spPr bwMode="auto">
            <a:xfrm>
              <a:off x="1929929" y="1175217"/>
              <a:ext cx="136525" cy="277813"/>
            </a:xfrm>
            <a:custGeom>
              <a:avLst/>
              <a:gdLst>
                <a:gd name="T0" fmla="*/ 36 w 173"/>
                <a:gd name="T1" fmla="*/ 24 h 350"/>
                <a:gd name="T2" fmla="*/ 30 w 173"/>
                <a:gd name="T3" fmla="*/ 19 h 350"/>
                <a:gd name="T4" fmla="*/ 28 w 173"/>
                <a:gd name="T5" fmla="*/ 13 h 350"/>
                <a:gd name="T6" fmla="*/ 32 w 173"/>
                <a:gd name="T7" fmla="*/ 7 h 350"/>
                <a:gd name="T8" fmla="*/ 36 w 173"/>
                <a:gd name="T9" fmla="*/ 4 h 350"/>
                <a:gd name="T10" fmla="*/ 47 w 173"/>
                <a:gd name="T11" fmla="*/ 2 h 350"/>
                <a:gd name="T12" fmla="*/ 59 w 173"/>
                <a:gd name="T13" fmla="*/ 0 h 350"/>
                <a:gd name="T14" fmla="*/ 70 w 173"/>
                <a:gd name="T15" fmla="*/ 2 h 350"/>
                <a:gd name="T16" fmla="*/ 81 w 173"/>
                <a:gd name="T17" fmla="*/ 2 h 350"/>
                <a:gd name="T18" fmla="*/ 97 w 173"/>
                <a:gd name="T19" fmla="*/ 4 h 350"/>
                <a:gd name="T20" fmla="*/ 119 w 173"/>
                <a:gd name="T21" fmla="*/ 7 h 350"/>
                <a:gd name="T22" fmla="*/ 142 w 173"/>
                <a:gd name="T23" fmla="*/ 13 h 350"/>
                <a:gd name="T24" fmla="*/ 157 w 173"/>
                <a:gd name="T25" fmla="*/ 23 h 350"/>
                <a:gd name="T26" fmla="*/ 169 w 173"/>
                <a:gd name="T27" fmla="*/ 34 h 350"/>
                <a:gd name="T28" fmla="*/ 173 w 173"/>
                <a:gd name="T29" fmla="*/ 43 h 350"/>
                <a:gd name="T30" fmla="*/ 173 w 173"/>
                <a:gd name="T31" fmla="*/ 51 h 350"/>
                <a:gd name="T32" fmla="*/ 171 w 173"/>
                <a:gd name="T33" fmla="*/ 68 h 350"/>
                <a:gd name="T34" fmla="*/ 161 w 173"/>
                <a:gd name="T35" fmla="*/ 95 h 350"/>
                <a:gd name="T36" fmla="*/ 148 w 173"/>
                <a:gd name="T37" fmla="*/ 129 h 350"/>
                <a:gd name="T38" fmla="*/ 129 w 173"/>
                <a:gd name="T39" fmla="*/ 167 h 350"/>
                <a:gd name="T40" fmla="*/ 108 w 173"/>
                <a:gd name="T41" fmla="*/ 205 h 350"/>
                <a:gd name="T42" fmla="*/ 89 w 173"/>
                <a:gd name="T43" fmla="*/ 240 h 350"/>
                <a:gd name="T44" fmla="*/ 70 w 173"/>
                <a:gd name="T45" fmla="*/ 272 h 350"/>
                <a:gd name="T46" fmla="*/ 51 w 173"/>
                <a:gd name="T47" fmla="*/ 300 h 350"/>
                <a:gd name="T48" fmla="*/ 34 w 173"/>
                <a:gd name="T49" fmla="*/ 325 h 350"/>
                <a:gd name="T50" fmla="*/ 22 w 173"/>
                <a:gd name="T51" fmla="*/ 337 h 350"/>
                <a:gd name="T52" fmla="*/ 17 w 173"/>
                <a:gd name="T53" fmla="*/ 344 h 350"/>
                <a:gd name="T54" fmla="*/ 13 w 173"/>
                <a:gd name="T55" fmla="*/ 348 h 350"/>
                <a:gd name="T56" fmla="*/ 9 w 173"/>
                <a:gd name="T57" fmla="*/ 350 h 350"/>
                <a:gd name="T58" fmla="*/ 5 w 173"/>
                <a:gd name="T59" fmla="*/ 350 h 350"/>
                <a:gd name="T60" fmla="*/ 1 w 173"/>
                <a:gd name="T61" fmla="*/ 346 h 350"/>
                <a:gd name="T62" fmla="*/ 0 w 173"/>
                <a:gd name="T63" fmla="*/ 340 h 350"/>
                <a:gd name="T64" fmla="*/ 0 w 173"/>
                <a:gd name="T65" fmla="*/ 331 h 350"/>
                <a:gd name="T66" fmla="*/ 1 w 173"/>
                <a:gd name="T67" fmla="*/ 318 h 350"/>
                <a:gd name="T68" fmla="*/ 5 w 173"/>
                <a:gd name="T69" fmla="*/ 300 h 350"/>
                <a:gd name="T70" fmla="*/ 11 w 173"/>
                <a:gd name="T71" fmla="*/ 281 h 350"/>
                <a:gd name="T72" fmla="*/ 17 w 173"/>
                <a:gd name="T73" fmla="*/ 259 h 350"/>
                <a:gd name="T74" fmla="*/ 26 w 173"/>
                <a:gd name="T75" fmla="*/ 220 h 350"/>
                <a:gd name="T76" fmla="*/ 40 w 173"/>
                <a:gd name="T77" fmla="*/ 177 h 350"/>
                <a:gd name="T78" fmla="*/ 49 w 173"/>
                <a:gd name="T79" fmla="*/ 137 h 350"/>
                <a:gd name="T80" fmla="*/ 57 w 173"/>
                <a:gd name="T81" fmla="*/ 104 h 350"/>
                <a:gd name="T82" fmla="*/ 60 w 173"/>
                <a:gd name="T83" fmla="*/ 80 h 350"/>
                <a:gd name="T84" fmla="*/ 60 w 173"/>
                <a:gd name="T85" fmla="*/ 57 h 350"/>
                <a:gd name="T86" fmla="*/ 57 w 173"/>
                <a:gd name="T87" fmla="*/ 42 h 350"/>
                <a:gd name="T88" fmla="*/ 47 w 173"/>
                <a:gd name="T89" fmla="*/ 30 h 350"/>
                <a:gd name="T90" fmla="*/ 40 w 173"/>
                <a:gd name="T91" fmla="*/ 28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3" h="350">
                  <a:moveTo>
                    <a:pt x="40" y="28"/>
                  </a:moveTo>
                  <a:lnTo>
                    <a:pt x="36" y="24"/>
                  </a:lnTo>
                  <a:lnTo>
                    <a:pt x="32" y="23"/>
                  </a:lnTo>
                  <a:lnTo>
                    <a:pt x="30" y="19"/>
                  </a:lnTo>
                  <a:lnTo>
                    <a:pt x="30" y="17"/>
                  </a:lnTo>
                  <a:lnTo>
                    <a:pt x="28" y="13"/>
                  </a:lnTo>
                  <a:lnTo>
                    <a:pt x="30" y="9"/>
                  </a:lnTo>
                  <a:lnTo>
                    <a:pt x="32" y="7"/>
                  </a:lnTo>
                  <a:lnTo>
                    <a:pt x="34" y="5"/>
                  </a:lnTo>
                  <a:lnTo>
                    <a:pt x="36" y="4"/>
                  </a:lnTo>
                  <a:lnTo>
                    <a:pt x="41" y="2"/>
                  </a:lnTo>
                  <a:lnTo>
                    <a:pt x="47" y="2"/>
                  </a:lnTo>
                  <a:lnTo>
                    <a:pt x="55" y="0"/>
                  </a:lnTo>
                  <a:lnTo>
                    <a:pt x="59" y="0"/>
                  </a:lnTo>
                  <a:lnTo>
                    <a:pt x="64" y="2"/>
                  </a:lnTo>
                  <a:lnTo>
                    <a:pt x="70" y="2"/>
                  </a:lnTo>
                  <a:lnTo>
                    <a:pt x="76" y="2"/>
                  </a:lnTo>
                  <a:lnTo>
                    <a:pt x="81" y="2"/>
                  </a:lnTo>
                  <a:lnTo>
                    <a:pt x="89" y="4"/>
                  </a:lnTo>
                  <a:lnTo>
                    <a:pt x="97" y="4"/>
                  </a:lnTo>
                  <a:lnTo>
                    <a:pt x="106" y="5"/>
                  </a:lnTo>
                  <a:lnTo>
                    <a:pt x="119" y="7"/>
                  </a:lnTo>
                  <a:lnTo>
                    <a:pt x="131" y="11"/>
                  </a:lnTo>
                  <a:lnTo>
                    <a:pt x="142" y="13"/>
                  </a:lnTo>
                  <a:lnTo>
                    <a:pt x="150" y="17"/>
                  </a:lnTo>
                  <a:lnTo>
                    <a:pt x="157" y="23"/>
                  </a:lnTo>
                  <a:lnTo>
                    <a:pt x="163" y="28"/>
                  </a:lnTo>
                  <a:lnTo>
                    <a:pt x="169" y="34"/>
                  </a:lnTo>
                  <a:lnTo>
                    <a:pt x="171" y="40"/>
                  </a:lnTo>
                  <a:lnTo>
                    <a:pt x="173" y="43"/>
                  </a:lnTo>
                  <a:lnTo>
                    <a:pt x="173" y="47"/>
                  </a:lnTo>
                  <a:lnTo>
                    <a:pt x="173" y="51"/>
                  </a:lnTo>
                  <a:lnTo>
                    <a:pt x="173" y="57"/>
                  </a:lnTo>
                  <a:lnTo>
                    <a:pt x="171" y="68"/>
                  </a:lnTo>
                  <a:lnTo>
                    <a:pt x="167" y="82"/>
                  </a:lnTo>
                  <a:lnTo>
                    <a:pt x="161" y="95"/>
                  </a:lnTo>
                  <a:lnTo>
                    <a:pt x="156" y="112"/>
                  </a:lnTo>
                  <a:lnTo>
                    <a:pt x="148" y="129"/>
                  </a:lnTo>
                  <a:lnTo>
                    <a:pt x="138" y="148"/>
                  </a:lnTo>
                  <a:lnTo>
                    <a:pt x="129" y="167"/>
                  </a:lnTo>
                  <a:lnTo>
                    <a:pt x="119" y="186"/>
                  </a:lnTo>
                  <a:lnTo>
                    <a:pt x="108" y="205"/>
                  </a:lnTo>
                  <a:lnTo>
                    <a:pt x="98" y="222"/>
                  </a:lnTo>
                  <a:lnTo>
                    <a:pt x="89" y="240"/>
                  </a:lnTo>
                  <a:lnTo>
                    <a:pt x="79" y="255"/>
                  </a:lnTo>
                  <a:lnTo>
                    <a:pt x="70" y="272"/>
                  </a:lnTo>
                  <a:lnTo>
                    <a:pt x="59" y="287"/>
                  </a:lnTo>
                  <a:lnTo>
                    <a:pt x="51" y="300"/>
                  </a:lnTo>
                  <a:lnTo>
                    <a:pt x="41" y="314"/>
                  </a:lnTo>
                  <a:lnTo>
                    <a:pt x="34" y="325"/>
                  </a:lnTo>
                  <a:lnTo>
                    <a:pt x="26" y="333"/>
                  </a:lnTo>
                  <a:lnTo>
                    <a:pt x="22" y="337"/>
                  </a:lnTo>
                  <a:lnTo>
                    <a:pt x="21" y="340"/>
                  </a:lnTo>
                  <a:lnTo>
                    <a:pt x="17" y="344"/>
                  </a:lnTo>
                  <a:lnTo>
                    <a:pt x="15" y="346"/>
                  </a:lnTo>
                  <a:lnTo>
                    <a:pt x="13" y="348"/>
                  </a:lnTo>
                  <a:lnTo>
                    <a:pt x="9" y="350"/>
                  </a:lnTo>
                  <a:lnTo>
                    <a:pt x="9" y="350"/>
                  </a:lnTo>
                  <a:lnTo>
                    <a:pt x="7" y="350"/>
                  </a:lnTo>
                  <a:lnTo>
                    <a:pt x="5" y="350"/>
                  </a:lnTo>
                  <a:lnTo>
                    <a:pt x="3" y="348"/>
                  </a:lnTo>
                  <a:lnTo>
                    <a:pt x="1" y="346"/>
                  </a:lnTo>
                  <a:lnTo>
                    <a:pt x="1" y="344"/>
                  </a:lnTo>
                  <a:lnTo>
                    <a:pt x="0" y="340"/>
                  </a:lnTo>
                  <a:lnTo>
                    <a:pt x="0" y="335"/>
                  </a:lnTo>
                  <a:lnTo>
                    <a:pt x="0" y="331"/>
                  </a:lnTo>
                  <a:lnTo>
                    <a:pt x="1" y="325"/>
                  </a:lnTo>
                  <a:lnTo>
                    <a:pt x="1" y="318"/>
                  </a:lnTo>
                  <a:lnTo>
                    <a:pt x="3" y="310"/>
                  </a:lnTo>
                  <a:lnTo>
                    <a:pt x="5" y="300"/>
                  </a:lnTo>
                  <a:lnTo>
                    <a:pt x="7" y="293"/>
                  </a:lnTo>
                  <a:lnTo>
                    <a:pt x="11" y="281"/>
                  </a:lnTo>
                  <a:lnTo>
                    <a:pt x="13" y="270"/>
                  </a:lnTo>
                  <a:lnTo>
                    <a:pt x="17" y="259"/>
                  </a:lnTo>
                  <a:lnTo>
                    <a:pt x="21" y="247"/>
                  </a:lnTo>
                  <a:lnTo>
                    <a:pt x="26" y="220"/>
                  </a:lnTo>
                  <a:lnTo>
                    <a:pt x="34" y="198"/>
                  </a:lnTo>
                  <a:lnTo>
                    <a:pt x="40" y="177"/>
                  </a:lnTo>
                  <a:lnTo>
                    <a:pt x="45" y="156"/>
                  </a:lnTo>
                  <a:lnTo>
                    <a:pt x="49" y="137"/>
                  </a:lnTo>
                  <a:lnTo>
                    <a:pt x="53" y="120"/>
                  </a:lnTo>
                  <a:lnTo>
                    <a:pt x="57" y="104"/>
                  </a:lnTo>
                  <a:lnTo>
                    <a:pt x="59" y="91"/>
                  </a:lnTo>
                  <a:lnTo>
                    <a:pt x="60" y="80"/>
                  </a:lnTo>
                  <a:lnTo>
                    <a:pt x="62" y="68"/>
                  </a:lnTo>
                  <a:lnTo>
                    <a:pt x="60" y="57"/>
                  </a:lnTo>
                  <a:lnTo>
                    <a:pt x="59" y="49"/>
                  </a:lnTo>
                  <a:lnTo>
                    <a:pt x="57" y="42"/>
                  </a:lnTo>
                  <a:lnTo>
                    <a:pt x="53" y="36"/>
                  </a:lnTo>
                  <a:lnTo>
                    <a:pt x="47" y="30"/>
                  </a:lnTo>
                  <a:lnTo>
                    <a:pt x="40" y="28"/>
                  </a:lnTo>
                  <a:lnTo>
                    <a:pt x="40" y="28"/>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1" name="Freeform 9"/>
            <p:cNvSpPr/>
            <p:nvPr/>
          </p:nvSpPr>
          <p:spPr bwMode="auto">
            <a:xfrm>
              <a:off x="1466379" y="1270467"/>
              <a:ext cx="792163" cy="133350"/>
            </a:xfrm>
            <a:custGeom>
              <a:avLst/>
              <a:gdLst>
                <a:gd name="T0" fmla="*/ 53 w 998"/>
                <a:gd name="T1" fmla="*/ 165 h 167"/>
                <a:gd name="T2" fmla="*/ 38 w 998"/>
                <a:gd name="T3" fmla="*/ 159 h 167"/>
                <a:gd name="T4" fmla="*/ 19 w 998"/>
                <a:gd name="T5" fmla="*/ 144 h 167"/>
                <a:gd name="T6" fmla="*/ 3 w 998"/>
                <a:gd name="T7" fmla="*/ 129 h 167"/>
                <a:gd name="T8" fmla="*/ 1 w 998"/>
                <a:gd name="T9" fmla="*/ 121 h 167"/>
                <a:gd name="T10" fmla="*/ 3 w 998"/>
                <a:gd name="T11" fmla="*/ 118 h 167"/>
                <a:gd name="T12" fmla="*/ 13 w 998"/>
                <a:gd name="T13" fmla="*/ 116 h 167"/>
                <a:gd name="T14" fmla="*/ 28 w 998"/>
                <a:gd name="T15" fmla="*/ 112 h 167"/>
                <a:gd name="T16" fmla="*/ 57 w 998"/>
                <a:gd name="T17" fmla="*/ 108 h 167"/>
                <a:gd name="T18" fmla="*/ 102 w 998"/>
                <a:gd name="T19" fmla="*/ 104 h 167"/>
                <a:gd name="T20" fmla="*/ 161 w 998"/>
                <a:gd name="T21" fmla="*/ 97 h 167"/>
                <a:gd name="T22" fmla="*/ 235 w 998"/>
                <a:gd name="T23" fmla="*/ 89 h 167"/>
                <a:gd name="T24" fmla="*/ 372 w 998"/>
                <a:gd name="T25" fmla="*/ 74 h 167"/>
                <a:gd name="T26" fmla="*/ 525 w 998"/>
                <a:gd name="T27" fmla="*/ 53 h 167"/>
                <a:gd name="T28" fmla="*/ 663 w 998"/>
                <a:gd name="T29" fmla="*/ 28 h 167"/>
                <a:gd name="T30" fmla="*/ 724 w 998"/>
                <a:gd name="T31" fmla="*/ 19 h 167"/>
                <a:gd name="T32" fmla="*/ 778 w 998"/>
                <a:gd name="T33" fmla="*/ 11 h 167"/>
                <a:gd name="T34" fmla="*/ 819 w 998"/>
                <a:gd name="T35" fmla="*/ 5 h 167"/>
                <a:gd name="T36" fmla="*/ 854 w 998"/>
                <a:gd name="T37" fmla="*/ 2 h 167"/>
                <a:gd name="T38" fmla="*/ 880 w 998"/>
                <a:gd name="T39" fmla="*/ 0 h 167"/>
                <a:gd name="T40" fmla="*/ 907 w 998"/>
                <a:gd name="T41" fmla="*/ 2 h 167"/>
                <a:gd name="T42" fmla="*/ 935 w 998"/>
                <a:gd name="T43" fmla="*/ 7 h 167"/>
                <a:gd name="T44" fmla="*/ 966 w 998"/>
                <a:gd name="T45" fmla="*/ 22 h 167"/>
                <a:gd name="T46" fmla="*/ 985 w 998"/>
                <a:gd name="T47" fmla="*/ 38 h 167"/>
                <a:gd name="T48" fmla="*/ 996 w 998"/>
                <a:gd name="T49" fmla="*/ 47 h 167"/>
                <a:gd name="T50" fmla="*/ 998 w 998"/>
                <a:gd name="T51" fmla="*/ 53 h 167"/>
                <a:gd name="T52" fmla="*/ 993 w 998"/>
                <a:gd name="T53" fmla="*/ 61 h 167"/>
                <a:gd name="T54" fmla="*/ 979 w 998"/>
                <a:gd name="T55" fmla="*/ 66 h 167"/>
                <a:gd name="T56" fmla="*/ 960 w 998"/>
                <a:gd name="T57" fmla="*/ 72 h 167"/>
                <a:gd name="T58" fmla="*/ 947 w 998"/>
                <a:gd name="T59" fmla="*/ 74 h 167"/>
                <a:gd name="T60" fmla="*/ 939 w 998"/>
                <a:gd name="T61" fmla="*/ 74 h 167"/>
                <a:gd name="T62" fmla="*/ 934 w 998"/>
                <a:gd name="T63" fmla="*/ 76 h 167"/>
                <a:gd name="T64" fmla="*/ 922 w 998"/>
                <a:gd name="T65" fmla="*/ 76 h 167"/>
                <a:gd name="T66" fmla="*/ 909 w 998"/>
                <a:gd name="T67" fmla="*/ 76 h 167"/>
                <a:gd name="T68" fmla="*/ 882 w 998"/>
                <a:gd name="T69" fmla="*/ 78 h 167"/>
                <a:gd name="T70" fmla="*/ 831 w 998"/>
                <a:gd name="T71" fmla="*/ 83 h 167"/>
                <a:gd name="T72" fmla="*/ 760 w 998"/>
                <a:gd name="T73" fmla="*/ 89 h 167"/>
                <a:gd name="T74" fmla="*/ 677 w 998"/>
                <a:gd name="T75" fmla="*/ 99 h 167"/>
                <a:gd name="T76" fmla="*/ 584 w 998"/>
                <a:gd name="T77" fmla="*/ 106 h 167"/>
                <a:gd name="T78" fmla="*/ 496 w 998"/>
                <a:gd name="T79" fmla="*/ 116 h 167"/>
                <a:gd name="T80" fmla="*/ 414 w 998"/>
                <a:gd name="T81" fmla="*/ 123 h 167"/>
                <a:gd name="T82" fmla="*/ 338 w 998"/>
                <a:gd name="T83" fmla="*/ 131 h 167"/>
                <a:gd name="T84" fmla="*/ 270 w 998"/>
                <a:gd name="T85" fmla="*/ 140 h 167"/>
                <a:gd name="T86" fmla="*/ 207 w 998"/>
                <a:gd name="T87" fmla="*/ 150 h 167"/>
                <a:gd name="T88" fmla="*/ 154 w 998"/>
                <a:gd name="T89" fmla="*/ 158 h 167"/>
                <a:gd name="T90" fmla="*/ 112 w 998"/>
                <a:gd name="T91" fmla="*/ 161 h 167"/>
                <a:gd name="T92" fmla="*/ 81 w 998"/>
                <a:gd name="T93" fmla="*/ 165 h 167"/>
                <a:gd name="T94" fmla="*/ 64 w 998"/>
                <a:gd name="T95" fmla="*/ 167 h 167"/>
                <a:gd name="T96" fmla="*/ 59 w 998"/>
                <a:gd name="T97"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98" h="167">
                  <a:moveTo>
                    <a:pt x="59" y="167"/>
                  </a:moveTo>
                  <a:lnTo>
                    <a:pt x="55" y="167"/>
                  </a:lnTo>
                  <a:lnTo>
                    <a:pt x="53" y="165"/>
                  </a:lnTo>
                  <a:lnTo>
                    <a:pt x="47" y="163"/>
                  </a:lnTo>
                  <a:lnTo>
                    <a:pt x="43" y="161"/>
                  </a:lnTo>
                  <a:lnTo>
                    <a:pt x="38" y="159"/>
                  </a:lnTo>
                  <a:lnTo>
                    <a:pt x="32" y="154"/>
                  </a:lnTo>
                  <a:lnTo>
                    <a:pt x="26" y="150"/>
                  </a:lnTo>
                  <a:lnTo>
                    <a:pt x="19" y="144"/>
                  </a:lnTo>
                  <a:lnTo>
                    <a:pt x="13" y="139"/>
                  </a:lnTo>
                  <a:lnTo>
                    <a:pt x="7" y="133"/>
                  </a:lnTo>
                  <a:lnTo>
                    <a:pt x="3" y="129"/>
                  </a:lnTo>
                  <a:lnTo>
                    <a:pt x="1" y="125"/>
                  </a:lnTo>
                  <a:lnTo>
                    <a:pt x="0" y="123"/>
                  </a:lnTo>
                  <a:lnTo>
                    <a:pt x="1" y="121"/>
                  </a:lnTo>
                  <a:lnTo>
                    <a:pt x="1" y="121"/>
                  </a:lnTo>
                  <a:lnTo>
                    <a:pt x="1" y="120"/>
                  </a:lnTo>
                  <a:lnTo>
                    <a:pt x="3" y="118"/>
                  </a:lnTo>
                  <a:lnTo>
                    <a:pt x="5" y="118"/>
                  </a:lnTo>
                  <a:lnTo>
                    <a:pt x="9" y="116"/>
                  </a:lnTo>
                  <a:lnTo>
                    <a:pt x="13" y="116"/>
                  </a:lnTo>
                  <a:lnTo>
                    <a:pt x="15" y="114"/>
                  </a:lnTo>
                  <a:lnTo>
                    <a:pt x="21" y="112"/>
                  </a:lnTo>
                  <a:lnTo>
                    <a:pt x="28" y="112"/>
                  </a:lnTo>
                  <a:lnTo>
                    <a:pt x="36" y="110"/>
                  </a:lnTo>
                  <a:lnTo>
                    <a:pt x="45" y="110"/>
                  </a:lnTo>
                  <a:lnTo>
                    <a:pt x="57" y="108"/>
                  </a:lnTo>
                  <a:lnTo>
                    <a:pt x="70" y="106"/>
                  </a:lnTo>
                  <a:lnTo>
                    <a:pt x="85" y="104"/>
                  </a:lnTo>
                  <a:lnTo>
                    <a:pt x="102" y="104"/>
                  </a:lnTo>
                  <a:lnTo>
                    <a:pt x="119" y="102"/>
                  </a:lnTo>
                  <a:lnTo>
                    <a:pt x="140" y="99"/>
                  </a:lnTo>
                  <a:lnTo>
                    <a:pt x="161" y="97"/>
                  </a:lnTo>
                  <a:lnTo>
                    <a:pt x="184" y="95"/>
                  </a:lnTo>
                  <a:lnTo>
                    <a:pt x="209" y="93"/>
                  </a:lnTo>
                  <a:lnTo>
                    <a:pt x="235" y="89"/>
                  </a:lnTo>
                  <a:lnTo>
                    <a:pt x="262" y="87"/>
                  </a:lnTo>
                  <a:lnTo>
                    <a:pt x="317" y="80"/>
                  </a:lnTo>
                  <a:lnTo>
                    <a:pt x="372" y="74"/>
                  </a:lnTo>
                  <a:lnTo>
                    <a:pt x="424" y="66"/>
                  </a:lnTo>
                  <a:lnTo>
                    <a:pt x="475" y="61"/>
                  </a:lnTo>
                  <a:lnTo>
                    <a:pt x="525" y="53"/>
                  </a:lnTo>
                  <a:lnTo>
                    <a:pt x="572" y="45"/>
                  </a:lnTo>
                  <a:lnTo>
                    <a:pt x="618" y="38"/>
                  </a:lnTo>
                  <a:lnTo>
                    <a:pt x="663" y="28"/>
                  </a:lnTo>
                  <a:lnTo>
                    <a:pt x="684" y="26"/>
                  </a:lnTo>
                  <a:lnTo>
                    <a:pt x="705" y="22"/>
                  </a:lnTo>
                  <a:lnTo>
                    <a:pt x="724" y="19"/>
                  </a:lnTo>
                  <a:lnTo>
                    <a:pt x="743" y="17"/>
                  </a:lnTo>
                  <a:lnTo>
                    <a:pt x="760" y="15"/>
                  </a:lnTo>
                  <a:lnTo>
                    <a:pt x="778" y="11"/>
                  </a:lnTo>
                  <a:lnTo>
                    <a:pt x="793" y="9"/>
                  </a:lnTo>
                  <a:lnTo>
                    <a:pt x="806" y="7"/>
                  </a:lnTo>
                  <a:lnTo>
                    <a:pt x="819" y="5"/>
                  </a:lnTo>
                  <a:lnTo>
                    <a:pt x="833" y="3"/>
                  </a:lnTo>
                  <a:lnTo>
                    <a:pt x="844" y="3"/>
                  </a:lnTo>
                  <a:lnTo>
                    <a:pt x="854" y="2"/>
                  </a:lnTo>
                  <a:lnTo>
                    <a:pt x="863" y="2"/>
                  </a:lnTo>
                  <a:lnTo>
                    <a:pt x="873" y="0"/>
                  </a:lnTo>
                  <a:lnTo>
                    <a:pt x="880" y="0"/>
                  </a:lnTo>
                  <a:lnTo>
                    <a:pt x="886" y="0"/>
                  </a:lnTo>
                  <a:lnTo>
                    <a:pt x="897" y="0"/>
                  </a:lnTo>
                  <a:lnTo>
                    <a:pt x="907" y="2"/>
                  </a:lnTo>
                  <a:lnTo>
                    <a:pt x="916" y="3"/>
                  </a:lnTo>
                  <a:lnTo>
                    <a:pt x="926" y="5"/>
                  </a:lnTo>
                  <a:lnTo>
                    <a:pt x="935" y="7"/>
                  </a:lnTo>
                  <a:lnTo>
                    <a:pt x="947" y="11"/>
                  </a:lnTo>
                  <a:lnTo>
                    <a:pt x="956" y="17"/>
                  </a:lnTo>
                  <a:lnTo>
                    <a:pt x="966" y="22"/>
                  </a:lnTo>
                  <a:lnTo>
                    <a:pt x="974" y="28"/>
                  </a:lnTo>
                  <a:lnTo>
                    <a:pt x="979" y="34"/>
                  </a:lnTo>
                  <a:lnTo>
                    <a:pt x="985" y="38"/>
                  </a:lnTo>
                  <a:lnTo>
                    <a:pt x="989" y="41"/>
                  </a:lnTo>
                  <a:lnTo>
                    <a:pt x="993" y="45"/>
                  </a:lnTo>
                  <a:lnTo>
                    <a:pt x="996" y="47"/>
                  </a:lnTo>
                  <a:lnTo>
                    <a:pt x="998" y="49"/>
                  </a:lnTo>
                  <a:lnTo>
                    <a:pt x="998" y="51"/>
                  </a:lnTo>
                  <a:lnTo>
                    <a:pt x="998" y="53"/>
                  </a:lnTo>
                  <a:lnTo>
                    <a:pt x="996" y="57"/>
                  </a:lnTo>
                  <a:lnTo>
                    <a:pt x="994" y="59"/>
                  </a:lnTo>
                  <a:lnTo>
                    <a:pt x="993" y="61"/>
                  </a:lnTo>
                  <a:lnTo>
                    <a:pt x="989" y="62"/>
                  </a:lnTo>
                  <a:lnTo>
                    <a:pt x="985" y="64"/>
                  </a:lnTo>
                  <a:lnTo>
                    <a:pt x="979" y="66"/>
                  </a:lnTo>
                  <a:lnTo>
                    <a:pt x="972" y="68"/>
                  </a:lnTo>
                  <a:lnTo>
                    <a:pt x="966" y="70"/>
                  </a:lnTo>
                  <a:lnTo>
                    <a:pt x="960" y="72"/>
                  </a:lnTo>
                  <a:lnTo>
                    <a:pt x="955" y="74"/>
                  </a:lnTo>
                  <a:lnTo>
                    <a:pt x="951" y="74"/>
                  </a:lnTo>
                  <a:lnTo>
                    <a:pt x="947" y="74"/>
                  </a:lnTo>
                  <a:lnTo>
                    <a:pt x="945" y="74"/>
                  </a:lnTo>
                  <a:lnTo>
                    <a:pt x="939" y="74"/>
                  </a:lnTo>
                  <a:lnTo>
                    <a:pt x="939" y="74"/>
                  </a:lnTo>
                  <a:lnTo>
                    <a:pt x="937" y="76"/>
                  </a:lnTo>
                  <a:lnTo>
                    <a:pt x="935" y="76"/>
                  </a:lnTo>
                  <a:lnTo>
                    <a:pt x="934" y="76"/>
                  </a:lnTo>
                  <a:lnTo>
                    <a:pt x="930" y="76"/>
                  </a:lnTo>
                  <a:lnTo>
                    <a:pt x="926" y="76"/>
                  </a:lnTo>
                  <a:lnTo>
                    <a:pt x="922" y="76"/>
                  </a:lnTo>
                  <a:lnTo>
                    <a:pt x="918" y="76"/>
                  </a:lnTo>
                  <a:lnTo>
                    <a:pt x="915" y="76"/>
                  </a:lnTo>
                  <a:lnTo>
                    <a:pt x="909" y="76"/>
                  </a:lnTo>
                  <a:lnTo>
                    <a:pt x="903" y="78"/>
                  </a:lnTo>
                  <a:lnTo>
                    <a:pt x="897" y="78"/>
                  </a:lnTo>
                  <a:lnTo>
                    <a:pt x="882" y="78"/>
                  </a:lnTo>
                  <a:lnTo>
                    <a:pt x="867" y="80"/>
                  </a:lnTo>
                  <a:lnTo>
                    <a:pt x="850" y="81"/>
                  </a:lnTo>
                  <a:lnTo>
                    <a:pt x="831" y="83"/>
                  </a:lnTo>
                  <a:lnTo>
                    <a:pt x="808" y="85"/>
                  </a:lnTo>
                  <a:lnTo>
                    <a:pt x="785" y="87"/>
                  </a:lnTo>
                  <a:lnTo>
                    <a:pt x="760" y="89"/>
                  </a:lnTo>
                  <a:lnTo>
                    <a:pt x="734" y="91"/>
                  </a:lnTo>
                  <a:lnTo>
                    <a:pt x="705" y="95"/>
                  </a:lnTo>
                  <a:lnTo>
                    <a:pt x="677" y="99"/>
                  </a:lnTo>
                  <a:lnTo>
                    <a:pt x="644" y="100"/>
                  </a:lnTo>
                  <a:lnTo>
                    <a:pt x="614" y="104"/>
                  </a:lnTo>
                  <a:lnTo>
                    <a:pt x="584" y="106"/>
                  </a:lnTo>
                  <a:lnTo>
                    <a:pt x="553" y="110"/>
                  </a:lnTo>
                  <a:lnTo>
                    <a:pt x="525" y="112"/>
                  </a:lnTo>
                  <a:lnTo>
                    <a:pt x="496" y="116"/>
                  </a:lnTo>
                  <a:lnTo>
                    <a:pt x="468" y="118"/>
                  </a:lnTo>
                  <a:lnTo>
                    <a:pt x="441" y="121"/>
                  </a:lnTo>
                  <a:lnTo>
                    <a:pt x="414" y="123"/>
                  </a:lnTo>
                  <a:lnTo>
                    <a:pt x="388" y="125"/>
                  </a:lnTo>
                  <a:lnTo>
                    <a:pt x="363" y="129"/>
                  </a:lnTo>
                  <a:lnTo>
                    <a:pt x="338" y="131"/>
                  </a:lnTo>
                  <a:lnTo>
                    <a:pt x="315" y="135"/>
                  </a:lnTo>
                  <a:lnTo>
                    <a:pt x="293" y="137"/>
                  </a:lnTo>
                  <a:lnTo>
                    <a:pt x="270" y="140"/>
                  </a:lnTo>
                  <a:lnTo>
                    <a:pt x="249" y="144"/>
                  </a:lnTo>
                  <a:lnTo>
                    <a:pt x="228" y="146"/>
                  </a:lnTo>
                  <a:lnTo>
                    <a:pt x="207" y="150"/>
                  </a:lnTo>
                  <a:lnTo>
                    <a:pt x="188" y="152"/>
                  </a:lnTo>
                  <a:lnTo>
                    <a:pt x="171" y="156"/>
                  </a:lnTo>
                  <a:lnTo>
                    <a:pt x="154" y="158"/>
                  </a:lnTo>
                  <a:lnTo>
                    <a:pt x="138" y="159"/>
                  </a:lnTo>
                  <a:lnTo>
                    <a:pt x="125" y="161"/>
                  </a:lnTo>
                  <a:lnTo>
                    <a:pt x="112" y="161"/>
                  </a:lnTo>
                  <a:lnTo>
                    <a:pt x="100" y="163"/>
                  </a:lnTo>
                  <a:lnTo>
                    <a:pt x="91" y="163"/>
                  </a:lnTo>
                  <a:lnTo>
                    <a:pt x="81" y="165"/>
                  </a:lnTo>
                  <a:lnTo>
                    <a:pt x="74" y="165"/>
                  </a:lnTo>
                  <a:lnTo>
                    <a:pt x="68" y="167"/>
                  </a:lnTo>
                  <a:lnTo>
                    <a:pt x="64" y="167"/>
                  </a:lnTo>
                  <a:lnTo>
                    <a:pt x="60" y="167"/>
                  </a:lnTo>
                  <a:lnTo>
                    <a:pt x="59" y="167"/>
                  </a:lnTo>
                  <a:lnTo>
                    <a:pt x="59" y="167"/>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2" name="Freeform 10"/>
            <p:cNvSpPr/>
            <p:nvPr/>
          </p:nvSpPr>
          <p:spPr bwMode="auto">
            <a:xfrm>
              <a:off x="1340967" y="1475254"/>
              <a:ext cx="149225" cy="257175"/>
            </a:xfrm>
            <a:custGeom>
              <a:avLst/>
              <a:gdLst>
                <a:gd name="T0" fmla="*/ 53 w 188"/>
                <a:gd name="T1" fmla="*/ 322 h 324"/>
                <a:gd name="T2" fmla="*/ 43 w 188"/>
                <a:gd name="T3" fmla="*/ 318 h 324"/>
                <a:gd name="T4" fmla="*/ 34 w 188"/>
                <a:gd name="T5" fmla="*/ 309 h 324"/>
                <a:gd name="T6" fmla="*/ 24 w 188"/>
                <a:gd name="T7" fmla="*/ 294 h 324"/>
                <a:gd name="T8" fmla="*/ 15 w 188"/>
                <a:gd name="T9" fmla="*/ 275 h 324"/>
                <a:gd name="T10" fmla="*/ 7 w 188"/>
                <a:gd name="T11" fmla="*/ 259 h 324"/>
                <a:gd name="T12" fmla="*/ 2 w 188"/>
                <a:gd name="T13" fmla="*/ 246 h 324"/>
                <a:gd name="T14" fmla="*/ 0 w 188"/>
                <a:gd name="T15" fmla="*/ 233 h 324"/>
                <a:gd name="T16" fmla="*/ 0 w 188"/>
                <a:gd name="T17" fmla="*/ 221 h 324"/>
                <a:gd name="T18" fmla="*/ 5 w 188"/>
                <a:gd name="T19" fmla="*/ 210 h 324"/>
                <a:gd name="T20" fmla="*/ 17 w 188"/>
                <a:gd name="T21" fmla="*/ 196 h 324"/>
                <a:gd name="T22" fmla="*/ 34 w 188"/>
                <a:gd name="T23" fmla="*/ 177 h 324"/>
                <a:gd name="T24" fmla="*/ 57 w 188"/>
                <a:gd name="T25" fmla="*/ 157 h 324"/>
                <a:gd name="T26" fmla="*/ 78 w 188"/>
                <a:gd name="T27" fmla="*/ 134 h 324"/>
                <a:gd name="T28" fmla="*/ 95 w 188"/>
                <a:gd name="T29" fmla="*/ 107 h 324"/>
                <a:gd name="T30" fmla="*/ 110 w 188"/>
                <a:gd name="T31" fmla="*/ 78 h 324"/>
                <a:gd name="T32" fmla="*/ 123 w 188"/>
                <a:gd name="T33" fmla="*/ 50 h 324"/>
                <a:gd name="T34" fmla="*/ 133 w 188"/>
                <a:gd name="T35" fmla="*/ 27 h 324"/>
                <a:gd name="T36" fmla="*/ 139 w 188"/>
                <a:gd name="T37" fmla="*/ 14 h 324"/>
                <a:gd name="T38" fmla="*/ 142 w 188"/>
                <a:gd name="T39" fmla="*/ 8 h 324"/>
                <a:gd name="T40" fmla="*/ 146 w 188"/>
                <a:gd name="T41" fmla="*/ 2 h 324"/>
                <a:gd name="T42" fmla="*/ 150 w 188"/>
                <a:gd name="T43" fmla="*/ 0 h 324"/>
                <a:gd name="T44" fmla="*/ 154 w 188"/>
                <a:gd name="T45" fmla="*/ 0 h 324"/>
                <a:gd name="T46" fmla="*/ 159 w 188"/>
                <a:gd name="T47" fmla="*/ 4 h 324"/>
                <a:gd name="T48" fmla="*/ 169 w 188"/>
                <a:gd name="T49" fmla="*/ 10 h 324"/>
                <a:gd name="T50" fmla="*/ 179 w 188"/>
                <a:gd name="T51" fmla="*/ 18 h 324"/>
                <a:gd name="T52" fmla="*/ 186 w 188"/>
                <a:gd name="T53" fmla="*/ 31 h 324"/>
                <a:gd name="T54" fmla="*/ 188 w 188"/>
                <a:gd name="T55" fmla="*/ 50 h 324"/>
                <a:gd name="T56" fmla="*/ 188 w 188"/>
                <a:gd name="T57" fmla="*/ 77 h 324"/>
                <a:gd name="T58" fmla="*/ 186 w 188"/>
                <a:gd name="T59" fmla="*/ 109 h 324"/>
                <a:gd name="T60" fmla="*/ 179 w 188"/>
                <a:gd name="T61" fmla="*/ 149 h 324"/>
                <a:gd name="T62" fmla="*/ 165 w 188"/>
                <a:gd name="T63" fmla="*/ 187 h 324"/>
                <a:gd name="T64" fmla="*/ 152 w 188"/>
                <a:gd name="T65" fmla="*/ 221 h 324"/>
                <a:gd name="T66" fmla="*/ 133 w 188"/>
                <a:gd name="T67" fmla="*/ 252 h 324"/>
                <a:gd name="T68" fmla="*/ 118 w 188"/>
                <a:gd name="T69" fmla="*/ 273 h 324"/>
                <a:gd name="T70" fmla="*/ 108 w 188"/>
                <a:gd name="T71" fmla="*/ 286 h 324"/>
                <a:gd name="T72" fmla="*/ 97 w 188"/>
                <a:gd name="T73" fmla="*/ 297 h 324"/>
                <a:gd name="T74" fmla="*/ 89 w 188"/>
                <a:gd name="T75" fmla="*/ 307 h 324"/>
                <a:gd name="T76" fmla="*/ 76 w 188"/>
                <a:gd name="T77" fmla="*/ 316 h 324"/>
                <a:gd name="T78" fmla="*/ 64 w 188"/>
                <a:gd name="T79" fmla="*/ 322 h 324"/>
                <a:gd name="T80" fmla="*/ 59 w 188"/>
                <a:gd name="T81"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8" h="324">
                  <a:moveTo>
                    <a:pt x="59" y="324"/>
                  </a:moveTo>
                  <a:lnTo>
                    <a:pt x="53" y="322"/>
                  </a:lnTo>
                  <a:lnTo>
                    <a:pt x="49" y="320"/>
                  </a:lnTo>
                  <a:lnTo>
                    <a:pt x="43" y="318"/>
                  </a:lnTo>
                  <a:lnTo>
                    <a:pt x="40" y="314"/>
                  </a:lnTo>
                  <a:lnTo>
                    <a:pt x="34" y="309"/>
                  </a:lnTo>
                  <a:lnTo>
                    <a:pt x="28" y="301"/>
                  </a:lnTo>
                  <a:lnTo>
                    <a:pt x="24" y="294"/>
                  </a:lnTo>
                  <a:lnTo>
                    <a:pt x="19" y="282"/>
                  </a:lnTo>
                  <a:lnTo>
                    <a:pt x="15" y="275"/>
                  </a:lnTo>
                  <a:lnTo>
                    <a:pt x="11" y="267"/>
                  </a:lnTo>
                  <a:lnTo>
                    <a:pt x="7" y="259"/>
                  </a:lnTo>
                  <a:lnTo>
                    <a:pt x="4" y="252"/>
                  </a:lnTo>
                  <a:lnTo>
                    <a:pt x="2" y="246"/>
                  </a:lnTo>
                  <a:lnTo>
                    <a:pt x="0" y="238"/>
                  </a:lnTo>
                  <a:lnTo>
                    <a:pt x="0" y="233"/>
                  </a:lnTo>
                  <a:lnTo>
                    <a:pt x="0" y="225"/>
                  </a:lnTo>
                  <a:lnTo>
                    <a:pt x="0" y="221"/>
                  </a:lnTo>
                  <a:lnTo>
                    <a:pt x="2" y="216"/>
                  </a:lnTo>
                  <a:lnTo>
                    <a:pt x="5" y="210"/>
                  </a:lnTo>
                  <a:lnTo>
                    <a:pt x="9" y="204"/>
                  </a:lnTo>
                  <a:lnTo>
                    <a:pt x="17" y="196"/>
                  </a:lnTo>
                  <a:lnTo>
                    <a:pt x="24" y="187"/>
                  </a:lnTo>
                  <a:lnTo>
                    <a:pt x="34" y="177"/>
                  </a:lnTo>
                  <a:lnTo>
                    <a:pt x="45" y="168"/>
                  </a:lnTo>
                  <a:lnTo>
                    <a:pt x="57" y="157"/>
                  </a:lnTo>
                  <a:lnTo>
                    <a:pt x="68" y="145"/>
                  </a:lnTo>
                  <a:lnTo>
                    <a:pt x="78" y="134"/>
                  </a:lnTo>
                  <a:lnTo>
                    <a:pt x="87" y="120"/>
                  </a:lnTo>
                  <a:lnTo>
                    <a:pt x="95" y="107"/>
                  </a:lnTo>
                  <a:lnTo>
                    <a:pt x="102" y="94"/>
                  </a:lnTo>
                  <a:lnTo>
                    <a:pt x="110" y="78"/>
                  </a:lnTo>
                  <a:lnTo>
                    <a:pt x="118" y="63"/>
                  </a:lnTo>
                  <a:lnTo>
                    <a:pt x="123" y="50"/>
                  </a:lnTo>
                  <a:lnTo>
                    <a:pt x="127" y="37"/>
                  </a:lnTo>
                  <a:lnTo>
                    <a:pt x="133" y="27"/>
                  </a:lnTo>
                  <a:lnTo>
                    <a:pt x="137" y="18"/>
                  </a:lnTo>
                  <a:lnTo>
                    <a:pt x="139" y="14"/>
                  </a:lnTo>
                  <a:lnTo>
                    <a:pt x="140" y="10"/>
                  </a:lnTo>
                  <a:lnTo>
                    <a:pt x="142" y="8"/>
                  </a:lnTo>
                  <a:lnTo>
                    <a:pt x="144" y="4"/>
                  </a:lnTo>
                  <a:lnTo>
                    <a:pt x="146" y="2"/>
                  </a:lnTo>
                  <a:lnTo>
                    <a:pt x="148" y="2"/>
                  </a:lnTo>
                  <a:lnTo>
                    <a:pt x="150" y="0"/>
                  </a:lnTo>
                  <a:lnTo>
                    <a:pt x="150" y="0"/>
                  </a:lnTo>
                  <a:lnTo>
                    <a:pt x="154" y="0"/>
                  </a:lnTo>
                  <a:lnTo>
                    <a:pt x="156" y="2"/>
                  </a:lnTo>
                  <a:lnTo>
                    <a:pt x="159" y="4"/>
                  </a:lnTo>
                  <a:lnTo>
                    <a:pt x="165" y="6"/>
                  </a:lnTo>
                  <a:lnTo>
                    <a:pt x="169" y="10"/>
                  </a:lnTo>
                  <a:lnTo>
                    <a:pt x="173" y="14"/>
                  </a:lnTo>
                  <a:lnTo>
                    <a:pt x="179" y="18"/>
                  </a:lnTo>
                  <a:lnTo>
                    <a:pt x="184" y="23"/>
                  </a:lnTo>
                  <a:lnTo>
                    <a:pt x="186" y="31"/>
                  </a:lnTo>
                  <a:lnTo>
                    <a:pt x="188" y="40"/>
                  </a:lnTo>
                  <a:lnTo>
                    <a:pt x="188" y="50"/>
                  </a:lnTo>
                  <a:lnTo>
                    <a:pt x="188" y="63"/>
                  </a:lnTo>
                  <a:lnTo>
                    <a:pt x="188" y="77"/>
                  </a:lnTo>
                  <a:lnTo>
                    <a:pt x="188" y="92"/>
                  </a:lnTo>
                  <a:lnTo>
                    <a:pt x="186" y="109"/>
                  </a:lnTo>
                  <a:lnTo>
                    <a:pt x="184" y="128"/>
                  </a:lnTo>
                  <a:lnTo>
                    <a:pt x="179" y="149"/>
                  </a:lnTo>
                  <a:lnTo>
                    <a:pt x="173" y="168"/>
                  </a:lnTo>
                  <a:lnTo>
                    <a:pt x="165" y="187"/>
                  </a:lnTo>
                  <a:lnTo>
                    <a:pt x="159" y="206"/>
                  </a:lnTo>
                  <a:lnTo>
                    <a:pt x="152" y="221"/>
                  </a:lnTo>
                  <a:lnTo>
                    <a:pt x="142" y="238"/>
                  </a:lnTo>
                  <a:lnTo>
                    <a:pt x="133" y="252"/>
                  </a:lnTo>
                  <a:lnTo>
                    <a:pt x="123" y="265"/>
                  </a:lnTo>
                  <a:lnTo>
                    <a:pt x="118" y="273"/>
                  </a:lnTo>
                  <a:lnTo>
                    <a:pt x="112" y="280"/>
                  </a:lnTo>
                  <a:lnTo>
                    <a:pt x="108" y="286"/>
                  </a:lnTo>
                  <a:lnTo>
                    <a:pt x="102" y="292"/>
                  </a:lnTo>
                  <a:lnTo>
                    <a:pt x="97" y="297"/>
                  </a:lnTo>
                  <a:lnTo>
                    <a:pt x="93" y="301"/>
                  </a:lnTo>
                  <a:lnTo>
                    <a:pt x="89" y="307"/>
                  </a:lnTo>
                  <a:lnTo>
                    <a:pt x="83" y="309"/>
                  </a:lnTo>
                  <a:lnTo>
                    <a:pt x="76" y="316"/>
                  </a:lnTo>
                  <a:lnTo>
                    <a:pt x="70" y="320"/>
                  </a:lnTo>
                  <a:lnTo>
                    <a:pt x="64" y="322"/>
                  </a:lnTo>
                  <a:lnTo>
                    <a:pt x="59" y="324"/>
                  </a:lnTo>
                  <a:lnTo>
                    <a:pt x="59" y="324"/>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3" name="Freeform 11"/>
            <p:cNvSpPr/>
            <p:nvPr/>
          </p:nvSpPr>
          <p:spPr bwMode="auto">
            <a:xfrm>
              <a:off x="1466379" y="1430804"/>
              <a:ext cx="933450" cy="171450"/>
            </a:xfrm>
            <a:custGeom>
              <a:avLst/>
              <a:gdLst>
                <a:gd name="T0" fmla="*/ 11 w 1175"/>
                <a:gd name="T1" fmla="*/ 115 h 217"/>
                <a:gd name="T2" fmla="*/ 40 w 1175"/>
                <a:gd name="T3" fmla="*/ 115 h 217"/>
                <a:gd name="T4" fmla="*/ 78 w 1175"/>
                <a:gd name="T5" fmla="*/ 111 h 217"/>
                <a:gd name="T6" fmla="*/ 125 w 1175"/>
                <a:gd name="T7" fmla="*/ 105 h 217"/>
                <a:gd name="T8" fmla="*/ 184 w 1175"/>
                <a:gd name="T9" fmla="*/ 99 h 217"/>
                <a:gd name="T10" fmla="*/ 277 w 1175"/>
                <a:gd name="T11" fmla="*/ 86 h 217"/>
                <a:gd name="T12" fmla="*/ 431 w 1175"/>
                <a:gd name="T13" fmla="*/ 69 h 217"/>
                <a:gd name="T14" fmla="*/ 603 w 1175"/>
                <a:gd name="T15" fmla="*/ 52 h 217"/>
                <a:gd name="T16" fmla="*/ 721 w 1175"/>
                <a:gd name="T17" fmla="*/ 42 h 217"/>
                <a:gd name="T18" fmla="*/ 795 w 1175"/>
                <a:gd name="T19" fmla="*/ 35 h 217"/>
                <a:gd name="T20" fmla="*/ 852 w 1175"/>
                <a:gd name="T21" fmla="*/ 29 h 217"/>
                <a:gd name="T22" fmla="*/ 892 w 1175"/>
                <a:gd name="T23" fmla="*/ 23 h 217"/>
                <a:gd name="T24" fmla="*/ 918 w 1175"/>
                <a:gd name="T25" fmla="*/ 16 h 217"/>
                <a:gd name="T26" fmla="*/ 935 w 1175"/>
                <a:gd name="T27" fmla="*/ 8 h 217"/>
                <a:gd name="T28" fmla="*/ 966 w 1175"/>
                <a:gd name="T29" fmla="*/ 0 h 217"/>
                <a:gd name="T30" fmla="*/ 991 w 1175"/>
                <a:gd name="T31" fmla="*/ 6 h 217"/>
                <a:gd name="T32" fmla="*/ 1033 w 1175"/>
                <a:gd name="T33" fmla="*/ 27 h 217"/>
                <a:gd name="T34" fmla="*/ 1059 w 1175"/>
                <a:gd name="T35" fmla="*/ 42 h 217"/>
                <a:gd name="T36" fmla="*/ 1090 w 1175"/>
                <a:gd name="T37" fmla="*/ 63 h 217"/>
                <a:gd name="T38" fmla="*/ 1120 w 1175"/>
                <a:gd name="T39" fmla="*/ 86 h 217"/>
                <a:gd name="T40" fmla="*/ 1143 w 1175"/>
                <a:gd name="T41" fmla="*/ 103 h 217"/>
                <a:gd name="T42" fmla="*/ 1160 w 1175"/>
                <a:gd name="T43" fmla="*/ 120 h 217"/>
                <a:gd name="T44" fmla="*/ 1171 w 1175"/>
                <a:gd name="T45" fmla="*/ 132 h 217"/>
                <a:gd name="T46" fmla="*/ 1175 w 1175"/>
                <a:gd name="T47" fmla="*/ 141 h 217"/>
                <a:gd name="T48" fmla="*/ 1173 w 1175"/>
                <a:gd name="T49" fmla="*/ 155 h 217"/>
                <a:gd name="T50" fmla="*/ 1154 w 1175"/>
                <a:gd name="T51" fmla="*/ 164 h 217"/>
                <a:gd name="T52" fmla="*/ 1124 w 1175"/>
                <a:gd name="T53" fmla="*/ 162 h 217"/>
                <a:gd name="T54" fmla="*/ 1074 w 1175"/>
                <a:gd name="T55" fmla="*/ 166 h 217"/>
                <a:gd name="T56" fmla="*/ 1013 w 1175"/>
                <a:gd name="T57" fmla="*/ 175 h 217"/>
                <a:gd name="T58" fmla="*/ 956 w 1175"/>
                <a:gd name="T59" fmla="*/ 193 h 217"/>
                <a:gd name="T60" fmla="*/ 920 w 1175"/>
                <a:gd name="T61" fmla="*/ 208 h 217"/>
                <a:gd name="T62" fmla="*/ 892 w 1175"/>
                <a:gd name="T63" fmla="*/ 215 h 217"/>
                <a:gd name="T64" fmla="*/ 867 w 1175"/>
                <a:gd name="T65" fmla="*/ 215 h 217"/>
                <a:gd name="T66" fmla="*/ 886 w 1175"/>
                <a:gd name="T67" fmla="*/ 185 h 217"/>
                <a:gd name="T68" fmla="*/ 916 w 1175"/>
                <a:gd name="T69" fmla="*/ 147 h 217"/>
                <a:gd name="T70" fmla="*/ 939 w 1175"/>
                <a:gd name="T71" fmla="*/ 118 h 217"/>
                <a:gd name="T72" fmla="*/ 953 w 1175"/>
                <a:gd name="T73" fmla="*/ 97 h 217"/>
                <a:gd name="T74" fmla="*/ 960 w 1175"/>
                <a:gd name="T75" fmla="*/ 84 h 217"/>
                <a:gd name="T76" fmla="*/ 956 w 1175"/>
                <a:gd name="T77" fmla="*/ 78 h 217"/>
                <a:gd name="T78" fmla="*/ 935 w 1175"/>
                <a:gd name="T79" fmla="*/ 76 h 217"/>
                <a:gd name="T80" fmla="*/ 901 w 1175"/>
                <a:gd name="T81" fmla="*/ 75 h 217"/>
                <a:gd name="T82" fmla="*/ 850 w 1175"/>
                <a:gd name="T83" fmla="*/ 78 h 217"/>
                <a:gd name="T84" fmla="*/ 783 w 1175"/>
                <a:gd name="T85" fmla="*/ 82 h 217"/>
                <a:gd name="T86" fmla="*/ 703 w 1175"/>
                <a:gd name="T87" fmla="*/ 86 h 217"/>
                <a:gd name="T88" fmla="*/ 612 w 1175"/>
                <a:gd name="T89" fmla="*/ 96 h 217"/>
                <a:gd name="T90" fmla="*/ 532 w 1175"/>
                <a:gd name="T91" fmla="*/ 105 h 217"/>
                <a:gd name="T92" fmla="*/ 479 w 1175"/>
                <a:gd name="T93" fmla="*/ 111 h 217"/>
                <a:gd name="T94" fmla="*/ 456 w 1175"/>
                <a:gd name="T95" fmla="*/ 115 h 217"/>
                <a:gd name="T96" fmla="*/ 428 w 1175"/>
                <a:gd name="T97" fmla="*/ 118 h 217"/>
                <a:gd name="T98" fmla="*/ 395 w 1175"/>
                <a:gd name="T99" fmla="*/ 122 h 217"/>
                <a:gd name="T100" fmla="*/ 357 w 1175"/>
                <a:gd name="T101" fmla="*/ 126 h 217"/>
                <a:gd name="T102" fmla="*/ 313 w 1175"/>
                <a:gd name="T103" fmla="*/ 132 h 217"/>
                <a:gd name="T104" fmla="*/ 266 w 1175"/>
                <a:gd name="T105" fmla="*/ 135 h 217"/>
                <a:gd name="T106" fmla="*/ 213 w 1175"/>
                <a:gd name="T107" fmla="*/ 141 h 217"/>
                <a:gd name="T108" fmla="*/ 154 w 1175"/>
                <a:gd name="T109" fmla="*/ 147 h 217"/>
                <a:gd name="T110" fmla="*/ 91 w 1175"/>
                <a:gd name="T111" fmla="*/ 153 h 217"/>
                <a:gd name="T112" fmla="*/ 22 w 1175"/>
                <a:gd name="T113" fmla="*/ 160 h 217"/>
                <a:gd name="T114" fmla="*/ 0 w 1175"/>
                <a:gd name="T115" fmla="*/ 11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75" h="217">
                  <a:moveTo>
                    <a:pt x="0" y="115"/>
                  </a:moveTo>
                  <a:lnTo>
                    <a:pt x="5" y="115"/>
                  </a:lnTo>
                  <a:lnTo>
                    <a:pt x="11" y="115"/>
                  </a:lnTo>
                  <a:lnTo>
                    <a:pt x="19" y="115"/>
                  </a:lnTo>
                  <a:lnTo>
                    <a:pt x="28" y="115"/>
                  </a:lnTo>
                  <a:lnTo>
                    <a:pt x="40" y="115"/>
                  </a:lnTo>
                  <a:lnTo>
                    <a:pt x="51" y="113"/>
                  </a:lnTo>
                  <a:lnTo>
                    <a:pt x="64" y="113"/>
                  </a:lnTo>
                  <a:lnTo>
                    <a:pt x="78" y="111"/>
                  </a:lnTo>
                  <a:lnTo>
                    <a:pt x="93" y="109"/>
                  </a:lnTo>
                  <a:lnTo>
                    <a:pt x="108" y="107"/>
                  </a:lnTo>
                  <a:lnTo>
                    <a:pt x="125" y="105"/>
                  </a:lnTo>
                  <a:lnTo>
                    <a:pt x="144" y="103"/>
                  </a:lnTo>
                  <a:lnTo>
                    <a:pt x="163" y="101"/>
                  </a:lnTo>
                  <a:lnTo>
                    <a:pt x="184" y="99"/>
                  </a:lnTo>
                  <a:lnTo>
                    <a:pt x="207" y="96"/>
                  </a:lnTo>
                  <a:lnTo>
                    <a:pt x="230" y="92"/>
                  </a:lnTo>
                  <a:lnTo>
                    <a:pt x="277" y="86"/>
                  </a:lnTo>
                  <a:lnTo>
                    <a:pt x="327" y="80"/>
                  </a:lnTo>
                  <a:lnTo>
                    <a:pt x="378" y="75"/>
                  </a:lnTo>
                  <a:lnTo>
                    <a:pt x="431" y="69"/>
                  </a:lnTo>
                  <a:lnTo>
                    <a:pt x="487" y="63"/>
                  </a:lnTo>
                  <a:lnTo>
                    <a:pt x="544" y="59"/>
                  </a:lnTo>
                  <a:lnTo>
                    <a:pt x="603" y="52"/>
                  </a:lnTo>
                  <a:lnTo>
                    <a:pt x="663" y="46"/>
                  </a:lnTo>
                  <a:lnTo>
                    <a:pt x="694" y="44"/>
                  </a:lnTo>
                  <a:lnTo>
                    <a:pt x="721" y="42"/>
                  </a:lnTo>
                  <a:lnTo>
                    <a:pt x="747" y="40"/>
                  </a:lnTo>
                  <a:lnTo>
                    <a:pt x="772" y="38"/>
                  </a:lnTo>
                  <a:lnTo>
                    <a:pt x="795" y="35"/>
                  </a:lnTo>
                  <a:lnTo>
                    <a:pt x="816" y="33"/>
                  </a:lnTo>
                  <a:lnTo>
                    <a:pt x="835" y="31"/>
                  </a:lnTo>
                  <a:lnTo>
                    <a:pt x="852" y="29"/>
                  </a:lnTo>
                  <a:lnTo>
                    <a:pt x="867" y="27"/>
                  </a:lnTo>
                  <a:lnTo>
                    <a:pt x="880" y="25"/>
                  </a:lnTo>
                  <a:lnTo>
                    <a:pt x="892" y="23"/>
                  </a:lnTo>
                  <a:lnTo>
                    <a:pt x="903" y="21"/>
                  </a:lnTo>
                  <a:lnTo>
                    <a:pt x="911" y="17"/>
                  </a:lnTo>
                  <a:lnTo>
                    <a:pt x="918" y="16"/>
                  </a:lnTo>
                  <a:lnTo>
                    <a:pt x="922" y="14"/>
                  </a:lnTo>
                  <a:lnTo>
                    <a:pt x="926" y="12"/>
                  </a:lnTo>
                  <a:lnTo>
                    <a:pt x="935" y="8"/>
                  </a:lnTo>
                  <a:lnTo>
                    <a:pt x="947" y="4"/>
                  </a:lnTo>
                  <a:lnTo>
                    <a:pt x="958" y="0"/>
                  </a:lnTo>
                  <a:lnTo>
                    <a:pt x="966" y="0"/>
                  </a:lnTo>
                  <a:lnTo>
                    <a:pt x="972" y="0"/>
                  </a:lnTo>
                  <a:lnTo>
                    <a:pt x="981" y="2"/>
                  </a:lnTo>
                  <a:lnTo>
                    <a:pt x="991" y="6"/>
                  </a:lnTo>
                  <a:lnTo>
                    <a:pt x="1002" y="12"/>
                  </a:lnTo>
                  <a:lnTo>
                    <a:pt x="1017" y="19"/>
                  </a:lnTo>
                  <a:lnTo>
                    <a:pt x="1033" y="27"/>
                  </a:lnTo>
                  <a:lnTo>
                    <a:pt x="1040" y="33"/>
                  </a:lnTo>
                  <a:lnTo>
                    <a:pt x="1050" y="37"/>
                  </a:lnTo>
                  <a:lnTo>
                    <a:pt x="1059" y="42"/>
                  </a:lnTo>
                  <a:lnTo>
                    <a:pt x="1069" y="50"/>
                  </a:lnTo>
                  <a:lnTo>
                    <a:pt x="1080" y="56"/>
                  </a:lnTo>
                  <a:lnTo>
                    <a:pt x="1090" y="63"/>
                  </a:lnTo>
                  <a:lnTo>
                    <a:pt x="1101" y="71"/>
                  </a:lnTo>
                  <a:lnTo>
                    <a:pt x="1111" y="78"/>
                  </a:lnTo>
                  <a:lnTo>
                    <a:pt x="1120" y="86"/>
                  </a:lnTo>
                  <a:lnTo>
                    <a:pt x="1130" y="92"/>
                  </a:lnTo>
                  <a:lnTo>
                    <a:pt x="1137" y="97"/>
                  </a:lnTo>
                  <a:lnTo>
                    <a:pt x="1143" y="103"/>
                  </a:lnTo>
                  <a:lnTo>
                    <a:pt x="1150" y="109"/>
                  </a:lnTo>
                  <a:lnTo>
                    <a:pt x="1156" y="115"/>
                  </a:lnTo>
                  <a:lnTo>
                    <a:pt x="1160" y="120"/>
                  </a:lnTo>
                  <a:lnTo>
                    <a:pt x="1164" y="124"/>
                  </a:lnTo>
                  <a:lnTo>
                    <a:pt x="1168" y="128"/>
                  </a:lnTo>
                  <a:lnTo>
                    <a:pt x="1171" y="132"/>
                  </a:lnTo>
                  <a:lnTo>
                    <a:pt x="1173" y="135"/>
                  </a:lnTo>
                  <a:lnTo>
                    <a:pt x="1175" y="139"/>
                  </a:lnTo>
                  <a:lnTo>
                    <a:pt x="1175" y="141"/>
                  </a:lnTo>
                  <a:lnTo>
                    <a:pt x="1175" y="145"/>
                  </a:lnTo>
                  <a:lnTo>
                    <a:pt x="1175" y="151"/>
                  </a:lnTo>
                  <a:lnTo>
                    <a:pt x="1173" y="155"/>
                  </a:lnTo>
                  <a:lnTo>
                    <a:pt x="1168" y="158"/>
                  </a:lnTo>
                  <a:lnTo>
                    <a:pt x="1162" y="162"/>
                  </a:lnTo>
                  <a:lnTo>
                    <a:pt x="1154" y="164"/>
                  </a:lnTo>
                  <a:lnTo>
                    <a:pt x="1145" y="164"/>
                  </a:lnTo>
                  <a:lnTo>
                    <a:pt x="1135" y="164"/>
                  </a:lnTo>
                  <a:lnTo>
                    <a:pt x="1124" y="162"/>
                  </a:lnTo>
                  <a:lnTo>
                    <a:pt x="1111" y="162"/>
                  </a:lnTo>
                  <a:lnTo>
                    <a:pt x="1099" y="162"/>
                  </a:lnTo>
                  <a:lnTo>
                    <a:pt x="1074" y="166"/>
                  </a:lnTo>
                  <a:lnTo>
                    <a:pt x="1050" y="168"/>
                  </a:lnTo>
                  <a:lnTo>
                    <a:pt x="1025" y="174"/>
                  </a:lnTo>
                  <a:lnTo>
                    <a:pt x="1013" y="175"/>
                  </a:lnTo>
                  <a:lnTo>
                    <a:pt x="1000" y="179"/>
                  </a:lnTo>
                  <a:lnTo>
                    <a:pt x="979" y="185"/>
                  </a:lnTo>
                  <a:lnTo>
                    <a:pt x="956" y="193"/>
                  </a:lnTo>
                  <a:lnTo>
                    <a:pt x="945" y="198"/>
                  </a:lnTo>
                  <a:lnTo>
                    <a:pt x="934" y="202"/>
                  </a:lnTo>
                  <a:lnTo>
                    <a:pt x="920" y="208"/>
                  </a:lnTo>
                  <a:lnTo>
                    <a:pt x="911" y="212"/>
                  </a:lnTo>
                  <a:lnTo>
                    <a:pt x="901" y="215"/>
                  </a:lnTo>
                  <a:lnTo>
                    <a:pt x="892" y="215"/>
                  </a:lnTo>
                  <a:lnTo>
                    <a:pt x="884" y="217"/>
                  </a:lnTo>
                  <a:lnTo>
                    <a:pt x="875" y="217"/>
                  </a:lnTo>
                  <a:lnTo>
                    <a:pt x="867" y="215"/>
                  </a:lnTo>
                  <a:lnTo>
                    <a:pt x="861" y="214"/>
                  </a:lnTo>
                  <a:lnTo>
                    <a:pt x="873" y="198"/>
                  </a:lnTo>
                  <a:lnTo>
                    <a:pt x="886" y="185"/>
                  </a:lnTo>
                  <a:lnTo>
                    <a:pt x="897" y="172"/>
                  </a:lnTo>
                  <a:lnTo>
                    <a:pt x="907" y="158"/>
                  </a:lnTo>
                  <a:lnTo>
                    <a:pt x="916" y="147"/>
                  </a:lnTo>
                  <a:lnTo>
                    <a:pt x="924" y="137"/>
                  </a:lnTo>
                  <a:lnTo>
                    <a:pt x="932" y="128"/>
                  </a:lnTo>
                  <a:lnTo>
                    <a:pt x="939" y="118"/>
                  </a:lnTo>
                  <a:lnTo>
                    <a:pt x="945" y="111"/>
                  </a:lnTo>
                  <a:lnTo>
                    <a:pt x="949" y="103"/>
                  </a:lnTo>
                  <a:lnTo>
                    <a:pt x="953" y="97"/>
                  </a:lnTo>
                  <a:lnTo>
                    <a:pt x="956" y="92"/>
                  </a:lnTo>
                  <a:lnTo>
                    <a:pt x="958" y="88"/>
                  </a:lnTo>
                  <a:lnTo>
                    <a:pt x="960" y="84"/>
                  </a:lnTo>
                  <a:lnTo>
                    <a:pt x="960" y="82"/>
                  </a:lnTo>
                  <a:lnTo>
                    <a:pt x="958" y="80"/>
                  </a:lnTo>
                  <a:lnTo>
                    <a:pt x="956" y="78"/>
                  </a:lnTo>
                  <a:lnTo>
                    <a:pt x="951" y="78"/>
                  </a:lnTo>
                  <a:lnTo>
                    <a:pt x="943" y="76"/>
                  </a:lnTo>
                  <a:lnTo>
                    <a:pt x="935" y="76"/>
                  </a:lnTo>
                  <a:lnTo>
                    <a:pt x="926" y="75"/>
                  </a:lnTo>
                  <a:lnTo>
                    <a:pt x="915" y="75"/>
                  </a:lnTo>
                  <a:lnTo>
                    <a:pt x="901" y="75"/>
                  </a:lnTo>
                  <a:lnTo>
                    <a:pt x="886" y="75"/>
                  </a:lnTo>
                  <a:lnTo>
                    <a:pt x="869" y="76"/>
                  </a:lnTo>
                  <a:lnTo>
                    <a:pt x="850" y="78"/>
                  </a:lnTo>
                  <a:lnTo>
                    <a:pt x="829" y="80"/>
                  </a:lnTo>
                  <a:lnTo>
                    <a:pt x="806" y="80"/>
                  </a:lnTo>
                  <a:lnTo>
                    <a:pt x="783" y="82"/>
                  </a:lnTo>
                  <a:lnTo>
                    <a:pt x="759" y="84"/>
                  </a:lnTo>
                  <a:lnTo>
                    <a:pt x="732" y="84"/>
                  </a:lnTo>
                  <a:lnTo>
                    <a:pt x="703" y="86"/>
                  </a:lnTo>
                  <a:lnTo>
                    <a:pt x="671" y="90"/>
                  </a:lnTo>
                  <a:lnTo>
                    <a:pt x="641" y="92"/>
                  </a:lnTo>
                  <a:lnTo>
                    <a:pt x="612" y="96"/>
                  </a:lnTo>
                  <a:lnTo>
                    <a:pt x="584" y="97"/>
                  </a:lnTo>
                  <a:lnTo>
                    <a:pt x="557" y="101"/>
                  </a:lnTo>
                  <a:lnTo>
                    <a:pt x="532" y="105"/>
                  </a:lnTo>
                  <a:lnTo>
                    <a:pt x="509" y="107"/>
                  </a:lnTo>
                  <a:lnTo>
                    <a:pt x="487" y="109"/>
                  </a:lnTo>
                  <a:lnTo>
                    <a:pt x="479" y="111"/>
                  </a:lnTo>
                  <a:lnTo>
                    <a:pt x="471" y="113"/>
                  </a:lnTo>
                  <a:lnTo>
                    <a:pt x="464" y="113"/>
                  </a:lnTo>
                  <a:lnTo>
                    <a:pt x="456" y="115"/>
                  </a:lnTo>
                  <a:lnTo>
                    <a:pt x="449" y="116"/>
                  </a:lnTo>
                  <a:lnTo>
                    <a:pt x="439" y="116"/>
                  </a:lnTo>
                  <a:lnTo>
                    <a:pt x="428" y="118"/>
                  </a:lnTo>
                  <a:lnTo>
                    <a:pt x="418" y="120"/>
                  </a:lnTo>
                  <a:lnTo>
                    <a:pt x="407" y="120"/>
                  </a:lnTo>
                  <a:lnTo>
                    <a:pt x="395" y="122"/>
                  </a:lnTo>
                  <a:lnTo>
                    <a:pt x="384" y="124"/>
                  </a:lnTo>
                  <a:lnTo>
                    <a:pt x="371" y="126"/>
                  </a:lnTo>
                  <a:lnTo>
                    <a:pt x="357" y="126"/>
                  </a:lnTo>
                  <a:lnTo>
                    <a:pt x="344" y="128"/>
                  </a:lnTo>
                  <a:lnTo>
                    <a:pt x="329" y="130"/>
                  </a:lnTo>
                  <a:lnTo>
                    <a:pt x="313" y="132"/>
                  </a:lnTo>
                  <a:lnTo>
                    <a:pt x="298" y="134"/>
                  </a:lnTo>
                  <a:lnTo>
                    <a:pt x="283" y="134"/>
                  </a:lnTo>
                  <a:lnTo>
                    <a:pt x="266" y="135"/>
                  </a:lnTo>
                  <a:lnTo>
                    <a:pt x="249" y="137"/>
                  </a:lnTo>
                  <a:lnTo>
                    <a:pt x="230" y="139"/>
                  </a:lnTo>
                  <a:lnTo>
                    <a:pt x="213" y="141"/>
                  </a:lnTo>
                  <a:lnTo>
                    <a:pt x="194" y="143"/>
                  </a:lnTo>
                  <a:lnTo>
                    <a:pt x="175" y="145"/>
                  </a:lnTo>
                  <a:lnTo>
                    <a:pt x="154" y="147"/>
                  </a:lnTo>
                  <a:lnTo>
                    <a:pt x="133" y="149"/>
                  </a:lnTo>
                  <a:lnTo>
                    <a:pt x="112" y="151"/>
                  </a:lnTo>
                  <a:lnTo>
                    <a:pt x="91" y="153"/>
                  </a:lnTo>
                  <a:lnTo>
                    <a:pt x="68" y="155"/>
                  </a:lnTo>
                  <a:lnTo>
                    <a:pt x="45" y="156"/>
                  </a:lnTo>
                  <a:lnTo>
                    <a:pt x="22" y="160"/>
                  </a:lnTo>
                  <a:lnTo>
                    <a:pt x="0" y="162"/>
                  </a:lnTo>
                  <a:lnTo>
                    <a:pt x="0" y="115"/>
                  </a:lnTo>
                  <a:lnTo>
                    <a:pt x="0" y="115"/>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4" name="Freeform 12"/>
            <p:cNvSpPr/>
            <p:nvPr/>
          </p:nvSpPr>
          <p:spPr bwMode="auto">
            <a:xfrm>
              <a:off x="1648942" y="1562567"/>
              <a:ext cx="319088" cy="73025"/>
            </a:xfrm>
            <a:custGeom>
              <a:avLst/>
              <a:gdLst>
                <a:gd name="T0" fmla="*/ 399 w 401"/>
                <a:gd name="T1" fmla="*/ 30 h 91"/>
                <a:gd name="T2" fmla="*/ 395 w 401"/>
                <a:gd name="T3" fmla="*/ 36 h 91"/>
                <a:gd name="T4" fmla="*/ 386 w 401"/>
                <a:gd name="T5" fmla="*/ 44 h 91"/>
                <a:gd name="T6" fmla="*/ 375 w 401"/>
                <a:gd name="T7" fmla="*/ 49 h 91"/>
                <a:gd name="T8" fmla="*/ 363 w 401"/>
                <a:gd name="T9" fmla="*/ 53 h 91"/>
                <a:gd name="T10" fmla="*/ 350 w 401"/>
                <a:gd name="T11" fmla="*/ 55 h 91"/>
                <a:gd name="T12" fmla="*/ 335 w 401"/>
                <a:gd name="T13" fmla="*/ 57 h 91"/>
                <a:gd name="T14" fmla="*/ 317 w 401"/>
                <a:gd name="T15" fmla="*/ 61 h 91"/>
                <a:gd name="T16" fmla="*/ 298 w 401"/>
                <a:gd name="T17" fmla="*/ 65 h 91"/>
                <a:gd name="T18" fmla="*/ 277 w 401"/>
                <a:gd name="T19" fmla="*/ 66 h 91"/>
                <a:gd name="T20" fmla="*/ 255 w 401"/>
                <a:gd name="T21" fmla="*/ 70 h 91"/>
                <a:gd name="T22" fmla="*/ 230 w 401"/>
                <a:gd name="T23" fmla="*/ 72 h 91"/>
                <a:gd name="T24" fmla="*/ 201 w 401"/>
                <a:gd name="T25" fmla="*/ 76 h 91"/>
                <a:gd name="T26" fmla="*/ 175 w 401"/>
                <a:gd name="T27" fmla="*/ 80 h 91"/>
                <a:gd name="T28" fmla="*/ 152 w 401"/>
                <a:gd name="T29" fmla="*/ 84 h 91"/>
                <a:gd name="T30" fmla="*/ 133 w 401"/>
                <a:gd name="T31" fmla="*/ 85 h 91"/>
                <a:gd name="T32" fmla="*/ 116 w 401"/>
                <a:gd name="T33" fmla="*/ 87 h 91"/>
                <a:gd name="T34" fmla="*/ 102 w 401"/>
                <a:gd name="T35" fmla="*/ 89 h 91"/>
                <a:gd name="T36" fmla="*/ 93 w 401"/>
                <a:gd name="T37" fmla="*/ 91 h 91"/>
                <a:gd name="T38" fmla="*/ 87 w 401"/>
                <a:gd name="T39" fmla="*/ 91 h 91"/>
                <a:gd name="T40" fmla="*/ 80 w 401"/>
                <a:gd name="T41" fmla="*/ 91 h 91"/>
                <a:gd name="T42" fmla="*/ 64 w 401"/>
                <a:gd name="T43" fmla="*/ 87 h 91"/>
                <a:gd name="T44" fmla="*/ 44 w 401"/>
                <a:gd name="T45" fmla="*/ 80 h 91"/>
                <a:gd name="T46" fmla="*/ 15 w 401"/>
                <a:gd name="T47" fmla="*/ 68 h 91"/>
                <a:gd name="T48" fmla="*/ 19 w 401"/>
                <a:gd name="T49" fmla="*/ 59 h 91"/>
                <a:gd name="T50" fmla="*/ 55 w 401"/>
                <a:gd name="T51" fmla="*/ 51 h 91"/>
                <a:gd name="T52" fmla="*/ 87 w 401"/>
                <a:gd name="T53" fmla="*/ 46 h 91"/>
                <a:gd name="T54" fmla="*/ 120 w 401"/>
                <a:gd name="T55" fmla="*/ 38 h 91"/>
                <a:gd name="T56" fmla="*/ 150 w 401"/>
                <a:gd name="T57" fmla="*/ 32 h 91"/>
                <a:gd name="T58" fmla="*/ 177 w 401"/>
                <a:gd name="T59" fmla="*/ 26 h 91"/>
                <a:gd name="T60" fmla="*/ 201 w 401"/>
                <a:gd name="T61" fmla="*/ 23 h 91"/>
                <a:gd name="T62" fmla="*/ 224 w 401"/>
                <a:gd name="T63" fmla="*/ 17 h 91"/>
                <a:gd name="T64" fmla="*/ 245 w 401"/>
                <a:gd name="T65" fmla="*/ 13 h 91"/>
                <a:gd name="T66" fmla="*/ 264 w 401"/>
                <a:gd name="T67" fmla="*/ 9 h 91"/>
                <a:gd name="T68" fmla="*/ 279 w 401"/>
                <a:gd name="T69" fmla="*/ 7 h 91"/>
                <a:gd name="T70" fmla="*/ 293 w 401"/>
                <a:gd name="T71" fmla="*/ 4 h 91"/>
                <a:gd name="T72" fmla="*/ 306 w 401"/>
                <a:gd name="T73" fmla="*/ 2 h 91"/>
                <a:gd name="T74" fmla="*/ 314 w 401"/>
                <a:gd name="T75" fmla="*/ 2 h 91"/>
                <a:gd name="T76" fmla="*/ 321 w 401"/>
                <a:gd name="T77" fmla="*/ 0 h 91"/>
                <a:gd name="T78" fmla="*/ 327 w 401"/>
                <a:gd name="T79" fmla="*/ 0 h 91"/>
                <a:gd name="T80" fmla="*/ 331 w 401"/>
                <a:gd name="T81" fmla="*/ 0 h 91"/>
                <a:gd name="T82" fmla="*/ 340 w 401"/>
                <a:gd name="T83" fmla="*/ 0 h 91"/>
                <a:gd name="T84" fmla="*/ 352 w 401"/>
                <a:gd name="T85" fmla="*/ 0 h 91"/>
                <a:gd name="T86" fmla="*/ 367 w 401"/>
                <a:gd name="T87" fmla="*/ 4 h 91"/>
                <a:gd name="T88" fmla="*/ 380 w 401"/>
                <a:gd name="T89" fmla="*/ 7 h 91"/>
                <a:gd name="T90" fmla="*/ 392 w 401"/>
                <a:gd name="T91" fmla="*/ 13 h 91"/>
                <a:gd name="T92" fmla="*/ 397 w 401"/>
                <a:gd name="T93" fmla="*/ 19 h 91"/>
                <a:gd name="T94" fmla="*/ 399 w 401"/>
                <a:gd name="T95" fmla="*/ 26 h 91"/>
                <a:gd name="T96" fmla="*/ 401 w 401"/>
                <a:gd name="T97" fmla="*/ 2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91">
                  <a:moveTo>
                    <a:pt x="401" y="28"/>
                  </a:moveTo>
                  <a:lnTo>
                    <a:pt x="399" y="30"/>
                  </a:lnTo>
                  <a:lnTo>
                    <a:pt x="397" y="34"/>
                  </a:lnTo>
                  <a:lnTo>
                    <a:pt x="395" y="36"/>
                  </a:lnTo>
                  <a:lnTo>
                    <a:pt x="392" y="40"/>
                  </a:lnTo>
                  <a:lnTo>
                    <a:pt x="386" y="44"/>
                  </a:lnTo>
                  <a:lnTo>
                    <a:pt x="380" y="46"/>
                  </a:lnTo>
                  <a:lnTo>
                    <a:pt x="375" y="49"/>
                  </a:lnTo>
                  <a:lnTo>
                    <a:pt x="367" y="51"/>
                  </a:lnTo>
                  <a:lnTo>
                    <a:pt x="363" y="53"/>
                  </a:lnTo>
                  <a:lnTo>
                    <a:pt x="355" y="53"/>
                  </a:lnTo>
                  <a:lnTo>
                    <a:pt x="350" y="55"/>
                  </a:lnTo>
                  <a:lnTo>
                    <a:pt x="342" y="57"/>
                  </a:lnTo>
                  <a:lnTo>
                    <a:pt x="335" y="57"/>
                  </a:lnTo>
                  <a:lnTo>
                    <a:pt x="327" y="59"/>
                  </a:lnTo>
                  <a:lnTo>
                    <a:pt x="317" y="61"/>
                  </a:lnTo>
                  <a:lnTo>
                    <a:pt x="310" y="63"/>
                  </a:lnTo>
                  <a:lnTo>
                    <a:pt x="298" y="65"/>
                  </a:lnTo>
                  <a:lnTo>
                    <a:pt x="289" y="66"/>
                  </a:lnTo>
                  <a:lnTo>
                    <a:pt x="277" y="66"/>
                  </a:lnTo>
                  <a:lnTo>
                    <a:pt x="266" y="68"/>
                  </a:lnTo>
                  <a:lnTo>
                    <a:pt x="255" y="70"/>
                  </a:lnTo>
                  <a:lnTo>
                    <a:pt x="243" y="72"/>
                  </a:lnTo>
                  <a:lnTo>
                    <a:pt x="230" y="72"/>
                  </a:lnTo>
                  <a:lnTo>
                    <a:pt x="217" y="74"/>
                  </a:lnTo>
                  <a:lnTo>
                    <a:pt x="201" y="76"/>
                  </a:lnTo>
                  <a:lnTo>
                    <a:pt x="188" y="78"/>
                  </a:lnTo>
                  <a:lnTo>
                    <a:pt x="175" y="80"/>
                  </a:lnTo>
                  <a:lnTo>
                    <a:pt x="163" y="82"/>
                  </a:lnTo>
                  <a:lnTo>
                    <a:pt x="152" y="84"/>
                  </a:lnTo>
                  <a:lnTo>
                    <a:pt x="142" y="85"/>
                  </a:lnTo>
                  <a:lnTo>
                    <a:pt x="133" y="85"/>
                  </a:lnTo>
                  <a:lnTo>
                    <a:pt x="123" y="87"/>
                  </a:lnTo>
                  <a:lnTo>
                    <a:pt x="116" y="87"/>
                  </a:lnTo>
                  <a:lnTo>
                    <a:pt x="108" y="89"/>
                  </a:lnTo>
                  <a:lnTo>
                    <a:pt x="102" y="89"/>
                  </a:lnTo>
                  <a:lnTo>
                    <a:pt x="97" y="91"/>
                  </a:lnTo>
                  <a:lnTo>
                    <a:pt x="93" y="91"/>
                  </a:lnTo>
                  <a:lnTo>
                    <a:pt x="89" y="91"/>
                  </a:lnTo>
                  <a:lnTo>
                    <a:pt x="87" y="91"/>
                  </a:lnTo>
                  <a:lnTo>
                    <a:pt x="85" y="91"/>
                  </a:lnTo>
                  <a:lnTo>
                    <a:pt x="80" y="91"/>
                  </a:lnTo>
                  <a:lnTo>
                    <a:pt x="72" y="89"/>
                  </a:lnTo>
                  <a:lnTo>
                    <a:pt x="64" y="87"/>
                  </a:lnTo>
                  <a:lnTo>
                    <a:pt x="55" y="84"/>
                  </a:lnTo>
                  <a:lnTo>
                    <a:pt x="44" y="80"/>
                  </a:lnTo>
                  <a:lnTo>
                    <a:pt x="30" y="74"/>
                  </a:lnTo>
                  <a:lnTo>
                    <a:pt x="15" y="68"/>
                  </a:lnTo>
                  <a:lnTo>
                    <a:pt x="0" y="63"/>
                  </a:lnTo>
                  <a:lnTo>
                    <a:pt x="19" y="59"/>
                  </a:lnTo>
                  <a:lnTo>
                    <a:pt x="36" y="55"/>
                  </a:lnTo>
                  <a:lnTo>
                    <a:pt x="55" y="51"/>
                  </a:lnTo>
                  <a:lnTo>
                    <a:pt x="72" y="47"/>
                  </a:lnTo>
                  <a:lnTo>
                    <a:pt x="87" y="46"/>
                  </a:lnTo>
                  <a:lnTo>
                    <a:pt x="104" y="42"/>
                  </a:lnTo>
                  <a:lnTo>
                    <a:pt x="120" y="38"/>
                  </a:lnTo>
                  <a:lnTo>
                    <a:pt x="135" y="36"/>
                  </a:lnTo>
                  <a:lnTo>
                    <a:pt x="150" y="32"/>
                  </a:lnTo>
                  <a:lnTo>
                    <a:pt x="163" y="30"/>
                  </a:lnTo>
                  <a:lnTo>
                    <a:pt x="177" y="26"/>
                  </a:lnTo>
                  <a:lnTo>
                    <a:pt x="190" y="25"/>
                  </a:lnTo>
                  <a:lnTo>
                    <a:pt x="201" y="23"/>
                  </a:lnTo>
                  <a:lnTo>
                    <a:pt x="213" y="19"/>
                  </a:lnTo>
                  <a:lnTo>
                    <a:pt x="224" y="17"/>
                  </a:lnTo>
                  <a:lnTo>
                    <a:pt x="236" y="15"/>
                  </a:lnTo>
                  <a:lnTo>
                    <a:pt x="245" y="13"/>
                  </a:lnTo>
                  <a:lnTo>
                    <a:pt x="255" y="11"/>
                  </a:lnTo>
                  <a:lnTo>
                    <a:pt x="264" y="9"/>
                  </a:lnTo>
                  <a:lnTo>
                    <a:pt x="272" y="9"/>
                  </a:lnTo>
                  <a:lnTo>
                    <a:pt x="279" y="7"/>
                  </a:lnTo>
                  <a:lnTo>
                    <a:pt x="287" y="6"/>
                  </a:lnTo>
                  <a:lnTo>
                    <a:pt x="293" y="4"/>
                  </a:lnTo>
                  <a:lnTo>
                    <a:pt x="300" y="4"/>
                  </a:lnTo>
                  <a:lnTo>
                    <a:pt x="306" y="2"/>
                  </a:lnTo>
                  <a:lnTo>
                    <a:pt x="310" y="2"/>
                  </a:lnTo>
                  <a:lnTo>
                    <a:pt x="314" y="2"/>
                  </a:lnTo>
                  <a:lnTo>
                    <a:pt x="317" y="0"/>
                  </a:lnTo>
                  <a:lnTo>
                    <a:pt x="321" y="0"/>
                  </a:lnTo>
                  <a:lnTo>
                    <a:pt x="325" y="0"/>
                  </a:lnTo>
                  <a:lnTo>
                    <a:pt x="327" y="0"/>
                  </a:lnTo>
                  <a:lnTo>
                    <a:pt x="329" y="0"/>
                  </a:lnTo>
                  <a:lnTo>
                    <a:pt x="331" y="0"/>
                  </a:lnTo>
                  <a:lnTo>
                    <a:pt x="335" y="0"/>
                  </a:lnTo>
                  <a:lnTo>
                    <a:pt x="340" y="0"/>
                  </a:lnTo>
                  <a:lnTo>
                    <a:pt x="346" y="0"/>
                  </a:lnTo>
                  <a:lnTo>
                    <a:pt x="352" y="0"/>
                  </a:lnTo>
                  <a:lnTo>
                    <a:pt x="359" y="2"/>
                  </a:lnTo>
                  <a:lnTo>
                    <a:pt x="367" y="4"/>
                  </a:lnTo>
                  <a:lnTo>
                    <a:pt x="375" y="6"/>
                  </a:lnTo>
                  <a:lnTo>
                    <a:pt x="380" y="7"/>
                  </a:lnTo>
                  <a:lnTo>
                    <a:pt x="386" y="9"/>
                  </a:lnTo>
                  <a:lnTo>
                    <a:pt x="392" y="13"/>
                  </a:lnTo>
                  <a:lnTo>
                    <a:pt x="395" y="17"/>
                  </a:lnTo>
                  <a:lnTo>
                    <a:pt x="397" y="19"/>
                  </a:lnTo>
                  <a:lnTo>
                    <a:pt x="399" y="23"/>
                  </a:lnTo>
                  <a:lnTo>
                    <a:pt x="399" y="26"/>
                  </a:lnTo>
                  <a:lnTo>
                    <a:pt x="401" y="28"/>
                  </a:lnTo>
                  <a:lnTo>
                    <a:pt x="401" y="28"/>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5" name="Freeform 13"/>
            <p:cNvSpPr/>
            <p:nvPr/>
          </p:nvSpPr>
          <p:spPr bwMode="auto">
            <a:xfrm>
              <a:off x="1537817" y="1660992"/>
              <a:ext cx="469900" cy="93663"/>
            </a:xfrm>
            <a:custGeom>
              <a:avLst/>
              <a:gdLst>
                <a:gd name="T0" fmla="*/ 280 w 591"/>
                <a:gd name="T1" fmla="*/ 32 h 118"/>
                <a:gd name="T2" fmla="*/ 335 w 591"/>
                <a:gd name="T3" fmla="*/ 22 h 118"/>
                <a:gd name="T4" fmla="*/ 384 w 591"/>
                <a:gd name="T5" fmla="*/ 15 h 118"/>
                <a:gd name="T6" fmla="*/ 428 w 591"/>
                <a:gd name="T7" fmla="*/ 9 h 118"/>
                <a:gd name="T8" fmla="*/ 464 w 591"/>
                <a:gd name="T9" fmla="*/ 3 h 118"/>
                <a:gd name="T10" fmla="*/ 496 w 591"/>
                <a:gd name="T11" fmla="*/ 1 h 118"/>
                <a:gd name="T12" fmla="*/ 521 w 591"/>
                <a:gd name="T13" fmla="*/ 0 h 118"/>
                <a:gd name="T14" fmla="*/ 538 w 591"/>
                <a:gd name="T15" fmla="*/ 1 h 118"/>
                <a:gd name="T16" fmla="*/ 557 w 591"/>
                <a:gd name="T17" fmla="*/ 5 h 118"/>
                <a:gd name="T18" fmla="*/ 574 w 591"/>
                <a:gd name="T19" fmla="*/ 11 h 118"/>
                <a:gd name="T20" fmla="*/ 586 w 591"/>
                <a:gd name="T21" fmla="*/ 19 h 118"/>
                <a:gd name="T22" fmla="*/ 591 w 591"/>
                <a:gd name="T23" fmla="*/ 26 h 118"/>
                <a:gd name="T24" fmla="*/ 591 w 591"/>
                <a:gd name="T25" fmla="*/ 34 h 118"/>
                <a:gd name="T26" fmla="*/ 588 w 591"/>
                <a:gd name="T27" fmla="*/ 40 h 118"/>
                <a:gd name="T28" fmla="*/ 580 w 591"/>
                <a:gd name="T29" fmla="*/ 45 h 118"/>
                <a:gd name="T30" fmla="*/ 569 w 591"/>
                <a:gd name="T31" fmla="*/ 49 h 118"/>
                <a:gd name="T32" fmla="*/ 555 w 591"/>
                <a:gd name="T33" fmla="*/ 55 h 118"/>
                <a:gd name="T34" fmla="*/ 536 w 591"/>
                <a:gd name="T35" fmla="*/ 59 h 118"/>
                <a:gd name="T36" fmla="*/ 514 w 591"/>
                <a:gd name="T37" fmla="*/ 60 h 118"/>
                <a:gd name="T38" fmla="*/ 489 w 591"/>
                <a:gd name="T39" fmla="*/ 64 h 118"/>
                <a:gd name="T40" fmla="*/ 415 w 591"/>
                <a:gd name="T41" fmla="*/ 74 h 118"/>
                <a:gd name="T42" fmla="*/ 293 w 591"/>
                <a:gd name="T43" fmla="*/ 91 h 118"/>
                <a:gd name="T44" fmla="*/ 230 w 591"/>
                <a:gd name="T45" fmla="*/ 100 h 118"/>
                <a:gd name="T46" fmla="*/ 200 w 591"/>
                <a:gd name="T47" fmla="*/ 104 h 118"/>
                <a:gd name="T48" fmla="*/ 173 w 591"/>
                <a:gd name="T49" fmla="*/ 108 h 118"/>
                <a:gd name="T50" fmla="*/ 150 w 591"/>
                <a:gd name="T51" fmla="*/ 110 h 118"/>
                <a:gd name="T52" fmla="*/ 131 w 591"/>
                <a:gd name="T53" fmla="*/ 112 h 118"/>
                <a:gd name="T54" fmla="*/ 116 w 591"/>
                <a:gd name="T55" fmla="*/ 114 h 118"/>
                <a:gd name="T56" fmla="*/ 105 w 591"/>
                <a:gd name="T57" fmla="*/ 116 h 118"/>
                <a:gd name="T58" fmla="*/ 97 w 591"/>
                <a:gd name="T59" fmla="*/ 118 h 118"/>
                <a:gd name="T60" fmla="*/ 93 w 591"/>
                <a:gd name="T61" fmla="*/ 118 h 118"/>
                <a:gd name="T62" fmla="*/ 86 w 591"/>
                <a:gd name="T63" fmla="*/ 118 h 118"/>
                <a:gd name="T64" fmla="*/ 74 w 591"/>
                <a:gd name="T65" fmla="*/ 116 h 118"/>
                <a:gd name="T66" fmla="*/ 59 w 591"/>
                <a:gd name="T67" fmla="*/ 114 h 118"/>
                <a:gd name="T68" fmla="*/ 40 w 591"/>
                <a:gd name="T69" fmla="*/ 112 h 118"/>
                <a:gd name="T70" fmla="*/ 23 w 591"/>
                <a:gd name="T71" fmla="*/ 106 h 118"/>
                <a:gd name="T72" fmla="*/ 9 w 591"/>
                <a:gd name="T73" fmla="*/ 102 h 118"/>
                <a:gd name="T74" fmla="*/ 2 w 591"/>
                <a:gd name="T75" fmla="*/ 97 h 118"/>
                <a:gd name="T76" fmla="*/ 0 w 591"/>
                <a:gd name="T77" fmla="*/ 89 h 118"/>
                <a:gd name="T78" fmla="*/ 2 w 591"/>
                <a:gd name="T79" fmla="*/ 87 h 118"/>
                <a:gd name="T80" fmla="*/ 4 w 591"/>
                <a:gd name="T81" fmla="*/ 85 h 118"/>
                <a:gd name="T82" fmla="*/ 9 w 591"/>
                <a:gd name="T83" fmla="*/ 83 h 118"/>
                <a:gd name="T84" fmla="*/ 17 w 591"/>
                <a:gd name="T85" fmla="*/ 81 h 118"/>
                <a:gd name="T86" fmla="*/ 25 w 591"/>
                <a:gd name="T87" fmla="*/ 79 h 118"/>
                <a:gd name="T88" fmla="*/ 36 w 591"/>
                <a:gd name="T89" fmla="*/ 78 h 118"/>
                <a:gd name="T90" fmla="*/ 49 w 591"/>
                <a:gd name="T91" fmla="*/ 74 h 118"/>
                <a:gd name="T92" fmla="*/ 63 w 591"/>
                <a:gd name="T93" fmla="*/ 72 h 118"/>
                <a:gd name="T94" fmla="*/ 80 w 591"/>
                <a:gd name="T95" fmla="*/ 68 h 118"/>
                <a:gd name="T96" fmla="*/ 99 w 591"/>
                <a:gd name="T97" fmla="*/ 64 h 118"/>
                <a:gd name="T98" fmla="*/ 120 w 591"/>
                <a:gd name="T99" fmla="*/ 60 h 118"/>
                <a:gd name="T100" fmla="*/ 165 w 591"/>
                <a:gd name="T101" fmla="*/ 51 h 118"/>
                <a:gd name="T102" fmla="*/ 221 w 591"/>
                <a:gd name="T103" fmla="*/ 41 h 118"/>
                <a:gd name="T104" fmla="*/ 249 w 591"/>
                <a:gd name="T105" fmla="*/ 3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1" h="118">
                  <a:moveTo>
                    <a:pt x="249" y="36"/>
                  </a:moveTo>
                  <a:lnTo>
                    <a:pt x="280" y="32"/>
                  </a:lnTo>
                  <a:lnTo>
                    <a:pt x="308" y="26"/>
                  </a:lnTo>
                  <a:lnTo>
                    <a:pt x="335" y="22"/>
                  </a:lnTo>
                  <a:lnTo>
                    <a:pt x="361" y="19"/>
                  </a:lnTo>
                  <a:lnTo>
                    <a:pt x="384" y="15"/>
                  </a:lnTo>
                  <a:lnTo>
                    <a:pt x="407" y="11"/>
                  </a:lnTo>
                  <a:lnTo>
                    <a:pt x="428" y="9"/>
                  </a:lnTo>
                  <a:lnTo>
                    <a:pt x="447" y="5"/>
                  </a:lnTo>
                  <a:lnTo>
                    <a:pt x="464" y="3"/>
                  </a:lnTo>
                  <a:lnTo>
                    <a:pt x="481" y="3"/>
                  </a:lnTo>
                  <a:lnTo>
                    <a:pt x="496" y="1"/>
                  </a:lnTo>
                  <a:lnTo>
                    <a:pt x="510" y="1"/>
                  </a:lnTo>
                  <a:lnTo>
                    <a:pt x="521" y="0"/>
                  </a:lnTo>
                  <a:lnTo>
                    <a:pt x="531" y="0"/>
                  </a:lnTo>
                  <a:lnTo>
                    <a:pt x="538" y="1"/>
                  </a:lnTo>
                  <a:lnTo>
                    <a:pt x="546" y="1"/>
                  </a:lnTo>
                  <a:lnTo>
                    <a:pt x="557" y="5"/>
                  </a:lnTo>
                  <a:lnTo>
                    <a:pt x="567" y="7"/>
                  </a:lnTo>
                  <a:lnTo>
                    <a:pt x="574" y="11"/>
                  </a:lnTo>
                  <a:lnTo>
                    <a:pt x="582" y="15"/>
                  </a:lnTo>
                  <a:lnTo>
                    <a:pt x="586" y="19"/>
                  </a:lnTo>
                  <a:lnTo>
                    <a:pt x="590" y="22"/>
                  </a:lnTo>
                  <a:lnTo>
                    <a:pt x="591" y="26"/>
                  </a:lnTo>
                  <a:lnTo>
                    <a:pt x="591" y="30"/>
                  </a:lnTo>
                  <a:lnTo>
                    <a:pt x="591" y="34"/>
                  </a:lnTo>
                  <a:lnTo>
                    <a:pt x="590" y="38"/>
                  </a:lnTo>
                  <a:lnTo>
                    <a:pt x="588" y="40"/>
                  </a:lnTo>
                  <a:lnTo>
                    <a:pt x="584" y="43"/>
                  </a:lnTo>
                  <a:lnTo>
                    <a:pt x="580" y="45"/>
                  </a:lnTo>
                  <a:lnTo>
                    <a:pt x="574" y="47"/>
                  </a:lnTo>
                  <a:lnTo>
                    <a:pt x="569" y="49"/>
                  </a:lnTo>
                  <a:lnTo>
                    <a:pt x="563" y="53"/>
                  </a:lnTo>
                  <a:lnTo>
                    <a:pt x="555" y="55"/>
                  </a:lnTo>
                  <a:lnTo>
                    <a:pt x="546" y="57"/>
                  </a:lnTo>
                  <a:lnTo>
                    <a:pt x="536" y="59"/>
                  </a:lnTo>
                  <a:lnTo>
                    <a:pt x="525" y="60"/>
                  </a:lnTo>
                  <a:lnTo>
                    <a:pt x="514" y="60"/>
                  </a:lnTo>
                  <a:lnTo>
                    <a:pt x="502" y="62"/>
                  </a:lnTo>
                  <a:lnTo>
                    <a:pt x="489" y="64"/>
                  </a:lnTo>
                  <a:lnTo>
                    <a:pt x="474" y="64"/>
                  </a:lnTo>
                  <a:lnTo>
                    <a:pt x="415" y="74"/>
                  </a:lnTo>
                  <a:lnTo>
                    <a:pt x="354" y="83"/>
                  </a:lnTo>
                  <a:lnTo>
                    <a:pt x="293" y="91"/>
                  </a:lnTo>
                  <a:lnTo>
                    <a:pt x="262" y="95"/>
                  </a:lnTo>
                  <a:lnTo>
                    <a:pt x="230" y="100"/>
                  </a:lnTo>
                  <a:lnTo>
                    <a:pt x="215" y="102"/>
                  </a:lnTo>
                  <a:lnTo>
                    <a:pt x="200" y="104"/>
                  </a:lnTo>
                  <a:lnTo>
                    <a:pt x="186" y="106"/>
                  </a:lnTo>
                  <a:lnTo>
                    <a:pt x="173" y="108"/>
                  </a:lnTo>
                  <a:lnTo>
                    <a:pt x="162" y="108"/>
                  </a:lnTo>
                  <a:lnTo>
                    <a:pt x="150" y="110"/>
                  </a:lnTo>
                  <a:lnTo>
                    <a:pt x="141" y="112"/>
                  </a:lnTo>
                  <a:lnTo>
                    <a:pt x="131" y="112"/>
                  </a:lnTo>
                  <a:lnTo>
                    <a:pt x="124" y="114"/>
                  </a:lnTo>
                  <a:lnTo>
                    <a:pt x="116" y="114"/>
                  </a:lnTo>
                  <a:lnTo>
                    <a:pt x="110" y="116"/>
                  </a:lnTo>
                  <a:lnTo>
                    <a:pt x="105" y="116"/>
                  </a:lnTo>
                  <a:lnTo>
                    <a:pt x="101" y="116"/>
                  </a:lnTo>
                  <a:lnTo>
                    <a:pt x="97" y="118"/>
                  </a:lnTo>
                  <a:lnTo>
                    <a:pt x="93" y="118"/>
                  </a:lnTo>
                  <a:lnTo>
                    <a:pt x="93" y="118"/>
                  </a:lnTo>
                  <a:lnTo>
                    <a:pt x="89" y="118"/>
                  </a:lnTo>
                  <a:lnTo>
                    <a:pt x="86" y="118"/>
                  </a:lnTo>
                  <a:lnTo>
                    <a:pt x="80" y="118"/>
                  </a:lnTo>
                  <a:lnTo>
                    <a:pt x="74" y="116"/>
                  </a:lnTo>
                  <a:lnTo>
                    <a:pt x="66" y="116"/>
                  </a:lnTo>
                  <a:lnTo>
                    <a:pt x="59" y="114"/>
                  </a:lnTo>
                  <a:lnTo>
                    <a:pt x="49" y="114"/>
                  </a:lnTo>
                  <a:lnTo>
                    <a:pt x="40" y="112"/>
                  </a:lnTo>
                  <a:lnTo>
                    <a:pt x="30" y="110"/>
                  </a:lnTo>
                  <a:lnTo>
                    <a:pt x="23" y="106"/>
                  </a:lnTo>
                  <a:lnTo>
                    <a:pt x="15" y="104"/>
                  </a:lnTo>
                  <a:lnTo>
                    <a:pt x="9" y="102"/>
                  </a:lnTo>
                  <a:lnTo>
                    <a:pt x="6" y="99"/>
                  </a:lnTo>
                  <a:lnTo>
                    <a:pt x="2" y="97"/>
                  </a:lnTo>
                  <a:lnTo>
                    <a:pt x="0" y="93"/>
                  </a:lnTo>
                  <a:lnTo>
                    <a:pt x="0" y="89"/>
                  </a:lnTo>
                  <a:lnTo>
                    <a:pt x="0" y="87"/>
                  </a:lnTo>
                  <a:lnTo>
                    <a:pt x="2" y="87"/>
                  </a:lnTo>
                  <a:lnTo>
                    <a:pt x="2" y="87"/>
                  </a:lnTo>
                  <a:lnTo>
                    <a:pt x="4" y="85"/>
                  </a:lnTo>
                  <a:lnTo>
                    <a:pt x="6" y="85"/>
                  </a:lnTo>
                  <a:lnTo>
                    <a:pt x="9" y="83"/>
                  </a:lnTo>
                  <a:lnTo>
                    <a:pt x="13" y="83"/>
                  </a:lnTo>
                  <a:lnTo>
                    <a:pt x="17" y="81"/>
                  </a:lnTo>
                  <a:lnTo>
                    <a:pt x="21" y="81"/>
                  </a:lnTo>
                  <a:lnTo>
                    <a:pt x="25" y="79"/>
                  </a:lnTo>
                  <a:lnTo>
                    <a:pt x="30" y="78"/>
                  </a:lnTo>
                  <a:lnTo>
                    <a:pt x="36" y="78"/>
                  </a:lnTo>
                  <a:lnTo>
                    <a:pt x="42" y="76"/>
                  </a:lnTo>
                  <a:lnTo>
                    <a:pt x="49" y="74"/>
                  </a:lnTo>
                  <a:lnTo>
                    <a:pt x="55" y="72"/>
                  </a:lnTo>
                  <a:lnTo>
                    <a:pt x="63" y="72"/>
                  </a:lnTo>
                  <a:lnTo>
                    <a:pt x="72" y="70"/>
                  </a:lnTo>
                  <a:lnTo>
                    <a:pt x="80" y="68"/>
                  </a:lnTo>
                  <a:lnTo>
                    <a:pt x="89" y="66"/>
                  </a:lnTo>
                  <a:lnTo>
                    <a:pt x="99" y="64"/>
                  </a:lnTo>
                  <a:lnTo>
                    <a:pt x="108" y="62"/>
                  </a:lnTo>
                  <a:lnTo>
                    <a:pt x="120" y="60"/>
                  </a:lnTo>
                  <a:lnTo>
                    <a:pt x="143" y="57"/>
                  </a:lnTo>
                  <a:lnTo>
                    <a:pt x="165" y="51"/>
                  </a:lnTo>
                  <a:lnTo>
                    <a:pt x="192" y="47"/>
                  </a:lnTo>
                  <a:lnTo>
                    <a:pt x="221" y="41"/>
                  </a:lnTo>
                  <a:lnTo>
                    <a:pt x="249" y="36"/>
                  </a:lnTo>
                  <a:lnTo>
                    <a:pt x="249" y="36"/>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6" name="Freeform 14"/>
            <p:cNvSpPr/>
            <p:nvPr/>
          </p:nvSpPr>
          <p:spPr bwMode="auto">
            <a:xfrm>
              <a:off x="1398117" y="1722904"/>
              <a:ext cx="344488" cy="184150"/>
            </a:xfrm>
            <a:custGeom>
              <a:avLst/>
              <a:gdLst>
                <a:gd name="T0" fmla="*/ 320 w 434"/>
                <a:gd name="T1" fmla="*/ 142 h 232"/>
                <a:gd name="T2" fmla="*/ 272 w 434"/>
                <a:gd name="T3" fmla="*/ 161 h 232"/>
                <a:gd name="T4" fmla="*/ 219 w 434"/>
                <a:gd name="T5" fmla="*/ 180 h 232"/>
                <a:gd name="T6" fmla="*/ 162 w 434"/>
                <a:gd name="T7" fmla="*/ 198 h 232"/>
                <a:gd name="T8" fmla="*/ 116 w 434"/>
                <a:gd name="T9" fmla="*/ 211 h 232"/>
                <a:gd name="T10" fmla="*/ 87 w 434"/>
                <a:gd name="T11" fmla="*/ 217 h 232"/>
                <a:gd name="T12" fmla="*/ 63 w 434"/>
                <a:gd name="T13" fmla="*/ 222 h 232"/>
                <a:gd name="T14" fmla="*/ 42 w 434"/>
                <a:gd name="T15" fmla="*/ 226 h 232"/>
                <a:gd name="T16" fmla="*/ 25 w 434"/>
                <a:gd name="T17" fmla="*/ 230 h 232"/>
                <a:gd name="T18" fmla="*/ 13 w 434"/>
                <a:gd name="T19" fmla="*/ 232 h 232"/>
                <a:gd name="T20" fmla="*/ 4 w 434"/>
                <a:gd name="T21" fmla="*/ 232 h 232"/>
                <a:gd name="T22" fmla="*/ 0 w 434"/>
                <a:gd name="T23" fmla="*/ 230 h 232"/>
                <a:gd name="T24" fmla="*/ 0 w 434"/>
                <a:gd name="T25" fmla="*/ 228 h 232"/>
                <a:gd name="T26" fmla="*/ 2 w 434"/>
                <a:gd name="T27" fmla="*/ 224 h 232"/>
                <a:gd name="T28" fmla="*/ 10 w 434"/>
                <a:gd name="T29" fmla="*/ 218 h 232"/>
                <a:gd name="T30" fmla="*/ 21 w 434"/>
                <a:gd name="T31" fmla="*/ 211 h 232"/>
                <a:gd name="T32" fmla="*/ 38 w 434"/>
                <a:gd name="T33" fmla="*/ 203 h 232"/>
                <a:gd name="T34" fmla="*/ 59 w 434"/>
                <a:gd name="T35" fmla="*/ 194 h 232"/>
                <a:gd name="T36" fmla="*/ 84 w 434"/>
                <a:gd name="T37" fmla="*/ 180 h 232"/>
                <a:gd name="T38" fmla="*/ 114 w 434"/>
                <a:gd name="T39" fmla="*/ 167 h 232"/>
                <a:gd name="T40" fmla="*/ 164 w 434"/>
                <a:gd name="T41" fmla="*/ 146 h 232"/>
                <a:gd name="T42" fmla="*/ 226 w 434"/>
                <a:gd name="T43" fmla="*/ 114 h 232"/>
                <a:gd name="T44" fmla="*/ 274 w 434"/>
                <a:gd name="T45" fmla="*/ 85 h 232"/>
                <a:gd name="T46" fmla="*/ 306 w 434"/>
                <a:gd name="T47" fmla="*/ 62 h 232"/>
                <a:gd name="T48" fmla="*/ 337 w 434"/>
                <a:gd name="T49" fmla="*/ 40 h 232"/>
                <a:gd name="T50" fmla="*/ 367 w 434"/>
                <a:gd name="T51" fmla="*/ 13 h 232"/>
                <a:gd name="T52" fmla="*/ 392 w 434"/>
                <a:gd name="T53" fmla="*/ 11 h 232"/>
                <a:gd name="T54" fmla="*/ 413 w 434"/>
                <a:gd name="T55" fmla="*/ 32 h 232"/>
                <a:gd name="T56" fmla="*/ 426 w 434"/>
                <a:gd name="T57" fmla="*/ 51 h 232"/>
                <a:gd name="T58" fmla="*/ 432 w 434"/>
                <a:gd name="T59" fmla="*/ 62 h 232"/>
                <a:gd name="T60" fmla="*/ 434 w 434"/>
                <a:gd name="T61" fmla="*/ 70 h 232"/>
                <a:gd name="T62" fmla="*/ 430 w 434"/>
                <a:gd name="T63" fmla="*/ 76 h 232"/>
                <a:gd name="T64" fmla="*/ 424 w 434"/>
                <a:gd name="T65" fmla="*/ 81 h 232"/>
                <a:gd name="T66" fmla="*/ 415 w 434"/>
                <a:gd name="T67" fmla="*/ 89 h 232"/>
                <a:gd name="T68" fmla="*/ 403 w 434"/>
                <a:gd name="T69" fmla="*/ 97 h 232"/>
                <a:gd name="T70" fmla="*/ 388 w 434"/>
                <a:gd name="T71" fmla="*/ 106 h 232"/>
                <a:gd name="T72" fmla="*/ 371 w 434"/>
                <a:gd name="T73" fmla="*/ 116 h 232"/>
                <a:gd name="T74" fmla="*/ 352 w 434"/>
                <a:gd name="T75" fmla="*/ 125 h 232"/>
                <a:gd name="T76" fmla="*/ 342 w 434"/>
                <a:gd name="T77" fmla="*/ 1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4" h="232">
                  <a:moveTo>
                    <a:pt x="342" y="131"/>
                  </a:moveTo>
                  <a:lnTo>
                    <a:pt x="320" y="142"/>
                  </a:lnTo>
                  <a:lnTo>
                    <a:pt x="297" y="152"/>
                  </a:lnTo>
                  <a:lnTo>
                    <a:pt x="272" y="161"/>
                  </a:lnTo>
                  <a:lnTo>
                    <a:pt x="245" y="171"/>
                  </a:lnTo>
                  <a:lnTo>
                    <a:pt x="219" y="180"/>
                  </a:lnTo>
                  <a:lnTo>
                    <a:pt x="192" y="188"/>
                  </a:lnTo>
                  <a:lnTo>
                    <a:pt x="162" y="198"/>
                  </a:lnTo>
                  <a:lnTo>
                    <a:pt x="131" y="205"/>
                  </a:lnTo>
                  <a:lnTo>
                    <a:pt x="116" y="211"/>
                  </a:lnTo>
                  <a:lnTo>
                    <a:pt x="101" y="215"/>
                  </a:lnTo>
                  <a:lnTo>
                    <a:pt x="87" y="217"/>
                  </a:lnTo>
                  <a:lnTo>
                    <a:pt x="74" y="220"/>
                  </a:lnTo>
                  <a:lnTo>
                    <a:pt x="63" y="222"/>
                  </a:lnTo>
                  <a:lnTo>
                    <a:pt x="51" y="224"/>
                  </a:lnTo>
                  <a:lnTo>
                    <a:pt x="42" y="226"/>
                  </a:lnTo>
                  <a:lnTo>
                    <a:pt x="34" y="228"/>
                  </a:lnTo>
                  <a:lnTo>
                    <a:pt x="25" y="230"/>
                  </a:lnTo>
                  <a:lnTo>
                    <a:pt x="19" y="230"/>
                  </a:lnTo>
                  <a:lnTo>
                    <a:pt x="13" y="232"/>
                  </a:lnTo>
                  <a:lnTo>
                    <a:pt x="8" y="232"/>
                  </a:lnTo>
                  <a:lnTo>
                    <a:pt x="4" y="232"/>
                  </a:lnTo>
                  <a:lnTo>
                    <a:pt x="2" y="230"/>
                  </a:lnTo>
                  <a:lnTo>
                    <a:pt x="0" y="230"/>
                  </a:lnTo>
                  <a:lnTo>
                    <a:pt x="0" y="230"/>
                  </a:lnTo>
                  <a:lnTo>
                    <a:pt x="0" y="228"/>
                  </a:lnTo>
                  <a:lnTo>
                    <a:pt x="0" y="226"/>
                  </a:lnTo>
                  <a:lnTo>
                    <a:pt x="2" y="224"/>
                  </a:lnTo>
                  <a:lnTo>
                    <a:pt x="4" y="222"/>
                  </a:lnTo>
                  <a:lnTo>
                    <a:pt x="10" y="218"/>
                  </a:lnTo>
                  <a:lnTo>
                    <a:pt x="13" y="215"/>
                  </a:lnTo>
                  <a:lnTo>
                    <a:pt x="21" y="211"/>
                  </a:lnTo>
                  <a:lnTo>
                    <a:pt x="29" y="207"/>
                  </a:lnTo>
                  <a:lnTo>
                    <a:pt x="38" y="203"/>
                  </a:lnTo>
                  <a:lnTo>
                    <a:pt x="48" y="198"/>
                  </a:lnTo>
                  <a:lnTo>
                    <a:pt x="59" y="194"/>
                  </a:lnTo>
                  <a:lnTo>
                    <a:pt x="70" y="188"/>
                  </a:lnTo>
                  <a:lnTo>
                    <a:pt x="84" y="180"/>
                  </a:lnTo>
                  <a:lnTo>
                    <a:pt x="99" y="175"/>
                  </a:lnTo>
                  <a:lnTo>
                    <a:pt x="114" y="167"/>
                  </a:lnTo>
                  <a:lnTo>
                    <a:pt x="131" y="159"/>
                  </a:lnTo>
                  <a:lnTo>
                    <a:pt x="164" y="146"/>
                  </a:lnTo>
                  <a:lnTo>
                    <a:pt x="196" y="131"/>
                  </a:lnTo>
                  <a:lnTo>
                    <a:pt x="226" y="114"/>
                  </a:lnTo>
                  <a:lnTo>
                    <a:pt x="259" y="95"/>
                  </a:lnTo>
                  <a:lnTo>
                    <a:pt x="274" y="85"/>
                  </a:lnTo>
                  <a:lnTo>
                    <a:pt x="291" y="74"/>
                  </a:lnTo>
                  <a:lnTo>
                    <a:pt x="306" y="62"/>
                  </a:lnTo>
                  <a:lnTo>
                    <a:pt x="321" y="51"/>
                  </a:lnTo>
                  <a:lnTo>
                    <a:pt x="337" y="40"/>
                  </a:lnTo>
                  <a:lnTo>
                    <a:pt x="352" y="26"/>
                  </a:lnTo>
                  <a:lnTo>
                    <a:pt x="367" y="13"/>
                  </a:lnTo>
                  <a:lnTo>
                    <a:pt x="380" y="0"/>
                  </a:lnTo>
                  <a:lnTo>
                    <a:pt x="392" y="11"/>
                  </a:lnTo>
                  <a:lnTo>
                    <a:pt x="403" y="22"/>
                  </a:lnTo>
                  <a:lnTo>
                    <a:pt x="413" y="32"/>
                  </a:lnTo>
                  <a:lnTo>
                    <a:pt x="420" y="41"/>
                  </a:lnTo>
                  <a:lnTo>
                    <a:pt x="426" y="51"/>
                  </a:lnTo>
                  <a:lnTo>
                    <a:pt x="430" y="57"/>
                  </a:lnTo>
                  <a:lnTo>
                    <a:pt x="432" y="62"/>
                  </a:lnTo>
                  <a:lnTo>
                    <a:pt x="434" y="68"/>
                  </a:lnTo>
                  <a:lnTo>
                    <a:pt x="434" y="70"/>
                  </a:lnTo>
                  <a:lnTo>
                    <a:pt x="432" y="72"/>
                  </a:lnTo>
                  <a:lnTo>
                    <a:pt x="430" y="76"/>
                  </a:lnTo>
                  <a:lnTo>
                    <a:pt x="428" y="78"/>
                  </a:lnTo>
                  <a:lnTo>
                    <a:pt x="424" y="81"/>
                  </a:lnTo>
                  <a:lnTo>
                    <a:pt x="420" y="85"/>
                  </a:lnTo>
                  <a:lnTo>
                    <a:pt x="415" y="89"/>
                  </a:lnTo>
                  <a:lnTo>
                    <a:pt x="409" y="93"/>
                  </a:lnTo>
                  <a:lnTo>
                    <a:pt x="403" y="97"/>
                  </a:lnTo>
                  <a:lnTo>
                    <a:pt x="396" y="100"/>
                  </a:lnTo>
                  <a:lnTo>
                    <a:pt x="388" y="106"/>
                  </a:lnTo>
                  <a:lnTo>
                    <a:pt x="380" y="110"/>
                  </a:lnTo>
                  <a:lnTo>
                    <a:pt x="371" y="116"/>
                  </a:lnTo>
                  <a:lnTo>
                    <a:pt x="361" y="121"/>
                  </a:lnTo>
                  <a:lnTo>
                    <a:pt x="352" y="125"/>
                  </a:lnTo>
                  <a:lnTo>
                    <a:pt x="342" y="131"/>
                  </a:lnTo>
                  <a:lnTo>
                    <a:pt x="342" y="131"/>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7" name="Freeform 15"/>
            <p:cNvSpPr/>
            <p:nvPr/>
          </p:nvSpPr>
          <p:spPr bwMode="auto">
            <a:xfrm>
              <a:off x="1637829" y="1795929"/>
              <a:ext cx="271463" cy="508000"/>
            </a:xfrm>
            <a:custGeom>
              <a:avLst/>
              <a:gdLst>
                <a:gd name="T0" fmla="*/ 164 w 343"/>
                <a:gd name="T1" fmla="*/ 577 h 639"/>
                <a:gd name="T2" fmla="*/ 141 w 343"/>
                <a:gd name="T3" fmla="*/ 544 h 639"/>
                <a:gd name="T4" fmla="*/ 105 w 343"/>
                <a:gd name="T5" fmla="*/ 512 h 639"/>
                <a:gd name="T6" fmla="*/ 82 w 343"/>
                <a:gd name="T7" fmla="*/ 495 h 639"/>
                <a:gd name="T8" fmla="*/ 65 w 343"/>
                <a:gd name="T9" fmla="*/ 480 h 639"/>
                <a:gd name="T10" fmla="*/ 52 w 343"/>
                <a:gd name="T11" fmla="*/ 468 h 639"/>
                <a:gd name="T12" fmla="*/ 46 w 343"/>
                <a:gd name="T13" fmla="*/ 459 h 639"/>
                <a:gd name="T14" fmla="*/ 46 w 343"/>
                <a:gd name="T15" fmla="*/ 451 h 639"/>
                <a:gd name="T16" fmla="*/ 56 w 343"/>
                <a:gd name="T17" fmla="*/ 447 h 639"/>
                <a:gd name="T18" fmla="*/ 82 w 343"/>
                <a:gd name="T19" fmla="*/ 451 h 639"/>
                <a:gd name="T20" fmla="*/ 124 w 343"/>
                <a:gd name="T21" fmla="*/ 466 h 639"/>
                <a:gd name="T22" fmla="*/ 168 w 343"/>
                <a:gd name="T23" fmla="*/ 481 h 639"/>
                <a:gd name="T24" fmla="*/ 198 w 343"/>
                <a:gd name="T25" fmla="*/ 485 h 639"/>
                <a:gd name="T26" fmla="*/ 214 w 343"/>
                <a:gd name="T27" fmla="*/ 480 h 639"/>
                <a:gd name="T28" fmla="*/ 223 w 343"/>
                <a:gd name="T29" fmla="*/ 462 h 639"/>
                <a:gd name="T30" fmla="*/ 234 w 343"/>
                <a:gd name="T31" fmla="*/ 432 h 639"/>
                <a:gd name="T32" fmla="*/ 240 w 343"/>
                <a:gd name="T33" fmla="*/ 394 h 639"/>
                <a:gd name="T34" fmla="*/ 242 w 343"/>
                <a:gd name="T35" fmla="*/ 348 h 639"/>
                <a:gd name="T36" fmla="*/ 236 w 343"/>
                <a:gd name="T37" fmla="*/ 299 h 639"/>
                <a:gd name="T38" fmla="*/ 225 w 343"/>
                <a:gd name="T39" fmla="*/ 247 h 639"/>
                <a:gd name="T40" fmla="*/ 206 w 343"/>
                <a:gd name="T41" fmla="*/ 198 h 639"/>
                <a:gd name="T42" fmla="*/ 185 w 343"/>
                <a:gd name="T43" fmla="*/ 160 h 639"/>
                <a:gd name="T44" fmla="*/ 164 w 343"/>
                <a:gd name="T45" fmla="*/ 135 h 639"/>
                <a:gd name="T46" fmla="*/ 134 w 343"/>
                <a:gd name="T47" fmla="*/ 110 h 639"/>
                <a:gd name="T48" fmla="*/ 97 w 343"/>
                <a:gd name="T49" fmla="*/ 82 h 639"/>
                <a:gd name="T50" fmla="*/ 52 w 343"/>
                <a:gd name="T51" fmla="*/ 51 h 639"/>
                <a:gd name="T52" fmla="*/ 0 w 343"/>
                <a:gd name="T53" fmla="*/ 17 h 639"/>
                <a:gd name="T54" fmla="*/ 63 w 343"/>
                <a:gd name="T55" fmla="*/ 9 h 639"/>
                <a:gd name="T56" fmla="*/ 111 w 343"/>
                <a:gd name="T57" fmla="*/ 36 h 639"/>
                <a:gd name="T58" fmla="*/ 151 w 343"/>
                <a:gd name="T59" fmla="*/ 59 h 639"/>
                <a:gd name="T60" fmla="*/ 187 w 343"/>
                <a:gd name="T61" fmla="*/ 80 h 639"/>
                <a:gd name="T62" fmla="*/ 215 w 343"/>
                <a:gd name="T63" fmla="*/ 99 h 639"/>
                <a:gd name="T64" fmla="*/ 236 w 343"/>
                <a:gd name="T65" fmla="*/ 114 h 639"/>
                <a:gd name="T66" fmla="*/ 269 w 343"/>
                <a:gd name="T67" fmla="*/ 150 h 639"/>
                <a:gd name="T68" fmla="*/ 293 w 343"/>
                <a:gd name="T69" fmla="*/ 192 h 639"/>
                <a:gd name="T70" fmla="*/ 316 w 343"/>
                <a:gd name="T71" fmla="*/ 244 h 639"/>
                <a:gd name="T72" fmla="*/ 330 w 343"/>
                <a:gd name="T73" fmla="*/ 303 h 639"/>
                <a:gd name="T74" fmla="*/ 339 w 343"/>
                <a:gd name="T75" fmla="*/ 363 h 639"/>
                <a:gd name="T76" fmla="*/ 341 w 343"/>
                <a:gd name="T77" fmla="*/ 426 h 639"/>
                <a:gd name="T78" fmla="*/ 333 w 343"/>
                <a:gd name="T79" fmla="*/ 481 h 639"/>
                <a:gd name="T80" fmla="*/ 322 w 343"/>
                <a:gd name="T81" fmla="*/ 529 h 639"/>
                <a:gd name="T82" fmla="*/ 299 w 343"/>
                <a:gd name="T83" fmla="*/ 565 h 639"/>
                <a:gd name="T84" fmla="*/ 274 w 343"/>
                <a:gd name="T85" fmla="*/ 596 h 639"/>
                <a:gd name="T86" fmla="*/ 248 w 343"/>
                <a:gd name="T87" fmla="*/ 617 h 639"/>
                <a:gd name="T88" fmla="*/ 221 w 343"/>
                <a:gd name="T89" fmla="*/ 632 h 639"/>
                <a:gd name="T90" fmla="*/ 202 w 343"/>
                <a:gd name="T91" fmla="*/ 638 h 639"/>
                <a:gd name="T92" fmla="*/ 189 w 343"/>
                <a:gd name="T93" fmla="*/ 636 h 639"/>
                <a:gd name="T94" fmla="*/ 179 w 343"/>
                <a:gd name="T95" fmla="*/ 624 h 639"/>
                <a:gd name="T96" fmla="*/ 172 w 343"/>
                <a:gd name="T97" fmla="*/ 598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3" h="639">
                  <a:moveTo>
                    <a:pt x="172" y="598"/>
                  </a:moveTo>
                  <a:lnTo>
                    <a:pt x="168" y="588"/>
                  </a:lnTo>
                  <a:lnTo>
                    <a:pt x="164" y="577"/>
                  </a:lnTo>
                  <a:lnTo>
                    <a:pt x="158" y="565"/>
                  </a:lnTo>
                  <a:lnTo>
                    <a:pt x="151" y="556"/>
                  </a:lnTo>
                  <a:lnTo>
                    <a:pt x="141" y="544"/>
                  </a:lnTo>
                  <a:lnTo>
                    <a:pt x="132" y="535"/>
                  </a:lnTo>
                  <a:lnTo>
                    <a:pt x="118" y="523"/>
                  </a:lnTo>
                  <a:lnTo>
                    <a:pt x="105" y="512"/>
                  </a:lnTo>
                  <a:lnTo>
                    <a:pt x="97" y="506"/>
                  </a:lnTo>
                  <a:lnTo>
                    <a:pt x="90" y="501"/>
                  </a:lnTo>
                  <a:lnTo>
                    <a:pt x="82" y="495"/>
                  </a:lnTo>
                  <a:lnTo>
                    <a:pt x="77" y="489"/>
                  </a:lnTo>
                  <a:lnTo>
                    <a:pt x="71" y="483"/>
                  </a:lnTo>
                  <a:lnTo>
                    <a:pt x="65" y="480"/>
                  </a:lnTo>
                  <a:lnTo>
                    <a:pt x="59" y="476"/>
                  </a:lnTo>
                  <a:lnTo>
                    <a:pt x="56" y="472"/>
                  </a:lnTo>
                  <a:lnTo>
                    <a:pt x="52" y="468"/>
                  </a:lnTo>
                  <a:lnTo>
                    <a:pt x="50" y="464"/>
                  </a:lnTo>
                  <a:lnTo>
                    <a:pt x="48" y="462"/>
                  </a:lnTo>
                  <a:lnTo>
                    <a:pt x="46" y="459"/>
                  </a:lnTo>
                  <a:lnTo>
                    <a:pt x="46" y="457"/>
                  </a:lnTo>
                  <a:lnTo>
                    <a:pt x="44" y="453"/>
                  </a:lnTo>
                  <a:lnTo>
                    <a:pt x="46" y="451"/>
                  </a:lnTo>
                  <a:lnTo>
                    <a:pt x="46" y="449"/>
                  </a:lnTo>
                  <a:lnTo>
                    <a:pt x="50" y="447"/>
                  </a:lnTo>
                  <a:lnTo>
                    <a:pt x="56" y="447"/>
                  </a:lnTo>
                  <a:lnTo>
                    <a:pt x="61" y="447"/>
                  </a:lnTo>
                  <a:lnTo>
                    <a:pt x="71" y="449"/>
                  </a:lnTo>
                  <a:lnTo>
                    <a:pt x="82" y="451"/>
                  </a:lnTo>
                  <a:lnTo>
                    <a:pt x="94" y="455"/>
                  </a:lnTo>
                  <a:lnTo>
                    <a:pt x="109" y="461"/>
                  </a:lnTo>
                  <a:lnTo>
                    <a:pt x="124" y="466"/>
                  </a:lnTo>
                  <a:lnTo>
                    <a:pt x="141" y="472"/>
                  </a:lnTo>
                  <a:lnTo>
                    <a:pt x="156" y="478"/>
                  </a:lnTo>
                  <a:lnTo>
                    <a:pt x="168" y="481"/>
                  </a:lnTo>
                  <a:lnTo>
                    <a:pt x="179" y="483"/>
                  </a:lnTo>
                  <a:lnTo>
                    <a:pt x="191" y="485"/>
                  </a:lnTo>
                  <a:lnTo>
                    <a:pt x="198" y="485"/>
                  </a:lnTo>
                  <a:lnTo>
                    <a:pt x="204" y="485"/>
                  </a:lnTo>
                  <a:lnTo>
                    <a:pt x="210" y="483"/>
                  </a:lnTo>
                  <a:lnTo>
                    <a:pt x="214" y="480"/>
                  </a:lnTo>
                  <a:lnTo>
                    <a:pt x="217" y="476"/>
                  </a:lnTo>
                  <a:lnTo>
                    <a:pt x="219" y="470"/>
                  </a:lnTo>
                  <a:lnTo>
                    <a:pt x="223" y="462"/>
                  </a:lnTo>
                  <a:lnTo>
                    <a:pt x="227" y="453"/>
                  </a:lnTo>
                  <a:lnTo>
                    <a:pt x="231" y="443"/>
                  </a:lnTo>
                  <a:lnTo>
                    <a:pt x="234" y="432"/>
                  </a:lnTo>
                  <a:lnTo>
                    <a:pt x="236" y="421"/>
                  </a:lnTo>
                  <a:lnTo>
                    <a:pt x="238" y="407"/>
                  </a:lnTo>
                  <a:lnTo>
                    <a:pt x="240" y="394"/>
                  </a:lnTo>
                  <a:lnTo>
                    <a:pt x="242" y="379"/>
                  </a:lnTo>
                  <a:lnTo>
                    <a:pt x="242" y="363"/>
                  </a:lnTo>
                  <a:lnTo>
                    <a:pt x="242" y="348"/>
                  </a:lnTo>
                  <a:lnTo>
                    <a:pt x="240" y="333"/>
                  </a:lnTo>
                  <a:lnTo>
                    <a:pt x="238" y="316"/>
                  </a:lnTo>
                  <a:lnTo>
                    <a:pt x="236" y="299"/>
                  </a:lnTo>
                  <a:lnTo>
                    <a:pt x="234" y="282"/>
                  </a:lnTo>
                  <a:lnTo>
                    <a:pt x="229" y="265"/>
                  </a:lnTo>
                  <a:lnTo>
                    <a:pt x="225" y="247"/>
                  </a:lnTo>
                  <a:lnTo>
                    <a:pt x="219" y="230"/>
                  </a:lnTo>
                  <a:lnTo>
                    <a:pt x="212" y="215"/>
                  </a:lnTo>
                  <a:lnTo>
                    <a:pt x="206" y="198"/>
                  </a:lnTo>
                  <a:lnTo>
                    <a:pt x="198" y="183"/>
                  </a:lnTo>
                  <a:lnTo>
                    <a:pt x="191" y="167"/>
                  </a:lnTo>
                  <a:lnTo>
                    <a:pt x="185" y="160"/>
                  </a:lnTo>
                  <a:lnTo>
                    <a:pt x="179" y="152"/>
                  </a:lnTo>
                  <a:lnTo>
                    <a:pt x="172" y="143"/>
                  </a:lnTo>
                  <a:lnTo>
                    <a:pt x="164" y="135"/>
                  </a:lnTo>
                  <a:lnTo>
                    <a:pt x="155" y="127"/>
                  </a:lnTo>
                  <a:lnTo>
                    <a:pt x="145" y="118"/>
                  </a:lnTo>
                  <a:lnTo>
                    <a:pt x="134" y="110"/>
                  </a:lnTo>
                  <a:lnTo>
                    <a:pt x="122" y="101"/>
                  </a:lnTo>
                  <a:lnTo>
                    <a:pt x="111" y="91"/>
                  </a:lnTo>
                  <a:lnTo>
                    <a:pt x="97" y="82"/>
                  </a:lnTo>
                  <a:lnTo>
                    <a:pt x="82" y="72"/>
                  </a:lnTo>
                  <a:lnTo>
                    <a:pt x="67" y="63"/>
                  </a:lnTo>
                  <a:lnTo>
                    <a:pt x="52" y="51"/>
                  </a:lnTo>
                  <a:lnTo>
                    <a:pt x="35" y="40"/>
                  </a:lnTo>
                  <a:lnTo>
                    <a:pt x="18" y="29"/>
                  </a:lnTo>
                  <a:lnTo>
                    <a:pt x="0" y="17"/>
                  </a:lnTo>
                  <a:lnTo>
                    <a:pt x="23" y="8"/>
                  </a:lnTo>
                  <a:lnTo>
                    <a:pt x="46" y="0"/>
                  </a:lnTo>
                  <a:lnTo>
                    <a:pt x="63" y="9"/>
                  </a:lnTo>
                  <a:lnTo>
                    <a:pt x="78" y="19"/>
                  </a:lnTo>
                  <a:lnTo>
                    <a:pt x="96" y="27"/>
                  </a:lnTo>
                  <a:lnTo>
                    <a:pt x="111" y="36"/>
                  </a:lnTo>
                  <a:lnTo>
                    <a:pt x="124" y="44"/>
                  </a:lnTo>
                  <a:lnTo>
                    <a:pt x="137" y="51"/>
                  </a:lnTo>
                  <a:lnTo>
                    <a:pt x="151" y="59"/>
                  </a:lnTo>
                  <a:lnTo>
                    <a:pt x="164" y="67"/>
                  </a:lnTo>
                  <a:lnTo>
                    <a:pt x="175" y="72"/>
                  </a:lnTo>
                  <a:lnTo>
                    <a:pt x="187" y="80"/>
                  </a:lnTo>
                  <a:lnTo>
                    <a:pt x="196" y="86"/>
                  </a:lnTo>
                  <a:lnTo>
                    <a:pt x="206" y="91"/>
                  </a:lnTo>
                  <a:lnTo>
                    <a:pt x="215" y="99"/>
                  </a:lnTo>
                  <a:lnTo>
                    <a:pt x="223" y="105"/>
                  </a:lnTo>
                  <a:lnTo>
                    <a:pt x="231" y="110"/>
                  </a:lnTo>
                  <a:lnTo>
                    <a:pt x="236" y="114"/>
                  </a:lnTo>
                  <a:lnTo>
                    <a:pt x="248" y="126"/>
                  </a:lnTo>
                  <a:lnTo>
                    <a:pt x="259" y="137"/>
                  </a:lnTo>
                  <a:lnTo>
                    <a:pt x="269" y="150"/>
                  </a:lnTo>
                  <a:lnTo>
                    <a:pt x="278" y="164"/>
                  </a:lnTo>
                  <a:lnTo>
                    <a:pt x="286" y="177"/>
                  </a:lnTo>
                  <a:lnTo>
                    <a:pt x="293" y="192"/>
                  </a:lnTo>
                  <a:lnTo>
                    <a:pt x="301" y="207"/>
                  </a:lnTo>
                  <a:lnTo>
                    <a:pt x="309" y="225"/>
                  </a:lnTo>
                  <a:lnTo>
                    <a:pt x="316" y="244"/>
                  </a:lnTo>
                  <a:lnTo>
                    <a:pt x="322" y="263"/>
                  </a:lnTo>
                  <a:lnTo>
                    <a:pt x="326" y="284"/>
                  </a:lnTo>
                  <a:lnTo>
                    <a:pt x="330" y="303"/>
                  </a:lnTo>
                  <a:lnTo>
                    <a:pt x="333" y="324"/>
                  </a:lnTo>
                  <a:lnTo>
                    <a:pt x="337" y="343"/>
                  </a:lnTo>
                  <a:lnTo>
                    <a:pt x="339" y="363"/>
                  </a:lnTo>
                  <a:lnTo>
                    <a:pt x="343" y="386"/>
                  </a:lnTo>
                  <a:lnTo>
                    <a:pt x="341" y="407"/>
                  </a:lnTo>
                  <a:lnTo>
                    <a:pt x="341" y="426"/>
                  </a:lnTo>
                  <a:lnTo>
                    <a:pt x="339" y="445"/>
                  </a:lnTo>
                  <a:lnTo>
                    <a:pt x="337" y="464"/>
                  </a:lnTo>
                  <a:lnTo>
                    <a:pt x="333" y="481"/>
                  </a:lnTo>
                  <a:lnTo>
                    <a:pt x="331" y="499"/>
                  </a:lnTo>
                  <a:lnTo>
                    <a:pt x="328" y="514"/>
                  </a:lnTo>
                  <a:lnTo>
                    <a:pt x="322" y="529"/>
                  </a:lnTo>
                  <a:lnTo>
                    <a:pt x="314" y="542"/>
                  </a:lnTo>
                  <a:lnTo>
                    <a:pt x="307" y="554"/>
                  </a:lnTo>
                  <a:lnTo>
                    <a:pt x="299" y="565"/>
                  </a:lnTo>
                  <a:lnTo>
                    <a:pt x="291" y="577"/>
                  </a:lnTo>
                  <a:lnTo>
                    <a:pt x="284" y="586"/>
                  </a:lnTo>
                  <a:lnTo>
                    <a:pt x="274" y="596"/>
                  </a:lnTo>
                  <a:lnTo>
                    <a:pt x="267" y="603"/>
                  </a:lnTo>
                  <a:lnTo>
                    <a:pt x="257" y="609"/>
                  </a:lnTo>
                  <a:lnTo>
                    <a:pt x="248" y="617"/>
                  </a:lnTo>
                  <a:lnTo>
                    <a:pt x="238" y="622"/>
                  </a:lnTo>
                  <a:lnTo>
                    <a:pt x="231" y="626"/>
                  </a:lnTo>
                  <a:lnTo>
                    <a:pt x="221" y="632"/>
                  </a:lnTo>
                  <a:lnTo>
                    <a:pt x="215" y="634"/>
                  </a:lnTo>
                  <a:lnTo>
                    <a:pt x="208" y="638"/>
                  </a:lnTo>
                  <a:lnTo>
                    <a:pt x="202" y="638"/>
                  </a:lnTo>
                  <a:lnTo>
                    <a:pt x="196" y="639"/>
                  </a:lnTo>
                  <a:lnTo>
                    <a:pt x="193" y="638"/>
                  </a:lnTo>
                  <a:lnTo>
                    <a:pt x="189" y="636"/>
                  </a:lnTo>
                  <a:lnTo>
                    <a:pt x="185" y="634"/>
                  </a:lnTo>
                  <a:lnTo>
                    <a:pt x="181" y="630"/>
                  </a:lnTo>
                  <a:lnTo>
                    <a:pt x="179" y="624"/>
                  </a:lnTo>
                  <a:lnTo>
                    <a:pt x="175" y="617"/>
                  </a:lnTo>
                  <a:lnTo>
                    <a:pt x="174" y="609"/>
                  </a:lnTo>
                  <a:lnTo>
                    <a:pt x="172" y="598"/>
                  </a:lnTo>
                  <a:lnTo>
                    <a:pt x="172" y="598"/>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8" name="Freeform 16"/>
            <p:cNvSpPr/>
            <p:nvPr/>
          </p:nvSpPr>
          <p:spPr bwMode="auto">
            <a:xfrm>
              <a:off x="1398117" y="1832442"/>
              <a:ext cx="355600" cy="207963"/>
            </a:xfrm>
            <a:custGeom>
              <a:avLst/>
              <a:gdLst>
                <a:gd name="T0" fmla="*/ 263 w 447"/>
                <a:gd name="T1" fmla="*/ 173 h 262"/>
                <a:gd name="T2" fmla="*/ 240 w 447"/>
                <a:gd name="T3" fmla="*/ 184 h 262"/>
                <a:gd name="T4" fmla="*/ 219 w 447"/>
                <a:gd name="T5" fmla="*/ 196 h 262"/>
                <a:gd name="T6" fmla="*/ 196 w 447"/>
                <a:gd name="T7" fmla="*/ 207 h 262"/>
                <a:gd name="T8" fmla="*/ 173 w 447"/>
                <a:gd name="T9" fmla="*/ 217 h 262"/>
                <a:gd name="T10" fmla="*/ 152 w 447"/>
                <a:gd name="T11" fmla="*/ 226 h 262"/>
                <a:gd name="T12" fmla="*/ 129 w 447"/>
                <a:gd name="T13" fmla="*/ 234 h 262"/>
                <a:gd name="T14" fmla="*/ 107 w 447"/>
                <a:gd name="T15" fmla="*/ 241 h 262"/>
                <a:gd name="T16" fmla="*/ 86 w 447"/>
                <a:gd name="T17" fmla="*/ 247 h 262"/>
                <a:gd name="T18" fmla="*/ 74 w 447"/>
                <a:gd name="T19" fmla="*/ 251 h 262"/>
                <a:gd name="T20" fmla="*/ 65 w 447"/>
                <a:gd name="T21" fmla="*/ 253 h 262"/>
                <a:gd name="T22" fmla="*/ 55 w 447"/>
                <a:gd name="T23" fmla="*/ 255 h 262"/>
                <a:gd name="T24" fmla="*/ 48 w 447"/>
                <a:gd name="T25" fmla="*/ 257 h 262"/>
                <a:gd name="T26" fmla="*/ 40 w 447"/>
                <a:gd name="T27" fmla="*/ 258 h 262"/>
                <a:gd name="T28" fmla="*/ 32 w 447"/>
                <a:gd name="T29" fmla="*/ 260 h 262"/>
                <a:gd name="T30" fmla="*/ 27 w 447"/>
                <a:gd name="T31" fmla="*/ 260 h 262"/>
                <a:gd name="T32" fmla="*/ 21 w 447"/>
                <a:gd name="T33" fmla="*/ 262 h 262"/>
                <a:gd name="T34" fmla="*/ 15 w 447"/>
                <a:gd name="T35" fmla="*/ 262 h 262"/>
                <a:gd name="T36" fmla="*/ 11 w 447"/>
                <a:gd name="T37" fmla="*/ 262 h 262"/>
                <a:gd name="T38" fmla="*/ 8 w 447"/>
                <a:gd name="T39" fmla="*/ 262 h 262"/>
                <a:gd name="T40" fmla="*/ 6 w 447"/>
                <a:gd name="T41" fmla="*/ 262 h 262"/>
                <a:gd name="T42" fmla="*/ 2 w 447"/>
                <a:gd name="T43" fmla="*/ 262 h 262"/>
                <a:gd name="T44" fmla="*/ 2 w 447"/>
                <a:gd name="T45" fmla="*/ 260 h 262"/>
                <a:gd name="T46" fmla="*/ 0 w 447"/>
                <a:gd name="T47" fmla="*/ 260 h 262"/>
                <a:gd name="T48" fmla="*/ 0 w 447"/>
                <a:gd name="T49" fmla="*/ 258 h 262"/>
                <a:gd name="T50" fmla="*/ 0 w 447"/>
                <a:gd name="T51" fmla="*/ 258 h 262"/>
                <a:gd name="T52" fmla="*/ 2 w 447"/>
                <a:gd name="T53" fmla="*/ 257 h 262"/>
                <a:gd name="T54" fmla="*/ 4 w 447"/>
                <a:gd name="T55" fmla="*/ 255 h 262"/>
                <a:gd name="T56" fmla="*/ 8 w 447"/>
                <a:gd name="T57" fmla="*/ 251 h 262"/>
                <a:gd name="T58" fmla="*/ 13 w 447"/>
                <a:gd name="T59" fmla="*/ 249 h 262"/>
                <a:gd name="T60" fmla="*/ 19 w 447"/>
                <a:gd name="T61" fmla="*/ 245 h 262"/>
                <a:gd name="T62" fmla="*/ 27 w 447"/>
                <a:gd name="T63" fmla="*/ 241 h 262"/>
                <a:gd name="T64" fmla="*/ 34 w 447"/>
                <a:gd name="T65" fmla="*/ 238 h 262"/>
                <a:gd name="T66" fmla="*/ 42 w 447"/>
                <a:gd name="T67" fmla="*/ 232 h 262"/>
                <a:gd name="T68" fmla="*/ 51 w 447"/>
                <a:gd name="T69" fmla="*/ 226 h 262"/>
                <a:gd name="T70" fmla="*/ 63 w 447"/>
                <a:gd name="T71" fmla="*/ 220 h 262"/>
                <a:gd name="T72" fmla="*/ 74 w 447"/>
                <a:gd name="T73" fmla="*/ 215 h 262"/>
                <a:gd name="T74" fmla="*/ 87 w 447"/>
                <a:gd name="T75" fmla="*/ 207 h 262"/>
                <a:gd name="T76" fmla="*/ 101 w 447"/>
                <a:gd name="T77" fmla="*/ 201 h 262"/>
                <a:gd name="T78" fmla="*/ 116 w 447"/>
                <a:gd name="T79" fmla="*/ 192 h 262"/>
                <a:gd name="T80" fmla="*/ 131 w 447"/>
                <a:gd name="T81" fmla="*/ 184 h 262"/>
                <a:gd name="T82" fmla="*/ 164 w 447"/>
                <a:gd name="T83" fmla="*/ 165 h 262"/>
                <a:gd name="T84" fmla="*/ 196 w 447"/>
                <a:gd name="T85" fmla="*/ 146 h 262"/>
                <a:gd name="T86" fmla="*/ 226 w 447"/>
                <a:gd name="T87" fmla="*/ 125 h 262"/>
                <a:gd name="T88" fmla="*/ 259 w 447"/>
                <a:gd name="T89" fmla="*/ 102 h 262"/>
                <a:gd name="T90" fmla="*/ 289 w 447"/>
                <a:gd name="T91" fmla="*/ 80 h 262"/>
                <a:gd name="T92" fmla="*/ 321 w 447"/>
                <a:gd name="T93" fmla="*/ 55 h 262"/>
                <a:gd name="T94" fmla="*/ 352 w 447"/>
                <a:gd name="T95" fmla="*/ 28 h 262"/>
                <a:gd name="T96" fmla="*/ 380 w 447"/>
                <a:gd name="T97" fmla="*/ 0 h 262"/>
                <a:gd name="T98" fmla="*/ 415 w 447"/>
                <a:gd name="T99" fmla="*/ 15 h 262"/>
                <a:gd name="T100" fmla="*/ 447 w 447"/>
                <a:gd name="T101" fmla="*/ 28 h 262"/>
                <a:gd name="T102" fmla="*/ 424 w 447"/>
                <a:gd name="T103" fmla="*/ 51 h 262"/>
                <a:gd name="T104" fmla="*/ 403 w 447"/>
                <a:gd name="T105" fmla="*/ 74 h 262"/>
                <a:gd name="T106" fmla="*/ 380 w 447"/>
                <a:gd name="T107" fmla="*/ 93 h 262"/>
                <a:gd name="T108" fmla="*/ 358 w 447"/>
                <a:gd name="T109" fmla="*/ 112 h 262"/>
                <a:gd name="T110" fmla="*/ 335 w 447"/>
                <a:gd name="T111" fmla="*/ 129 h 262"/>
                <a:gd name="T112" fmla="*/ 310 w 447"/>
                <a:gd name="T113" fmla="*/ 144 h 262"/>
                <a:gd name="T114" fmla="*/ 287 w 447"/>
                <a:gd name="T115" fmla="*/ 160 h 262"/>
                <a:gd name="T116" fmla="*/ 263 w 447"/>
                <a:gd name="T117" fmla="*/ 173 h 262"/>
                <a:gd name="T118" fmla="*/ 263 w 447"/>
                <a:gd name="T119" fmla="*/ 173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7" h="262">
                  <a:moveTo>
                    <a:pt x="263" y="173"/>
                  </a:moveTo>
                  <a:lnTo>
                    <a:pt x="240" y="184"/>
                  </a:lnTo>
                  <a:lnTo>
                    <a:pt x="219" y="196"/>
                  </a:lnTo>
                  <a:lnTo>
                    <a:pt x="196" y="207"/>
                  </a:lnTo>
                  <a:lnTo>
                    <a:pt x="173" y="217"/>
                  </a:lnTo>
                  <a:lnTo>
                    <a:pt x="152" y="226"/>
                  </a:lnTo>
                  <a:lnTo>
                    <a:pt x="129" y="234"/>
                  </a:lnTo>
                  <a:lnTo>
                    <a:pt x="107" y="241"/>
                  </a:lnTo>
                  <a:lnTo>
                    <a:pt x="86" y="247"/>
                  </a:lnTo>
                  <a:lnTo>
                    <a:pt x="74" y="251"/>
                  </a:lnTo>
                  <a:lnTo>
                    <a:pt x="65" y="253"/>
                  </a:lnTo>
                  <a:lnTo>
                    <a:pt x="55" y="255"/>
                  </a:lnTo>
                  <a:lnTo>
                    <a:pt x="48" y="257"/>
                  </a:lnTo>
                  <a:lnTo>
                    <a:pt x="40" y="258"/>
                  </a:lnTo>
                  <a:lnTo>
                    <a:pt x="32" y="260"/>
                  </a:lnTo>
                  <a:lnTo>
                    <a:pt x="27" y="260"/>
                  </a:lnTo>
                  <a:lnTo>
                    <a:pt x="21" y="262"/>
                  </a:lnTo>
                  <a:lnTo>
                    <a:pt x="15" y="262"/>
                  </a:lnTo>
                  <a:lnTo>
                    <a:pt x="11" y="262"/>
                  </a:lnTo>
                  <a:lnTo>
                    <a:pt x="8" y="262"/>
                  </a:lnTo>
                  <a:lnTo>
                    <a:pt x="6" y="262"/>
                  </a:lnTo>
                  <a:lnTo>
                    <a:pt x="2" y="262"/>
                  </a:lnTo>
                  <a:lnTo>
                    <a:pt x="2" y="260"/>
                  </a:lnTo>
                  <a:lnTo>
                    <a:pt x="0" y="260"/>
                  </a:lnTo>
                  <a:lnTo>
                    <a:pt x="0" y="258"/>
                  </a:lnTo>
                  <a:lnTo>
                    <a:pt x="0" y="258"/>
                  </a:lnTo>
                  <a:lnTo>
                    <a:pt x="2" y="257"/>
                  </a:lnTo>
                  <a:lnTo>
                    <a:pt x="4" y="255"/>
                  </a:lnTo>
                  <a:lnTo>
                    <a:pt x="8" y="251"/>
                  </a:lnTo>
                  <a:lnTo>
                    <a:pt x="13" y="249"/>
                  </a:lnTo>
                  <a:lnTo>
                    <a:pt x="19" y="245"/>
                  </a:lnTo>
                  <a:lnTo>
                    <a:pt x="27" y="241"/>
                  </a:lnTo>
                  <a:lnTo>
                    <a:pt x="34" y="238"/>
                  </a:lnTo>
                  <a:lnTo>
                    <a:pt x="42" y="232"/>
                  </a:lnTo>
                  <a:lnTo>
                    <a:pt x="51" y="226"/>
                  </a:lnTo>
                  <a:lnTo>
                    <a:pt x="63" y="220"/>
                  </a:lnTo>
                  <a:lnTo>
                    <a:pt x="74" y="215"/>
                  </a:lnTo>
                  <a:lnTo>
                    <a:pt x="87" y="207"/>
                  </a:lnTo>
                  <a:lnTo>
                    <a:pt x="101" y="201"/>
                  </a:lnTo>
                  <a:lnTo>
                    <a:pt x="116" y="192"/>
                  </a:lnTo>
                  <a:lnTo>
                    <a:pt x="131" y="184"/>
                  </a:lnTo>
                  <a:lnTo>
                    <a:pt x="164" y="165"/>
                  </a:lnTo>
                  <a:lnTo>
                    <a:pt x="196" y="146"/>
                  </a:lnTo>
                  <a:lnTo>
                    <a:pt x="226" y="125"/>
                  </a:lnTo>
                  <a:lnTo>
                    <a:pt x="259" y="102"/>
                  </a:lnTo>
                  <a:lnTo>
                    <a:pt x="289" y="80"/>
                  </a:lnTo>
                  <a:lnTo>
                    <a:pt x="321" y="55"/>
                  </a:lnTo>
                  <a:lnTo>
                    <a:pt x="352" y="28"/>
                  </a:lnTo>
                  <a:lnTo>
                    <a:pt x="380" y="0"/>
                  </a:lnTo>
                  <a:lnTo>
                    <a:pt x="415" y="15"/>
                  </a:lnTo>
                  <a:lnTo>
                    <a:pt x="447" y="28"/>
                  </a:lnTo>
                  <a:lnTo>
                    <a:pt x="424" y="51"/>
                  </a:lnTo>
                  <a:lnTo>
                    <a:pt x="403" y="74"/>
                  </a:lnTo>
                  <a:lnTo>
                    <a:pt x="380" y="93"/>
                  </a:lnTo>
                  <a:lnTo>
                    <a:pt x="358" y="112"/>
                  </a:lnTo>
                  <a:lnTo>
                    <a:pt x="335" y="129"/>
                  </a:lnTo>
                  <a:lnTo>
                    <a:pt x="310" y="144"/>
                  </a:lnTo>
                  <a:lnTo>
                    <a:pt x="287" y="160"/>
                  </a:lnTo>
                  <a:lnTo>
                    <a:pt x="263" y="173"/>
                  </a:lnTo>
                  <a:lnTo>
                    <a:pt x="263" y="173"/>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9" name="Freeform 17"/>
            <p:cNvSpPr/>
            <p:nvPr/>
          </p:nvSpPr>
          <p:spPr bwMode="auto">
            <a:xfrm>
              <a:off x="1377479" y="1905467"/>
              <a:ext cx="447675" cy="303213"/>
            </a:xfrm>
            <a:custGeom>
              <a:avLst/>
              <a:gdLst>
                <a:gd name="T0" fmla="*/ 0 w 565"/>
                <a:gd name="T1" fmla="*/ 377 h 381"/>
                <a:gd name="T2" fmla="*/ 0 w 565"/>
                <a:gd name="T3" fmla="*/ 375 h 381"/>
                <a:gd name="T4" fmla="*/ 4 w 565"/>
                <a:gd name="T5" fmla="*/ 371 h 381"/>
                <a:gd name="T6" fmla="*/ 10 w 565"/>
                <a:gd name="T7" fmla="*/ 365 h 381"/>
                <a:gd name="T8" fmla="*/ 21 w 565"/>
                <a:gd name="T9" fmla="*/ 358 h 381"/>
                <a:gd name="T10" fmla="*/ 33 w 565"/>
                <a:gd name="T11" fmla="*/ 350 h 381"/>
                <a:gd name="T12" fmla="*/ 50 w 565"/>
                <a:gd name="T13" fmla="*/ 342 h 381"/>
                <a:gd name="T14" fmla="*/ 69 w 565"/>
                <a:gd name="T15" fmla="*/ 333 h 381"/>
                <a:gd name="T16" fmla="*/ 101 w 565"/>
                <a:gd name="T17" fmla="*/ 316 h 381"/>
                <a:gd name="T18" fmla="*/ 151 w 565"/>
                <a:gd name="T19" fmla="*/ 289 h 381"/>
                <a:gd name="T20" fmla="*/ 206 w 565"/>
                <a:gd name="T21" fmla="*/ 257 h 381"/>
                <a:gd name="T22" fmla="*/ 234 w 565"/>
                <a:gd name="T23" fmla="*/ 238 h 381"/>
                <a:gd name="T24" fmla="*/ 265 w 565"/>
                <a:gd name="T25" fmla="*/ 217 h 381"/>
                <a:gd name="T26" fmla="*/ 297 w 565"/>
                <a:gd name="T27" fmla="*/ 194 h 381"/>
                <a:gd name="T28" fmla="*/ 360 w 565"/>
                <a:gd name="T29" fmla="*/ 150 h 381"/>
                <a:gd name="T30" fmla="*/ 419 w 565"/>
                <a:gd name="T31" fmla="*/ 103 h 381"/>
                <a:gd name="T32" fmla="*/ 478 w 565"/>
                <a:gd name="T33" fmla="*/ 53 h 381"/>
                <a:gd name="T34" fmla="*/ 533 w 565"/>
                <a:gd name="T35" fmla="*/ 0 h 381"/>
                <a:gd name="T36" fmla="*/ 565 w 565"/>
                <a:gd name="T37" fmla="*/ 63 h 381"/>
                <a:gd name="T38" fmla="*/ 512 w 565"/>
                <a:gd name="T39" fmla="*/ 112 h 381"/>
                <a:gd name="T40" fmla="*/ 461 w 565"/>
                <a:gd name="T41" fmla="*/ 158 h 381"/>
                <a:gd name="T42" fmla="*/ 409 w 565"/>
                <a:gd name="T43" fmla="*/ 198 h 381"/>
                <a:gd name="T44" fmla="*/ 356 w 565"/>
                <a:gd name="T45" fmla="*/ 234 h 381"/>
                <a:gd name="T46" fmla="*/ 301 w 565"/>
                <a:gd name="T47" fmla="*/ 270 h 381"/>
                <a:gd name="T48" fmla="*/ 244 w 565"/>
                <a:gd name="T49" fmla="*/ 301 h 381"/>
                <a:gd name="T50" fmla="*/ 185 w 565"/>
                <a:gd name="T51" fmla="*/ 327 h 381"/>
                <a:gd name="T52" fmla="*/ 126 w 565"/>
                <a:gd name="T53" fmla="*/ 350 h 381"/>
                <a:gd name="T54" fmla="*/ 97 w 565"/>
                <a:gd name="T55" fmla="*/ 360 h 381"/>
                <a:gd name="T56" fmla="*/ 73 w 565"/>
                <a:gd name="T57" fmla="*/ 367 h 381"/>
                <a:gd name="T58" fmla="*/ 54 w 565"/>
                <a:gd name="T59" fmla="*/ 373 h 381"/>
                <a:gd name="T60" fmla="*/ 37 w 565"/>
                <a:gd name="T61" fmla="*/ 377 h 381"/>
                <a:gd name="T62" fmla="*/ 21 w 565"/>
                <a:gd name="T63" fmla="*/ 381 h 381"/>
                <a:gd name="T64" fmla="*/ 12 w 565"/>
                <a:gd name="T65" fmla="*/ 381 h 381"/>
                <a:gd name="T66" fmla="*/ 4 w 565"/>
                <a:gd name="T67" fmla="*/ 381 h 381"/>
                <a:gd name="T68" fmla="*/ 0 w 565"/>
                <a:gd name="T69" fmla="*/ 379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5" h="381">
                  <a:moveTo>
                    <a:pt x="0" y="379"/>
                  </a:moveTo>
                  <a:lnTo>
                    <a:pt x="0" y="377"/>
                  </a:lnTo>
                  <a:lnTo>
                    <a:pt x="0" y="377"/>
                  </a:lnTo>
                  <a:lnTo>
                    <a:pt x="0" y="375"/>
                  </a:lnTo>
                  <a:lnTo>
                    <a:pt x="2" y="373"/>
                  </a:lnTo>
                  <a:lnTo>
                    <a:pt x="4" y="371"/>
                  </a:lnTo>
                  <a:lnTo>
                    <a:pt x="6" y="367"/>
                  </a:lnTo>
                  <a:lnTo>
                    <a:pt x="10" y="365"/>
                  </a:lnTo>
                  <a:lnTo>
                    <a:pt x="16" y="362"/>
                  </a:lnTo>
                  <a:lnTo>
                    <a:pt x="21" y="358"/>
                  </a:lnTo>
                  <a:lnTo>
                    <a:pt x="27" y="354"/>
                  </a:lnTo>
                  <a:lnTo>
                    <a:pt x="33" y="350"/>
                  </a:lnTo>
                  <a:lnTo>
                    <a:pt x="40" y="346"/>
                  </a:lnTo>
                  <a:lnTo>
                    <a:pt x="50" y="342"/>
                  </a:lnTo>
                  <a:lnTo>
                    <a:pt x="59" y="337"/>
                  </a:lnTo>
                  <a:lnTo>
                    <a:pt x="69" y="333"/>
                  </a:lnTo>
                  <a:lnTo>
                    <a:pt x="78" y="327"/>
                  </a:lnTo>
                  <a:lnTo>
                    <a:pt x="101" y="316"/>
                  </a:lnTo>
                  <a:lnTo>
                    <a:pt x="126" y="303"/>
                  </a:lnTo>
                  <a:lnTo>
                    <a:pt x="151" y="289"/>
                  </a:lnTo>
                  <a:lnTo>
                    <a:pt x="177" y="274"/>
                  </a:lnTo>
                  <a:lnTo>
                    <a:pt x="206" y="257"/>
                  </a:lnTo>
                  <a:lnTo>
                    <a:pt x="221" y="247"/>
                  </a:lnTo>
                  <a:lnTo>
                    <a:pt x="234" y="238"/>
                  </a:lnTo>
                  <a:lnTo>
                    <a:pt x="250" y="228"/>
                  </a:lnTo>
                  <a:lnTo>
                    <a:pt x="265" y="217"/>
                  </a:lnTo>
                  <a:lnTo>
                    <a:pt x="280" y="207"/>
                  </a:lnTo>
                  <a:lnTo>
                    <a:pt x="297" y="194"/>
                  </a:lnTo>
                  <a:lnTo>
                    <a:pt x="328" y="173"/>
                  </a:lnTo>
                  <a:lnTo>
                    <a:pt x="360" y="150"/>
                  </a:lnTo>
                  <a:lnTo>
                    <a:pt x="390" y="127"/>
                  </a:lnTo>
                  <a:lnTo>
                    <a:pt x="419" y="103"/>
                  </a:lnTo>
                  <a:lnTo>
                    <a:pt x="449" y="78"/>
                  </a:lnTo>
                  <a:lnTo>
                    <a:pt x="478" y="53"/>
                  </a:lnTo>
                  <a:lnTo>
                    <a:pt x="506" y="27"/>
                  </a:lnTo>
                  <a:lnTo>
                    <a:pt x="533" y="0"/>
                  </a:lnTo>
                  <a:lnTo>
                    <a:pt x="550" y="30"/>
                  </a:lnTo>
                  <a:lnTo>
                    <a:pt x="565" y="63"/>
                  </a:lnTo>
                  <a:lnTo>
                    <a:pt x="539" y="87"/>
                  </a:lnTo>
                  <a:lnTo>
                    <a:pt x="512" y="112"/>
                  </a:lnTo>
                  <a:lnTo>
                    <a:pt x="487" y="135"/>
                  </a:lnTo>
                  <a:lnTo>
                    <a:pt x="461" y="158"/>
                  </a:lnTo>
                  <a:lnTo>
                    <a:pt x="434" y="179"/>
                  </a:lnTo>
                  <a:lnTo>
                    <a:pt x="409" y="198"/>
                  </a:lnTo>
                  <a:lnTo>
                    <a:pt x="383" y="217"/>
                  </a:lnTo>
                  <a:lnTo>
                    <a:pt x="356" y="234"/>
                  </a:lnTo>
                  <a:lnTo>
                    <a:pt x="328" y="253"/>
                  </a:lnTo>
                  <a:lnTo>
                    <a:pt x="301" y="270"/>
                  </a:lnTo>
                  <a:lnTo>
                    <a:pt x="272" y="287"/>
                  </a:lnTo>
                  <a:lnTo>
                    <a:pt x="244" y="301"/>
                  </a:lnTo>
                  <a:lnTo>
                    <a:pt x="213" y="314"/>
                  </a:lnTo>
                  <a:lnTo>
                    <a:pt x="185" y="327"/>
                  </a:lnTo>
                  <a:lnTo>
                    <a:pt x="154" y="339"/>
                  </a:lnTo>
                  <a:lnTo>
                    <a:pt x="126" y="350"/>
                  </a:lnTo>
                  <a:lnTo>
                    <a:pt x="111" y="356"/>
                  </a:lnTo>
                  <a:lnTo>
                    <a:pt x="97" y="360"/>
                  </a:lnTo>
                  <a:lnTo>
                    <a:pt x="86" y="363"/>
                  </a:lnTo>
                  <a:lnTo>
                    <a:pt x="73" y="367"/>
                  </a:lnTo>
                  <a:lnTo>
                    <a:pt x="63" y="371"/>
                  </a:lnTo>
                  <a:lnTo>
                    <a:pt x="54" y="373"/>
                  </a:lnTo>
                  <a:lnTo>
                    <a:pt x="44" y="377"/>
                  </a:lnTo>
                  <a:lnTo>
                    <a:pt x="37" y="377"/>
                  </a:lnTo>
                  <a:lnTo>
                    <a:pt x="29" y="379"/>
                  </a:lnTo>
                  <a:lnTo>
                    <a:pt x="21" y="381"/>
                  </a:lnTo>
                  <a:lnTo>
                    <a:pt x="16" y="381"/>
                  </a:lnTo>
                  <a:lnTo>
                    <a:pt x="12" y="381"/>
                  </a:lnTo>
                  <a:lnTo>
                    <a:pt x="8" y="381"/>
                  </a:lnTo>
                  <a:lnTo>
                    <a:pt x="4" y="381"/>
                  </a:lnTo>
                  <a:lnTo>
                    <a:pt x="2" y="381"/>
                  </a:lnTo>
                  <a:lnTo>
                    <a:pt x="0" y="379"/>
                  </a:lnTo>
                  <a:lnTo>
                    <a:pt x="0" y="379"/>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80" name="Freeform 18"/>
            <p:cNvSpPr/>
            <p:nvPr/>
          </p:nvSpPr>
          <p:spPr bwMode="auto">
            <a:xfrm>
              <a:off x="1842617" y="1708617"/>
              <a:ext cx="301625" cy="187325"/>
            </a:xfrm>
            <a:custGeom>
              <a:avLst/>
              <a:gdLst>
                <a:gd name="T0" fmla="*/ 19 w 381"/>
                <a:gd name="T1" fmla="*/ 218 h 236"/>
                <a:gd name="T2" fmla="*/ 57 w 381"/>
                <a:gd name="T3" fmla="*/ 194 h 236"/>
                <a:gd name="T4" fmla="*/ 92 w 381"/>
                <a:gd name="T5" fmla="*/ 173 h 236"/>
                <a:gd name="T6" fmla="*/ 124 w 381"/>
                <a:gd name="T7" fmla="*/ 152 h 236"/>
                <a:gd name="T8" fmla="*/ 151 w 381"/>
                <a:gd name="T9" fmla="*/ 135 h 236"/>
                <a:gd name="T10" fmla="*/ 173 w 381"/>
                <a:gd name="T11" fmla="*/ 119 h 236"/>
                <a:gd name="T12" fmla="*/ 194 w 381"/>
                <a:gd name="T13" fmla="*/ 104 h 236"/>
                <a:gd name="T14" fmla="*/ 209 w 381"/>
                <a:gd name="T15" fmla="*/ 93 h 236"/>
                <a:gd name="T16" fmla="*/ 229 w 381"/>
                <a:gd name="T17" fmla="*/ 78 h 236"/>
                <a:gd name="T18" fmla="*/ 246 w 381"/>
                <a:gd name="T19" fmla="*/ 60 h 236"/>
                <a:gd name="T20" fmla="*/ 257 w 381"/>
                <a:gd name="T21" fmla="*/ 45 h 236"/>
                <a:gd name="T22" fmla="*/ 263 w 381"/>
                <a:gd name="T23" fmla="*/ 30 h 236"/>
                <a:gd name="T24" fmla="*/ 261 w 381"/>
                <a:gd name="T25" fmla="*/ 17 h 236"/>
                <a:gd name="T26" fmla="*/ 261 w 381"/>
                <a:gd name="T27" fmla="*/ 9 h 236"/>
                <a:gd name="T28" fmla="*/ 265 w 381"/>
                <a:gd name="T29" fmla="*/ 3 h 236"/>
                <a:gd name="T30" fmla="*/ 270 w 381"/>
                <a:gd name="T31" fmla="*/ 1 h 236"/>
                <a:gd name="T32" fmla="*/ 282 w 381"/>
                <a:gd name="T33" fmla="*/ 1 h 236"/>
                <a:gd name="T34" fmla="*/ 293 w 381"/>
                <a:gd name="T35" fmla="*/ 5 h 236"/>
                <a:gd name="T36" fmla="*/ 310 w 381"/>
                <a:gd name="T37" fmla="*/ 13 h 236"/>
                <a:gd name="T38" fmla="*/ 329 w 381"/>
                <a:gd name="T39" fmla="*/ 22 h 236"/>
                <a:gd name="T40" fmla="*/ 350 w 381"/>
                <a:gd name="T41" fmla="*/ 38 h 236"/>
                <a:gd name="T42" fmla="*/ 365 w 381"/>
                <a:gd name="T43" fmla="*/ 53 h 236"/>
                <a:gd name="T44" fmla="*/ 375 w 381"/>
                <a:gd name="T45" fmla="*/ 66 h 236"/>
                <a:gd name="T46" fmla="*/ 381 w 381"/>
                <a:gd name="T47" fmla="*/ 76 h 236"/>
                <a:gd name="T48" fmla="*/ 381 w 381"/>
                <a:gd name="T49" fmla="*/ 83 h 236"/>
                <a:gd name="T50" fmla="*/ 379 w 381"/>
                <a:gd name="T51" fmla="*/ 91 h 236"/>
                <a:gd name="T52" fmla="*/ 373 w 381"/>
                <a:gd name="T53" fmla="*/ 97 h 236"/>
                <a:gd name="T54" fmla="*/ 365 w 381"/>
                <a:gd name="T55" fmla="*/ 104 h 236"/>
                <a:gd name="T56" fmla="*/ 354 w 381"/>
                <a:gd name="T57" fmla="*/ 112 h 236"/>
                <a:gd name="T58" fmla="*/ 341 w 381"/>
                <a:gd name="T59" fmla="*/ 118 h 236"/>
                <a:gd name="T60" fmla="*/ 326 w 381"/>
                <a:gd name="T61" fmla="*/ 125 h 236"/>
                <a:gd name="T62" fmla="*/ 307 w 381"/>
                <a:gd name="T63" fmla="*/ 135 h 236"/>
                <a:gd name="T64" fmla="*/ 272 w 381"/>
                <a:gd name="T65" fmla="*/ 148 h 236"/>
                <a:gd name="T66" fmla="*/ 204 w 381"/>
                <a:gd name="T67" fmla="*/ 173 h 236"/>
                <a:gd name="T68" fmla="*/ 133 w 381"/>
                <a:gd name="T69" fmla="*/ 199 h 236"/>
                <a:gd name="T70" fmla="*/ 99 w 381"/>
                <a:gd name="T71" fmla="*/ 213 h 236"/>
                <a:gd name="T72" fmla="*/ 76 w 381"/>
                <a:gd name="T73" fmla="*/ 222 h 236"/>
                <a:gd name="T74" fmla="*/ 57 w 381"/>
                <a:gd name="T75" fmla="*/ 228 h 236"/>
                <a:gd name="T76" fmla="*/ 40 w 381"/>
                <a:gd name="T77" fmla="*/ 234 h 236"/>
                <a:gd name="T78" fmla="*/ 27 w 381"/>
                <a:gd name="T79" fmla="*/ 236 h 236"/>
                <a:gd name="T80" fmla="*/ 15 w 381"/>
                <a:gd name="T81" fmla="*/ 236 h 236"/>
                <a:gd name="T82" fmla="*/ 6 w 381"/>
                <a:gd name="T83" fmla="*/ 236 h 236"/>
                <a:gd name="T84" fmla="*/ 0 w 381"/>
                <a:gd name="T85" fmla="*/ 232 h 236"/>
                <a:gd name="T86" fmla="*/ 0 w 381"/>
                <a:gd name="T87" fmla="*/ 23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1" h="236">
                  <a:moveTo>
                    <a:pt x="0" y="230"/>
                  </a:moveTo>
                  <a:lnTo>
                    <a:pt x="19" y="218"/>
                  </a:lnTo>
                  <a:lnTo>
                    <a:pt x="40" y="205"/>
                  </a:lnTo>
                  <a:lnTo>
                    <a:pt x="57" y="194"/>
                  </a:lnTo>
                  <a:lnTo>
                    <a:pt x="76" y="182"/>
                  </a:lnTo>
                  <a:lnTo>
                    <a:pt x="92" y="173"/>
                  </a:lnTo>
                  <a:lnTo>
                    <a:pt x="109" y="161"/>
                  </a:lnTo>
                  <a:lnTo>
                    <a:pt x="124" y="152"/>
                  </a:lnTo>
                  <a:lnTo>
                    <a:pt x="137" y="144"/>
                  </a:lnTo>
                  <a:lnTo>
                    <a:pt x="151" y="135"/>
                  </a:lnTo>
                  <a:lnTo>
                    <a:pt x="162" y="127"/>
                  </a:lnTo>
                  <a:lnTo>
                    <a:pt x="173" y="119"/>
                  </a:lnTo>
                  <a:lnTo>
                    <a:pt x="185" y="112"/>
                  </a:lnTo>
                  <a:lnTo>
                    <a:pt x="194" y="104"/>
                  </a:lnTo>
                  <a:lnTo>
                    <a:pt x="202" y="99"/>
                  </a:lnTo>
                  <a:lnTo>
                    <a:pt x="209" y="93"/>
                  </a:lnTo>
                  <a:lnTo>
                    <a:pt x="217" y="87"/>
                  </a:lnTo>
                  <a:lnTo>
                    <a:pt x="229" y="78"/>
                  </a:lnTo>
                  <a:lnTo>
                    <a:pt x="238" y="70"/>
                  </a:lnTo>
                  <a:lnTo>
                    <a:pt x="246" y="60"/>
                  </a:lnTo>
                  <a:lnTo>
                    <a:pt x="251" y="53"/>
                  </a:lnTo>
                  <a:lnTo>
                    <a:pt x="257" y="45"/>
                  </a:lnTo>
                  <a:lnTo>
                    <a:pt x="259" y="38"/>
                  </a:lnTo>
                  <a:lnTo>
                    <a:pt x="263" y="30"/>
                  </a:lnTo>
                  <a:lnTo>
                    <a:pt x="263" y="24"/>
                  </a:lnTo>
                  <a:lnTo>
                    <a:pt x="261" y="17"/>
                  </a:lnTo>
                  <a:lnTo>
                    <a:pt x="261" y="13"/>
                  </a:lnTo>
                  <a:lnTo>
                    <a:pt x="261" y="9"/>
                  </a:lnTo>
                  <a:lnTo>
                    <a:pt x="261" y="5"/>
                  </a:lnTo>
                  <a:lnTo>
                    <a:pt x="265" y="3"/>
                  </a:lnTo>
                  <a:lnTo>
                    <a:pt x="267" y="1"/>
                  </a:lnTo>
                  <a:lnTo>
                    <a:pt x="270" y="1"/>
                  </a:lnTo>
                  <a:lnTo>
                    <a:pt x="276" y="0"/>
                  </a:lnTo>
                  <a:lnTo>
                    <a:pt x="282" y="1"/>
                  </a:lnTo>
                  <a:lnTo>
                    <a:pt x="287" y="3"/>
                  </a:lnTo>
                  <a:lnTo>
                    <a:pt x="293" y="5"/>
                  </a:lnTo>
                  <a:lnTo>
                    <a:pt x="301" y="9"/>
                  </a:lnTo>
                  <a:lnTo>
                    <a:pt x="310" y="13"/>
                  </a:lnTo>
                  <a:lnTo>
                    <a:pt x="320" y="17"/>
                  </a:lnTo>
                  <a:lnTo>
                    <a:pt x="329" y="22"/>
                  </a:lnTo>
                  <a:lnTo>
                    <a:pt x="341" y="30"/>
                  </a:lnTo>
                  <a:lnTo>
                    <a:pt x="350" y="38"/>
                  </a:lnTo>
                  <a:lnTo>
                    <a:pt x="358" y="45"/>
                  </a:lnTo>
                  <a:lnTo>
                    <a:pt x="365" y="53"/>
                  </a:lnTo>
                  <a:lnTo>
                    <a:pt x="371" y="60"/>
                  </a:lnTo>
                  <a:lnTo>
                    <a:pt x="375" y="66"/>
                  </a:lnTo>
                  <a:lnTo>
                    <a:pt x="379" y="72"/>
                  </a:lnTo>
                  <a:lnTo>
                    <a:pt x="381" y="76"/>
                  </a:lnTo>
                  <a:lnTo>
                    <a:pt x="381" y="81"/>
                  </a:lnTo>
                  <a:lnTo>
                    <a:pt x="381" y="83"/>
                  </a:lnTo>
                  <a:lnTo>
                    <a:pt x="379" y="87"/>
                  </a:lnTo>
                  <a:lnTo>
                    <a:pt x="379" y="91"/>
                  </a:lnTo>
                  <a:lnTo>
                    <a:pt x="375" y="95"/>
                  </a:lnTo>
                  <a:lnTo>
                    <a:pt x="373" y="97"/>
                  </a:lnTo>
                  <a:lnTo>
                    <a:pt x="369" y="100"/>
                  </a:lnTo>
                  <a:lnTo>
                    <a:pt x="365" y="104"/>
                  </a:lnTo>
                  <a:lnTo>
                    <a:pt x="360" y="108"/>
                  </a:lnTo>
                  <a:lnTo>
                    <a:pt x="354" y="112"/>
                  </a:lnTo>
                  <a:lnTo>
                    <a:pt x="348" y="114"/>
                  </a:lnTo>
                  <a:lnTo>
                    <a:pt x="341" y="118"/>
                  </a:lnTo>
                  <a:lnTo>
                    <a:pt x="333" y="121"/>
                  </a:lnTo>
                  <a:lnTo>
                    <a:pt x="326" y="125"/>
                  </a:lnTo>
                  <a:lnTo>
                    <a:pt x="316" y="131"/>
                  </a:lnTo>
                  <a:lnTo>
                    <a:pt x="307" y="135"/>
                  </a:lnTo>
                  <a:lnTo>
                    <a:pt x="295" y="139"/>
                  </a:lnTo>
                  <a:lnTo>
                    <a:pt x="272" y="148"/>
                  </a:lnTo>
                  <a:lnTo>
                    <a:pt x="249" y="156"/>
                  </a:lnTo>
                  <a:lnTo>
                    <a:pt x="204" y="173"/>
                  </a:lnTo>
                  <a:lnTo>
                    <a:pt x="156" y="190"/>
                  </a:lnTo>
                  <a:lnTo>
                    <a:pt x="133" y="199"/>
                  </a:lnTo>
                  <a:lnTo>
                    <a:pt x="111" y="207"/>
                  </a:lnTo>
                  <a:lnTo>
                    <a:pt x="99" y="213"/>
                  </a:lnTo>
                  <a:lnTo>
                    <a:pt x="88" y="218"/>
                  </a:lnTo>
                  <a:lnTo>
                    <a:pt x="76" y="222"/>
                  </a:lnTo>
                  <a:lnTo>
                    <a:pt x="67" y="226"/>
                  </a:lnTo>
                  <a:lnTo>
                    <a:pt x="57" y="228"/>
                  </a:lnTo>
                  <a:lnTo>
                    <a:pt x="50" y="232"/>
                  </a:lnTo>
                  <a:lnTo>
                    <a:pt x="40" y="234"/>
                  </a:lnTo>
                  <a:lnTo>
                    <a:pt x="33" y="234"/>
                  </a:lnTo>
                  <a:lnTo>
                    <a:pt x="27" y="236"/>
                  </a:lnTo>
                  <a:lnTo>
                    <a:pt x="21" y="236"/>
                  </a:lnTo>
                  <a:lnTo>
                    <a:pt x="15" y="236"/>
                  </a:lnTo>
                  <a:lnTo>
                    <a:pt x="10" y="236"/>
                  </a:lnTo>
                  <a:lnTo>
                    <a:pt x="6" y="236"/>
                  </a:lnTo>
                  <a:lnTo>
                    <a:pt x="4" y="234"/>
                  </a:lnTo>
                  <a:lnTo>
                    <a:pt x="0" y="232"/>
                  </a:lnTo>
                  <a:lnTo>
                    <a:pt x="0" y="230"/>
                  </a:lnTo>
                  <a:lnTo>
                    <a:pt x="0" y="230"/>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81" name="Freeform 19"/>
            <p:cNvSpPr/>
            <p:nvPr/>
          </p:nvSpPr>
          <p:spPr bwMode="auto">
            <a:xfrm>
              <a:off x="1793404" y="1875304"/>
              <a:ext cx="673100" cy="246063"/>
            </a:xfrm>
            <a:custGeom>
              <a:avLst/>
              <a:gdLst>
                <a:gd name="T0" fmla="*/ 109 w 849"/>
                <a:gd name="T1" fmla="*/ 23 h 308"/>
                <a:gd name="T2" fmla="*/ 130 w 849"/>
                <a:gd name="T3" fmla="*/ 30 h 308"/>
                <a:gd name="T4" fmla="*/ 154 w 849"/>
                <a:gd name="T5" fmla="*/ 40 h 308"/>
                <a:gd name="T6" fmla="*/ 183 w 849"/>
                <a:gd name="T7" fmla="*/ 51 h 308"/>
                <a:gd name="T8" fmla="*/ 213 w 849"/>
                <a:gd name="T9" fmla="*/ 63 h 308"/>
                <a:gd name="T10" fmla="*/ 250 w 849"/>
                <a:gd name="T11" fmla="*/ 76 h 308"/>
                <a:gd name="T12" fmla="*/ 288 w 849"/>
                <a:gd name="T13" fmla="*/ 89 h 308"/>
                <a:gd name="T14" fmla="*/ 328 w 849"/>
                <a:gd name="T15" fmla="*/ 105 h 308"/>
                <a:gd name="T16" fmla="*/ 394 w 849"/>
                <a:gd name="T17" fmla="*/ 129 h 308"/>
                <a:gd name="T18" fmla="*/ 480 w 849"/>
                <a:gd name="T19" fmla="*/ 158 h 308"/>
                <a:gd name="T20" fmla="*/ 565 w 849"/>
                <a:gd name="T21" fmla="*/ 179 h 308"/>
                <a:gd name="T22" fmla="*/ 649 w 849"/>
                <a:gd name="T23" fmla="*/ 198 h 308"/>
                <a:gd name="T24" fmla="*/ 710 w 849"/>
                <a:gd name="T25" fmla="*/ 207 h 308"/>
                <a:gd name="T26" fmla="*/ 746 w 849"/>
                <a:gd name="T27" fmla="*/ 213 h 308"/>
                <a:gd name="T28" fmla="*/ 775 w 849"/>
                <a:gd name="T29" fmla="*/ 219 h 308"/>
                <a:gd name="T30" fmla="*/ 799 w 849"/>
                <a:gd name="T31" fmla="*/ 223 h 308"/>
                <a:gd name="T32" fmla="*/ 818 w 849"/>
                <a:gd name="T33" fmla="*/ 228 h 308"/>
                <a:gd name="T34" fmla="*/ 834 w 849"/>
                <a:gd name="T35" fmla="*/ 232 h 308"/>
                <a:gd name="T36" fmla="*/ 843 w 849"/>
                <a:gd name="T37" fmla="*/ 234 h 308"/>
                <a:gd name="T38" fmla="*/ 849 w 849"/>
                <a:gd name="T39" fmla="*/ 238 h 308"/>
                <a:gd name="T40" fmla="*/ 849 w 849"/>
                <a:gd name="T41" fmla="*/ 240 h 308"/>
                <a:gd name="T42" fmla="*/ 845 w 849"/>
                <a:gd name="T43" fmla="*/ 243 h 308"/>
                <a:gd name="T44" fmla="*/ 837 w 849"/>
                <a:gd name="T45" fmla="*/ 247 h 308"/>
                <a:gd name="T46" fmla="*/ 828 w 849"/>
                <a:gd name="T47" fmla="*/ 251 h 308"/>
                <a:gd name="T48" fmla="*/ 813 w 849"/>
                <a:gd name="T49" fmla="*/ 257 h 308"/>
                <a:gd name="T50" fmla="*/ 796 w 849"/>
                <a:gd name="T51" fmla="*/ 262 h 308"/>
                <a:gd name="T52" fmla="*/ 775 w 849"/>
                <a:gd name="T53" fmla="*/ 268 h 308"/>
                <a:gd name="T54" fmla="*/ 752 w 849"/>
                <a:gd name="T55" fmla="*/ 276 h 308"/>
                <a:gd name="T56" fmla="*/ 723 w 849"/>
                <a:gd name="T57" fmla="*/ 282 h 308"/>
                <a:gd name="T58" fmla="*/ 695 w 849"/>
                <a:gd name="T59" fmla="*/ 287 h 308"/>
                <a:gd name="T60" fmla="*/ 670 w 849"/>
                <a:gd name="T61" fmla="*/ 293 h 308"/>
                <a:gd name="T62" fmla="*/ 645 w 849"/>
                <a:gd name="T63" fmla="*/ 299 h 308"/>
                <a:gd name="T64" fmla="*/ 624 w 849"/>
                <a:gd name="T65" fmla="*/ 301 h 308"/>
                <a:gd name="T66" fmla="*/ 605 w 849"/>
                <a:gd name="T67" fmla="*/ 304 h 308"/>
                <a:gd name="T68" fmla="*/ 588 w 849"/>
                <a:gd name="T69" fmla="*/ 306 h 308"/>
                <a:gd name="T70" fmla="*/ 573 w 849"/>
                <a:gd name="T71" fmla="*/ 308 h 308"/>
                <a:gd name="T72" fmla="*/ 554 w 849"/>
                <a:gd name="T73" fmla="*/ 308 h 308"/>
                <a:gd name="T74" fmla="*/ 533 w 849"/>
                <a:gd name="T75" fmla="*/ 306 h 308"/>
                <a:gd name="T76" fmla="*/ 516 w 849"/>
                <a:gd name="T77" fmla="*/ 306 h 308"/>
                <a:gd name="T78" fmla="*/ 504 w 849"/>
                <a:gd name="T79" fmla="*/ 304 h 308"/>
                <a:gd name="T80" fmla="*/ 499 w 849"/>
                <a:gd name="T81" fmla="*/ 301 h 308"/>
                <a:gd name="T82" fmla="*/ 493 w 849"/>
                <a:gd name="T83" fmla="*/ 299 h 308"/>
                <a:gd name="T84" fmla="*/ 484 w 849"/>
                <a:gd name="T85" fmla="*/ 293 h 308"/>
                <a:gd name="T86" fmla="*/ 470 w 849"/>
                <a:gd name="T87" fmla="*/ 285 h 308"/>
                <a:gd name="T88" fmla="*/ 453 w 849"/>
                <a:gd name="T89" fmla="*/ 276 h 308"/>
                <a:gd name="T90" fmla="*/ 432 w 849"/>
                <a:gd name="T91" fmla="*/ 264 h 308"/>
                <a:gd name="T92" fmla="*/ 409 w 849"/>
                <a:gd name="T93" fmla="*/ 249 h 308"/>
                <a:gd name="T94" fmla="*/ 381 w 849"/>
                <a:gd name="T95" fmla="*/ 234 h 308"/>
                <a:gd name="T96" fmla="*/ 350 w 849"/>
                <a:gd name="T97" fmla="*/ 215 h 308"/>
                <a:gd name="T98" fmla="*/ 316 w 849"/>
                <a:gd name="T99" fmla="*/ 194 h 308"/>
                <a:gd name="T100" fmla="*/ 276 w 849"/>
                <a:gd name="T101" fmla="*/ 171 h 308"/>
                <a:gd name="T102" fmla="*/ 234 w 849"/>
                <a:gd name="T103" fmla="*/ 146 h 308"/>
                <a:gd name="T104" fmla="*/ 189 w 849"/>
                <a:gd name="T105" fmla="*/ 118 h 308"/>
                <a:gd name="T106" fmla="*/ 139 w 849"/>
                <a:gd name="T107" fmla="*/ 87 h 308"/>
                <a:gd name="T108" fmla="*/ 88 w 849"/>
                <a:gd name="T109" fmla="*/ 55 h 308"/>
                <a:gd name="T110" fmla="*/ 31 w 849"/>
                <a:gd name="T111" fmla="*/ 21 h 308"/>
                <a:gd name="T112" fmla="*/ 10 w 849"/>
                <a:gd name="T113" fmla="*/ 0 h 308"/>
                <a:gd name="T114" fmla="*/ 29 w 849"/>
                <a:gd name="T115" fmla="*/ 0 h 308"/>
                <a:gd name="T116" fmla="*/ 54 w 849"/>
                <a:gd name="T117" fmla="*/ 6 h 308"/>
                <a:gd name="T118" fmla="*/ 84 w 849"/>
                <a:gd name="T119" fmla="*/ 13 h 308"/>
                <a:gd name="T120" fmla="*/ 99 w 849"/>
                <a:gd name="T121" fmla="*/ 19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9" h="308">
                  <a:moveTo>
                    <a:pt x="99" y="19"/>
                  </a:moveTo>
                  <a:lnTo>
                    <a:pt x="109" y="23"/>
                  </a:lnTo>
                  <a:lnTo>
                    <a:pt x="118" y="26"/>
                  </a:lnTo>
                  <a:lnTo>
                    <a:pt x="130" y="30"/>
                  </a:lnTo>
                  <a:lnTo>
                    <a:pt x="141" y="36"/>
                  </a:lnTo>
                  <a:lnTo>
                    <a:pt x="154" y="40"/>
                  </a:lnTo>
                  <a:lnTo>
                    <a:pt x="168" y="46"/>
                  </a:lnTo>
                  <a:lnTo>
                    <a:pt x="183" y="51"/>
                  </a:lnTo>
                  <a:lnTo>
                    <a:pt x="198" y="57"/>
                  </a:lnTo>
                  <a:lnTo>
                    <a:pt x="213" y="63"/>
                  </a:lnTo>
                  <a:lnTo>
                    <a:pt x="231" y="68"/>
                  </a:lnTo>
                  <a:lnTo>
                    <a:pt x="250" y="76"/>
                  </a:lnTo>
                  <a:lnTo>
                    <a:pt x="267" y="82"/>
                  </a:lnTo>
                  <a:lnTo>
                    <a:pt x="288" y="89"/>
                  </a:lnTo>
                  <a:lnTo>
                    <a:pt x="307" y="97"/>
                  </a:lnTo>
                  <a:lnTo>
                    <a:pt x="328" y="105"/>
                  </a:lnTo>
                  <a:lnTo>
                    <a:pt x="350" y="112"/>
                  </a:lnTo>
                  <a:lnTo>
                    <a:pt x="394" y="129"/>
                  </a:lnTo>
                  <a:lnTo>
                    <a:pt x="438" y="144"/>
                  </a:lnTo>
                  <a:lnTo>
                    <a:pt x="480" y="158"/>
                  </a:lnTo>
                  <a:lnTo>
                    <a:pt x="523" y="169"/>
                  </a:lnTo>
                  <a:lnTo>
                    <a:pt x="565" y="179"/>
                  </a:lnTo>
                  <a:lnTo>
                    <a:pt x="607" y="188"/>
                  </a:lnTo>
                  <a:lnTo>
                    <a:pt x="649" y="198"/>
                  </a:lnTo>
                  <a:lnTo>
                    <a:pt x="691" y="203"/>
                  </a:lnTo>
                  <a:lnTo>
                    <a:pt x="710" y="207"/>
                  </a:lnTo>
                  <a:lnTo>
                    <a:pt x="729" y="211"/>
                  </a:lnTo>
                  <a:lnTo>
                    <a:pt x="746" y="213"/>
                  </a:lnTo>
                  <a:lnTo>
                    <a:pt x="761" y="217"/>
                  </a:lnTo>
                  <a:lnTo>
                    <a:pt x="775" y="219"/>
                  </a:lnTo>
                  <a:lnTo>
                    <a:pt x="788" y="221"/>
                  </a:lnTo>
                  <a:lnTo>
                    <a:pt x="799" y="223"/>
                  </a:lnTo>
                  <a:lnTo>
                    <a:pt x="811" y="226"/>
                  </a:lnTo>
                  <a:lnTo>
                    <a:pt x="818" y="228"/>
                  </a:lnTo>
                  <a:lnTo>
                    <a:pt x="828" y="230"/>
                  </a:lnTo>
                  <a:lnTo>
                    <a:pt x="834" y="232"/>
                  </a:lnTo>
                  <a:lnTo>
                    <a:pt x="839" y="234"/>
                  </a:lnTo>
                  <a:lnTo>
                    <a:pt x="843" y="234"/>
                  </a:lnTo>
                  <a:lnTo>
                    <a:pt x="847" y="236"/>
                  </a:lnTo>
                  <a:lnTo>
                    <a:pt x="849" y="238"/>
                  </a:lnTo>
                  <a:lnTo>
                    <a:pt x="849" y="238"/>
                  </a:lnTo>
                  <a:lnTo>
                    <a:pt x="849" y="240"/>
                  </a:lnTo>
                  <a:lnTo>
                    <a:pt x="847" y="242"/>
                  </a:lnTo>
                  <a:lnTo>
                    <a:pt x="845" y="243"/>
                  </a:lnTo>
                  <a:lnTo>
                    <a:pt x="843" y="245"/>
                  </a:lnTo>
                  <a:lnTo>
                    <a:pt x="837" y="247"/>
                  </a:lnTo>
                  <a:lnTo>
                    <a:pt x="834" y="249"/>
                  </a:lnTo>
                  <a:lnTo>
                    <a:pt x="828" y="251"/>
                  </a:lnTo>
                  <a:lnTo>
                    <a:pt x="820" y="255"/>
                  </a:lnTo>
                  <a:lnTo>
                    <a:pt x="813" y="257"/>
                  </a:lnTo>
                  <a:lnTo>
                    <a:pt x="805" y="261"/>
                  </a:lnTo>
                  <a:lnTo>
                    <a:pt x="796" y="262"/>
                  </a:lnTo>
                  <a:lnTo>
                    <a:pt x="786" y="266"/>
                  </a:lnTo>
                  <a:lnTo>
                    <a:pt x="775" y="268"/>
                  </a:lnTo>
                  <a:lnTo>
                    <a:pt x="763" y="272"/>
                  </a:lnTo>
                  <a:lnTo>
                    <a:pt x="752" y="276"/>
                  </a:lnTo>
                  <a:lnTo>
                    <a:pt x="738" y="280"/>
                  </a:lnTo>
                  <a:lnTo>
                    <a:pt x="723" y="282"/>
                  </a:lnTo>
                  <a:lnTo>
                    <a:pt x="710" y="285"/>
                  </a:lnTo>
                  <a:lnTo>
                    <a:pt x="695" y="287"/>
                  </a:lnTo>
                  <a:lnTo>
                    <a:pt x="683" y="291"/>
                  </a:lnTo>
                  <a:lnTo>
                    <a:pt x="670" y="293"/>
                  </a:lnTo>
                  <a:lnTo>
                    <a:pt x="659" y="295"/>
                  </a:lnTo>
                  <a:lnTo>
                    <a:pt x="645" y="299"/>
                  </a:lnTo>
                  <a:lnTo>
                    <a:pt x="636" y="301"/>
                  </a:lnTo>
                  <a:lnTo>
                    <a:pt x="624" y="301"/>
                  </a:lnTo>
                  <a:lnTo>
                    <a:pt x="615" y="302"/>
                  </a:lnTo>
                  <a:lnTo>
                    <a:pt x="605" y="304"/>
                  </a:lnTo>
                  <a:lnTo>
                    <a:pt x="596" y="306"/>
                  </a:lnTo>
                  <a:lnTo>
                    <a:pt x="588" y="306"/>
                  </a:lnTo>
                  <a:lnTo>
                    <a:pt x="581" y="306"/>
                  </a:lnTo>
                  <a:lnTo>
                    <a:pt x="573" y="308"/>
                  </a:lnTo>
                  <a:lnTo>
                    <a:pt x="567" y="308"/>
                  </a:lnTo>
                  <a:lnTo>
                    <a:pt x="554" y="308"/>
                  </a:lnTo>
                  <a:lnTo>
                    <a:pt x="544" y="308"/>
                  </a:lnTo>
                  <a:lnTo>
                    <a:pt x="533" y="306"/>
                  </a:lnTo>
                  <a:lnTo>
                    <a:pt x="523" y="306"/>
                  </a:lnTo>
                  <a:lnTo>
                    <a:pt x="516" y="306"/>
                  </a:lnTo>
                  <a:lnTo>
                    <a:pt x="510" y="304"/>
                  </a:lnTo>
                  <a:lnTo>
                    <a:pt x="504" y="304"/>
                  </a:lnTo>
                  <a:lnTo>
                    <a:pt x="501" y="302"/>
                  </a:lnTo>
                  <a:lnTo>
                    <a:pt x="499" y="301"/>
                  </a:lnTo>
                  <a:lnTo>
                    <a:pt x="497" y="301"/>
                  </a:lnTo>
                  <a:lnTo>
                    <a:pt x="493" y="299"/>
                  </a:lnTo>
                  <a:lnTo>
                    <a:pt x="489" y="295"/>
                  </a:lnTo>
                  <a:lnTo>
                    <a:pt x="484" y="293"/>
                  </a:lnTo>
                  <a:lnTo>
                    <a:pt x="478" y="289"/>
                  </a:lnTo>
                  <a:lnTo>
                    <a:pt x="470" y="285"/>
                  </a:lnTo>
                  <a:lnTo>
                    <a:pt x="463" y="280"/>
                  </a:lnTo>
                  <a:lnTo>
                    <a:pt x="453" y="276"/>
                  </a:lnTo>
                  <a:lnTo>
                    <a:pt x="444" y="270"/>
                  </a:lnTo>
                  <a:lnTo>
                    <a:pt x="432" y="264"/>
                  </a:lnTo>
                  <a:lnTo>
                    <a:pt x="421" y="257"/>
                  </a:lnTo>
                  <a:lnTo>
                    <a:pt x="409" y="249"/>
                  </a:lnTo>
                  <a:lnTo>
                    <a:pt x="396" y="242"/>
                  </a:lnTo>
                  <a:lnTo>
                    <a:pt x="381" y="234"/>
                  </a:lnTo>
                  <a:lnTo>
                    <a:pt x="366" y="224"/>
                  </a:lnTo>
                  <a:lnTo>
                    <a:pt x="350" y="215"/>
                  </a:lnTo>
                  <a:lnTo>
                    <a:pt x="333" y="205"/>
                  </a:lnTo>
                  <a:lnTo>
                    <a:pt x="316" y="194"/>
                  </a:lnTo>
                  <a:lnTo>
                    <a:pt x="297" y="183"/>
                  </a:lnTo>
                  <a:lnTo>
                    <a:pt x="276" y="171"/>
                  </a:lnTo>
                  <a:lnTo>
                    <a:pt x="257" y="158"/>
                  </a:lnTo>
                  <a:lnTo>
                    <a:pt x="234" y="146"/>
                  </a:lnTo>
                  <a:lnTo>
                    <a:pt x="213" y="133"/>
                  </a:lnTo>
                  <a:lnTo>
                    <a:pt x="189" y="118"/>
                  </a:lnTo>
                  <a:lnTo>
                    <a:pt x="166" y="103"/>
                  </a:lnTo>
                  <a:lnTo>
                    <a:pt x="139" y="87"/>
                  </a:lnTo>
                  <a:lnTo>
                    <a:pt x="115" y="72"/>
                  </a:lnTo>
                  <a:lnTo>
                    <a:pt x="88" y="55"/>
                  </a:lnTo>
                  <a:lnTo>
                    <a:pt x="59" y="38"/>
                  </a:lnTo>
                  <a:lnTo>
                    <a:pt x="31" y="21"/>
                  </a:lnTo>
                  <a:lnTo>
                    <a:pt x="0" y="2"/>
                  </a:lnTo>
                  <a:lnTo>
                    <a:pt x="10" y="0"/>
                  </a:lnTo>
                  <a:lnTo>
                    <a:pt x="19" y="0"/>
                  </a:lnTo>
                  <a:lnTo>
                    <a:pt x="29" y="0"/>
                  </a:lnTo>
                  <a:lnTo>
                    <a:pt x="40" y="2"/>
                  </a:lnTo>
                  <a:lnTo>
                    <a:pt x="54" y="6"/>
                  </a:lnTo>
                  <a:lnTo>
                    <a:pt x="69" y="9"/>
                  </a:lnTo>
                  <a:lnTo>
                    <a:pt x="84" y="13"/>
                  </a:lnTo>
                  <a:lnTo>
                    <a:pt x="99" y="19"/>
                  </a:lnTo>
                  <a:lnTo>
                    <a:pt x="99" y="19"/>
                  </a:lnTo>
                </a:path>
              </a:pathLst>
            </a:custGeom>
            <a:grpFill/>
            <a:ln w="9525">
              <a:noFill/>
              <a:prstDash val="solid"/>
              <a:round/>
            </a:ln>
          </p:spPr>
          <p:txBody>
            <a:bodyPr vert="horz" wrap="square" lIns="91440" tIns="45720" rIns="91440" bIns="45720" numCol="1" anchor="t" anchorCtr="0" compatLnSpc="1"/>
            <a:lstStyle/>
            <a:p>
              <a:endParaRPr lang="zh-CN" altLang="en-US"/>
            </a:p>
          </p:txBody>
        </p:sp>
      </p:grpSp>
      <p:sp>
        <p:nvSpPr>
          <p:cNvPr id="82" name="Freeform 7"/>
          <p:cNvSpPr/>
          <p:nvPr/>
        </p:nvSpPr>
        <p:spPr bwMode="auto">
          <a:xfrm>
            <a:off x="2194804" y="2798891"/>
            <a:ext cx="185580" cy="387343"/>
          </a:xfrm>
          <a:custGeom>
            <a:avLst/>
            <a:gdLst>
              <a:gd name="T0" fmla="*/ 15 w 173"/>
              <a:gd name="T1" fmla="*/ 38 h 304"/>
              <a:gd name="T2" fmla="*/ 6 w 173"/>
              <a:gd name="T3" fmla="*/ 32 h 304"/>
              <a:gd name="T4" fmla="*/ 2 w 173"/>
              <a:gd name="T5" fmla="*/ 28 h 304"/>
              <a:gd name="T6" fmla="*/ 2 w 173"/>
              <a:gd name="T7" fmla="*/ 21 h 304"/>
              <a:gd name="T8" fmla="*/ 6 w 173"/>
              <a:gd name="T9" fmla="*/ 13 h 304"/>
              <a:gd name="T10" fmla="*/ 13 w 173"/>
              <a:gd name="T11" fmla="*/ 6 h 304"/>
              <a:gd name="T12" fmla="*/ 25 w 173"/>
              <a:gd name="T13" fmla="*/ 2 h 304"/>
              <a:gd name="T14" fmla="*/ 40 w 173"/>
              <a:gd name="T15" fmla="*/ 0 h 304"/>
              <a:gd name="T16" fmla="*/ 57 w 173"/>
              <a:gd name="T17" fmla="*/ 0 h 304"/>
              <a:gd name="T18" fmla="*/ 84 w 173"/>
              <a:gd name="T19" fmla="*/ 4 h 304"/>
              <a:gd name="T20" fmla="*/ 122 w 173"/>
              <a:gd name="T21" fmla="*/ 11 h 304"/>
              <a:gd name="T22" fmla="*/ 139 w 173"/>
              <a:gd name="T23" fmla="*/ 17 h 304"/>
              <a:gd name="T24" fmla="*/ 152 w 173"/>
              <a:gd name="T25" fmla="*/ 25 h 304"/>
              <a:gd name="T26" fmla="*/ 162 w 173"/>
              <a:gd name="T27" fmla="*/ 34 h 304"/>
              <a:gd name="T28" fmla="*/ 167 w 173"/>
              <a:gd name="T29" fmla="*/ 45 h 304"/>
              <a:gd name="T30" fmla="*/ 167 w 173"/>
              <a:gd name="T31" fmla="*/ 53 h 304"/>
              <a:gd name="T32" fmla="*/ 167 w 173"/>
              <a:gd name="T33" fmla="*/ 65 h 304"/>
              <a:gd name="T34" fmla="*/ 167 w 173"/>
              <a:gd name="T35" fmla="*/ 80 h 304"/>
              <a:gd name="T36" fmla="*/ 167 w 173"/>
              <a:gd name="T37" fmla="*/ 97 h 304"/>
              <a:gd name="T38" fmla="*/ 169 w 173"/>
              <a:gd name="T39" fmla="*/ 116 h 304"/>
              <a:gd name="T40" fmla="*/ 171 w 173"/>
              <a:gd name="T41" fmla="*/ 139 h 304"/>
              <a:gd name="T42" fmla="*/ 171 w 173"/>
              <a:gd name="T43" fmla="*/ 162 h 304"/>
              <a:gd name="T44" fmla="*/ 173 w 173"/>
              <a:gd name="T45" fmla="*/ 190 h 304"/>
              <a:gd name="T46" fmla="*/ 173 w 173"/>
              <a:gd name="T47" fmla="*/ 217 h 304"/>
              <a:gd name="T48" fmla="*/ 173 w 173"/>
              <a:gd name="T49" fmla="*/ 240 h 304"/>
              <a:gd name="T50" fmla="*/ 171 w 173"/>
              <a:gd name="T51" fmla="*/ 259 h 304"/>
              <a:gd name="T52" fmla="*/ 169 w 173"/>
              <a:gd name="T53" fmla="*/ 276 h 304"/>
              <a:gd name="T54" fmla="*/ 165 w 173"/>
              <a:gd name="T55" fmla="*/ 287 h 304"/>
              <a:gd name="T56" fmla="*/ 164 w 173"/>
              <a:gd name="T57" fmla="*/ 297 h 304"/>
              <a:gd name="T58" fmla="*/ 160 w 173"/>
              <a:gd name="T59" fmla="*/ 302 h 304"/>
              <a:gd name="T60" fmla="*/ 154 w 173"/>
              <a:gd name="T61" fmla="*/ 304 h 304"/>
              <a:gd name="T62" fmla="*/ 146 w 173"/>
              <a:gd name="T63" fmla="*/ 302 h 304"/>
              <a:gd name="T64" fmla="*/ 139 w 173"/>
              <a:gd name="T65" fmla="*/ 297 h 304"/>
              <a:gd name="T66" fmla="*/ 131 w 173"/>
              <a:gd name="T67" fmla="*/ 285 h 304"/>
              <a:gd name="T68" fmla="*/ 124 w 173"/>
              <a:gd name="T69" fmla="*/ 270 h 304"/>
              <a:gd name="T70" fmla="*/ 118 w 173"/>
              <a:gd name="T71" fmla="*/ 253 h 304"/>
              <a:gd name="T72" fmla="*/ 110 w 173"/>
              <a:gd name="T73" fmla="*/ 230 h 304"/>
              <a:gd name="T74" fmla="*/ 103 w 173"/>
              <a:gd name="T75" fmla="*/ 203 h 304"/>
              <a:gd name="T76" fmla="*/ 95 w 173"/>
              <a:gd name="T77" fmla="*/ 173 h 304"/>
              <a:gd name="T78" fmla="*/ 87 w 173"/>
              <a:gd name="T79" fmla="*/ 143 h 304"/>
              <a:gd name="T80" fmla="*/ 80 w 173"/>
              <a:gd name="T81" fmla="*/ 116 h 304"/>
              <a:gd name="T82" fmla="*/ 70 w 173"/>
              <a:gd name="T83" fmla="*/ 93 h 304"/>
              <a:gd name="T84" fmla="*/ 61 w 173"/>
              <a:gd name="T85" fmla="*/ 76 h 304"/>
              <a:gd name="T86" fmla="*/ 51 w 173"/>
              <a:gd name="T87" fmla="*/ 61 h 304"/>
              <a:gd name="T88" fmla="*/ 42 w 173"/>
              <a:gd name="T89" fmla="*/ 51 h 304"/>
              <a:gd name="T90" fmla="*/ 32 w 173"/>
              <a:gd name="T91" fmla="*/ 44 h 304"/>
              <a:gd name="T92" fmla="*/ 23 w 173"/>
              <a:gd name="T93" fmla="*/ 4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3" h="304">
                <a:moveTo>
                  <a:pt x="23" y="40"/>
                </a:moveTo>
                <a:lnTo>
                  <a:pt x="15" y="38"/>
                </a:lnTo>
                <a:lnTo>
                  <a:pt x="11" y="36"/>
                </a:lnTo>
                <a:lnTo>
                  <a:pt x="6" y="32"/>
                </a:lnTo>
                <a:lnTo>
                  <a:pt x="4" y="30"/>
                </a:lnTo>
                <a:lnTo>
                  <a:pt x="2" y="28"/>
                </a:lnTo>
                <a:lnTo>
                  <a:pt x="0" y="25"/>
                </a:lnTo>
                <a:lnTo>
                  <a:pt x="2" y="21"/>
                </a:lnTo>
                <a:lnTo>
                  <a:pt x="4" y="17"/>
                </a:lnTo>
                <a:lnTo>
                  <a:pt x="6" y="13"/>
                </a:lnTo>
                <a:lnTo>
                  <a:pt x="10" y="9"/>
                </a:lnTo>
                <a:lnTo>
                  <a:pt x="13" y="6"/>
                </a:lnTo>
                <a:lnTo>
                  <a:pt x="19" y="4"/>
                </a:lnTo>
                <a:lnTo>
                  <a:pt x="25" y="2"/>
                </a:lnTo>
                <a:lnTo>
                  <a:pt x="32" y="0"/>
                </a:lnTo>
                <a:lnTo>
                  <a:pt x="40" y="0"/>
                </a:lnTo>
                <a:lnTo>
                  <a:pt x="49" y="0"/>
                </a:lnTo>
                <a:lnTo>
                  <a:pt x="57" y="0"/>
                </a:lnTo>
                <a:lnTo>
                  <a:pt x="65" y="0"/>
                </a:lnTo>
                <a:lnTo>
                  <a:pt x="84" y="4"/>
                </a:lnTo>
                <a:lnTo>
                  <a:pt x="103" y="7"/>
                </a:lnTo>
                <a:lnTo>
                  <a:pt x="122" y="11"/>
                </a:lnTo>
                <a:lnTo>
                  <a:pt x="131" y="13"/>
                </a:lnTo>
                <a:lnTo>
                  <a:pt x="139" y="17"/>
                </a:lnTo>
                <a:lnTo>
                  <a:pt x="146" y="21"/>
                </a:lnTo>
                <a:lnTo>
                  <a:pt x="152" y="25"/>
                </a:lnTo>
                <a:lnTo>
                  <a:pt x="158" y="28"/>
                </a:lnTo>
                <a:lnTo>
                  <a:pt x="162" y="34"/>
                </a:lnTo>
                <a:lnTo>
                  <a:pt x="165" y="40"/>
                </a:lnTo>
                <a:lnTo>
                  <a:pt x="167" y="45"/>
                </a:lnTo>
                <a:lnTo>
                  <a:pt x="167" y="49"/>
                </a:lnTo>
                <a:lnTo>
                  <a:pt x="167" y="53"/>
                </a:lnTo>
                <a:lnTo>
                  <a:pt x="167" y="59"/>
                </a:lnTo>
                <a:lnTo>
                  <a:pt x="167" y="65"/>
                </a:lnTo>
                <a:lnTo>
                  <a:pt x="167" y="72"/>
                </a:lnTo>
                <a:lnTo>
                  <a:pt x="167" y="80"/>
                </a:lnTo>
                <a:lnTo>
                  <a:pt x="167" y="87"/>
                </a:lnTo>
                <a:lnTo>
                  <a:pt x="167" y="97"/>
                </a:lnTo>
                <a:lnTo>
                  <a:pt x="169" y="106"/>
                </a:lnTo>
                <a:lnTo>
                  <a:pt x="169" y="116"/>
                </a:lnTo>
                <a:lnTo>
                  <a:pt x="169" y="127"/>
                </a:lnTo>
                <a:lnTo>
                  <a:pt x="171" y="139"/>
                </a:lnTo>
                <a:lnTo>
                  <a:pt x="171" y="150"/>
                </a:lnTo>
                <a:lnTo>
                  <a:pt x="171" y="162"/>
                </a:lnTo>
                <a:lnTo>
                  <a:pt x="173" y="175"/>
                </a:lnTo>
                <a:lnTo>
                  <a:pt x="173" y="190"/>
                </a:lnTo>
                <a:lnTo>
                  <a:pt x="173" y="203"/>
                </a:lnTo>
                <a:lnTo>
                  <a:pt x="173" y="217"/>
                </a:lnTo>
                <a:lnTo>
                  <a:pt x="173" y="228"/>
                </a:lnTo>
                <a:lnTo>
                  <a:pt x="173" y="240"/>
                </a:lnTo>
                <a:lnTo>
                  <a:pt x="171" y="249"/>
                </a:lnTo>
                <a:lnTo>
                  <a:pt x="171" y="259"/>
                </a:lnTo>
                <a:lnTo>
                  <a:pt x="169" y="268"/>
                </a:lnTo>
                <a:lnTo>
                  <a:pt x="169" y="276"/>
                </a:lnTo>
                <a:lnTo>
                  <a:pt x="167" y="281"/>
                </a:lnTo>
                <a:lnTo>
                  <a:pt x="165" y="287"/>
                </a:lnTo>
                <a:lnTo>
                  <a:pt x="165" y="293"/>
                </a:lnTo>
                <a:lnTo>
                  <a:pt x="164" y="297"/>
                </a:lnTo>
                <a:lnTo>
                  <a:pt x="162" y="301"/>
                </a:lnTo>
                <a:lnTo>
                  <a:pt x="160" y="302"/>
                </a:lnTo>
                <a:lnTo>
                  <a:pt x="156" y="304"/>
                </a:lnTo>
                <a:lnTo>
                  <a:pt x="154" y="304"/>
                </a:lnTo>
                <a:lnTo>
                  <a:pt x="150" y="304"/>
                </a:lnTo>
                <a:lnTo>
                  <a:pt x="146" y="302"/>
                </a:lnTo>
                <a:lnTo>
                  <a:pt x="143" y="301"/>
                </a:lnTo>
                <a:lnTo>
                  <a:pt x="139" y="297"/>
                </a:lnTo>
                <a:lnTo>
                  <a:pt x="135" y="291"/>
                </a:lnTo>
                <a:lnTo>
                  <a:pt x="131" y="285"/>
                </a:lnTo>
                <a:lnTo>
                  <a:pt x="127" y="280"/>
                </a:lnTo>
                <a:lnTo>
                  <a:pt x="124" y="270"/>
                </a:lnTo>
                <a:lnTo>
                  <a:pt x="122" y="262"/>
                </a:lnTo>
                <a:lnTo>
                  <a:pt x="118" y="253"/>
                </a:lnTo>
                <a:lnTo>
                  <a:pt x="114" y="242"/>
                </a:lnTo>
                <a:lnTo>
                  <a:pt x="110" y="230"/>
                </a:lnTo>
                <a:lnTo>
                  <a:pt x="107" y="217"/>
                </a:lnTo>
                <a:lnTo>
                  <a:pt x="103" y="203"/>
                </a:lnTo>
                <a:lnTo>
                  <a:pt x="99" y="188"/>
                </a:lnTo>
                <a:lnTo>
                  <a:pt x="95" y="173"/>
                </a:lnTo>
                <a:lnTo>
                  <a:pt x="91" y="156"/>
                </a:lnTo>
                <a:lnTo>
                  <a:pt x="87" y="143"/>
                </a:lnTo>
                <a:lnTo>
                  <a:pt x="84" y="129"/>
                </a:lnTo>
                <a:lnTo>
                  <a:pt x="80" y="116"/>
                </a:lnTo>
                <a:lnTo>
                  <a:pt x="74" y="104"/>
                </a:lnTo>
                <a:lnTo>
                  <a:pt x="70" y="93"/>
                </a:lnTo>
                <a:lnTo>
                  <a:pt x="67" y="84"/>
                </a:lnTo>
                <a:lnTo>
                  <a:pt x="61" y="76"/>
                </a:lnTo>
                <a:lnTo>
                  <a:pt x="57" y="68"/>
                </a:lnTo>
                <a:lnTo>
                  <a:pt x="51" y="61"/>
                </a:lnTo>
                <a:lnTo>
                  <a:pt x="48" y="55"/>
                </a:lnTo>
                <a:lnTo>
                  <a:pt x="42" y="51"/>
                </a:lnTo>
                <a:lnTo>
                  <a:pt x="38" y="47"/>
                </a:lnTo>
                <a:lnTo>
                  <a:pt x="32" y="44"/>
                </a:lnTo>
                <a:lnTo>
                  <a:pt x="29" y="42"/>
                </a:lnTo>
                <a:lnTo>
                  <a:pt x="23" y="40"/>
                </a:lnTo>
                <a:lnTo>
                  <a:pt x="23" y="40"/>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83" name="Freeform 8"/>
          <p:cNvSpPr/>
          <p:nvPr/>
        </p:nvSpPr>
        <p:spPr bwMode="auto">
          <a:xfrm>
            <a:off x="2640622" y="2728005"/>
            <a:ext cx="183447" cy="443039"/>
          </a:xfrm>
          <a:custGeom>
            <a:avLst/>
            <a:gdLst>
              <a:gd name="T0" fmla="*/ 36 w 173"/>
              <a:gd name="T1" fmla="*/ 24 h 350"/>
              <a:gd name="T2" fmla="*/ 30 w 173"/>
              <a:gd name="T3" fmla="*/ 19 h 350"/>
              <a:gd name="T4" fmla="*/ 28 w 173"/>
              <a:gd name="T5" fmla="*/ 13 h 350"/>
              <a:gd name="T6" fmla="*/ 32 w 173"/>
              <a:gd name="T7" fmla="*/ 7 h 350"/>
              <a:gd name="T8" fmla="*/ 36 w 173"/>
              <a:gd name="T9" fmla="*/ 4 h 350"/>
              <a:gd name="T10" fmla="*/ 47 w 173"/>
              <a:gd name="T11" fmla="*/ 2 h 350"/>
              <a:gd name="T12" fmla="*/ 59 w 173"/>
              <a:gd name="T13" fmla="*/ 0 h 350"/>
              <a:gd name="T14" fmla="*/ 70 w 173"/>
              <a:gd name="T15" fmla="*/ 2 h 350"/>
              <a:gd name="T16" fmla="*/ 81 w 173"/>
              <a:gd name="T17" fmla="*/ 2 h 350"/>
              <a:gd name="T18" fmla="*/ 97 w 173"/>
              <a:gd name="T19" fmla="*/ 4 h 350"/>
              <a:gd name="T20" fmla="*/ 119 w 173"/>
              <a:gd name="T21" fmla="*/ 7 h 350"/>
              <a:gd name="T22" fmla="*/ 142 w 173"/>
              <a:gd name="T23" fmla="*/ 13 h 350"/>
              <a:gd name="T24" fmla="*/ 157 w 173"/>
              <a:gd name="T25" fmla="*/ 23 h 350"/>
              <a:gd name="T26" fmla="*/ 169 w 173"/>
              <a:gd name="T27" fmla="*/ 34 h 350"/>
              <a:gd name="T28" fmla="*/ 173 w 173"/>
              <a:gd name="T29" fmla="*/ 43 h 350"/>
              <a:gd name="T30" fmla="*/ 173 w 173"/>
              <a:gd name="T31" fmla="*/ 51 h 350"/>
              <a:gd name="T32" fmla="*/ 171 w 173"/>
              <a:gd name="T33" fmla="*/ 68 h 350"/>
              <a:gd name="T34" fmla="*/ 161 w 173"/>
              <a:gd name="T35" fmla="*/ 95 h 350"/>
              <a:gd name="T36" fmla="*/ 148 w 173"/>
              <a:gd name="T37" fmla="*/ 129 h 350"/>
              <a:gd name="T38" fmla="*/ 129 w 173"/>
              <a:gd name="T39" fmla="*/ 167 h 350"/>
              <a:gd name="T40" fmla="*/ 108 w 173"/>
              <a:gd name="T41" fmla="*/ 205 h 350"/>
              <a:gd name="T42" fmla="*/ 89 w 173"/>
              <a:gd name="T43" fmla="*/ 240 h 350"/>
              <a:gd name="T44" fmla="*/ 70 w 173"/>
              <a:gd name="T45" fmla="*/ 272 h 350"/>
              <a:gd name="T46" fmla="*/ 51 w 173"/>
              <a:gd name="T47" fmla="*/ 300 h 350"/>
              <a:gd name="T48" fmla="*/ 34 w 173"/>
              <a:gd name="T49" fmla="*/ 325 h 350"/>
              <a:gd name="T50" fmla="*/ 22 w 173"/>
              <a:gd name="T51" fmla="*/ 337 h 350"/>
              <a:gd name="T52" fmla="*/ 17 w 173"/>
              <a:gd name="T53" fmla="*/ 344 h 350"/>
              <a:gd name="T54" fmla="*/ 13 w 173"/>
              <a:gd name="T55" fmla="*/ 348 h 350"/>
              <a:gd name="T56" fmla="*/ 9 w 173"/>
              <a:gd name="T57" fmla="*/ 350 h 350"/>
              <a:gd name="T58" fmla="*/ 5 w 173"/>
              <a:gd name="T59" fmla="*/ 350 h 350"/>
              <a:gd name="T60" fmla="*/ 1 w 173"/>
              <a:gd name="T61" fmla="*/ 346 h 350"/>
              <a:gd name="T62" fmla="*/ 0 w 173"/>
              <a:gd name="T63" fmla="*/ 340 h 350"/>
              <a:gd name="T64" fmla="*/ 0 w 173"/>
              <a:gd name="T65" fmla="*/ 331 h 350"/>
              <a:gd name="T66" fmla="*/ 1 w 173"/>
              <a:gd name="T67" fmla="*/ 318 h 350"/>
              <a:gd name="T68" fmla="*/ 5 w 173"/>
              <a:gd name="T69" fmla="*/ 300 h 350"/>
              <a:gd name="T70" fmla="*/ 11 w 173"/>
              <a:gd name="T71" fmla="*/ 281 h 350"/>
              <a:gd name="T72" fmla="*/ 17 w 173"/>
              <a:gd name="T73" fmla="*/ 259 h 350"/>
              <a:gd name="T74" fmla="*/ 26 w 173"/>
              <a:gd name="T75" fmla="*/ 220 h 350"/>
              <a:gd name="T76" fmla="*/ 40 w 173"/>
              <a:gd name="T77" fmla="*/ 177 h 350"/>
              <a:gd name="T78" fmla="*/ 49 w 173"/>
              <a:gd name="T79" fmla="*/ 137 h 350"/>
              <a:gd name="T80" fmla="*/ 57 w 173"/>
              <a:gd name="T81" fmla="*/ 104 h 350"/>
              <a:gd name="T82" fmla="*/ 60 w 173"/>
              <a:gd name="T83" fmla="*/ 80 h 350"/>
              <a:gd name="T84" fmla="*/ 60 w 173"/>
              <a:gd name="T85" fmla="*/ 57 h 350"/>
              <a:gd name="T86" fmla="*/ 57 w 173"/>
              <a:gd name="T87" fmla="*/ 42 h 350"/>
              <a:gd name="T88" fmla="*/ 47 w 173"/>
              <a:gd name="T89" fmla="*/ 30 h 350"/>
              <a:gd name="T90" fmla="*/ 40 w 173"/>
              <a:gd name="T91" fmla="*/ 28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3" h="350">
                <a:moveTo>
                  <a:pt x="40" y="28"/>
                </a:moveTo>
                <a:lnTo>
                  <a:pt x="36" y="24"/>
                </a:lnTo>
                <a:lnTo>
                  <a:pt x="32" y="23"/>
                </a:lnTo>
                <a:lnTo>
                  <a:pt x="30" y="19"/>
                </a:lnTo>
                <a:lnTo>
                  <a:pt x="30" y="17"/>
                </a:lnTo>
                <a:lnTo>
                  <a:pt x="28" y="13"/>
                </a:lnTo>
                <a:lnTo>
                  <a:pt x="30" y="9"/>
                </a:lnTo>
                <a:lnTo>
                  <a:pt x="32" y="7"/>
                </a:lnTo>
                <a:lnTo>
                  <a:pt x="34" y="5"/>
                </a:lnTo>
                <a:lnTo>
                  <a:pt x="36" y="4"/>
                </a:lnTo>
                <a:lnTo>
                  <a:pt x="41" y="2"/>
                </a:lnTo>
                <a:lnTo>
                  <a:pt x="47" y="2"/>
                </a:lnTo>
                <a:lnTo>
                  <a:pt x="55" y="0"/>
                </a:lnTo>
                <a:lnTo>
                  <a:pt x="59" y="0"/>
                </a:lnTo>
                <a:lnTo>
                  <a:pt x="64" y="2"/>
                </a:lnTo>
                <a:lnTo>
                  <a:pt x="70" y="2"/>
                </a:lnTo>
                <a:lnTo>
                  <a:pt x="76" y="2"/>
                </a:lnTo>
                <a:lnTo>
                  <a:pt x="81" y="2"/>
                </a:lnTo>
                <a:lnTo>
                  <a:pt x="89" y="4"/>
                </a:lnTo>
                <a:lnTo>
                  <a:pt x="97" y="4"/>
                </a:lnTo>
                <a:lnTo>
                  <a:pt x="106" y="5"/>
                </a:lnTo>
                <a:lnTo>
                  <a:pt x="119" y="7"/>
                </a:lnTo>
                <a:lnTo>
                  <a:pt x="131" y="11"/>
                </a:lnTo>
                <a:lnTo>
                  <a:pt x="142" y="13"/>
                </a:lnTo>
                <a:lnTo>
                  <a:pt x="150" y="17"/>
                </a:lnTo>
                <a:lnTo>
                  <a:pt x="157" y="23"/>
                </a:lnTo>
                <a:lnTo>
                  <a:pt x="163" y="28"/>
                </a:lnTo>
                <a:lnTo>
                  <a:pt x="169" y="34"/>
                </a:lnTo>
                <a:lnTo>
                  <a:pt x="171" y="40"/>
                </a:lnTo>
                <a:lnTo>
                  <a:pt x="173" y="43"/>
                </a:lnTo>
                <a:lnTo>
                  <a:pt x="173" y="47"/>
                </a:lnTo>
                <a:lnTo>
                  <a:pt x="173" y="51"/>
                </a:lnTo>
                <a:lnTo>
                  <a:pt x="173" y="57"/>
                </a:lnTo>
                <a:lnTo>
                  <a:pt x="171" y="68"/>
                </a:lnTo>
                <a:lnTo>
                  <a:pt x="167" y="82"/>
                </a:lnTo>
                <a:lnTo>
                  <a:pt x="161" y="95"/>
                </a:lnTo>
                <a:lnTo>
                  <a:pt x="156" y="112"/>
                </a:lnTo>
                <a:lnTo>
                  <a:pt x="148" y="129"/>
                </a:lnTo>
                <a:lnTo>
                  <a:pt x="138" y="148"/>
                </a:lnTo>
                <a:lnTo>
                  <a:pt x="129" y="167"/>
                </a:lnTo>
                <a:lnTo>
                  <a:pt x="119" y="186"/>
                </a:lnTo>
                <a:lnTo>
                  <a:pt x="108" y="205"/>
                </a:lnTo>
                <a:lnTo>
                  <a:pt x="98" y="222"/>
                </a:lnTo>
                <a:lnTo>
                  <a:pt x="89" y="240"/>
                </a:lnTo>
                <a:lnTo>
                  <a:pt x="79" y="255"/>
                </a:lnTo>
                <a:lnTo>
                  <a:pt x="70" y="272"/>
                </a:lnTo>
                <a:lnTo>
                  <a:pt x="59" y="287"/>
                </a:lnTo>
                <a:lnTo>
                  <a:pt x="51" y="300"/>
                </a:lnTo>
                <a:lnTo>
                  <a:pt x="41" y="314"/>
                </a:lnTo>
                <a:lnTo>
                  <a:pt x="34" y="325"/>
                </a:lnTo>
                <a:lnTo>
                  <a:pt x="26" y="333"/>
                </a:lnTo>
                <a:lnTo>
                  <a:pt x="22" y="337"/>
                </a:lnTo>
                <a:lnTo>
                  <a:pt x="21" y="340"/>
                </a:lnTo>
                <a:lnTo>
                  <a:pt x="17" y="344"/>
                </a:lnTo>
                <a:lnTo>
                  <a:pt x="15" y="346"/>
                </a:lnTo>
                <a:lnTo>
                  <a:pt x="13" y="348"/>
                </a:lnTo>
                <a:lnTo>
                  <a:pt x="9" y="350"/>
                </a:lnTo>
                <a:lnTo>
                  <a:pt x="9" y="350"/>
                </a:lnTo>
                <a:lnTo>
                  <a:pt x="7" y="350"/>
                </a:lnTo>
                <a:lnTo>
                  <a:pt x="5" y="350"/>
                </a:lnTo>
                <a:lnTo>
                  <a:pt x="3" y="348"/>
                </a:lnTo>
                <a:lnTo>
                  <a:pt x="1" y="346"/>
                </a:lnTo>
                <a:lnTo>
                  <a:pt x="1" y="344"/>
                </a:lnTo>
                <a:lnTo>
                  <a:pt x="0" y="340"/>
                </a:lnTo>
                <a:lnTo>
                  <a:pt x="0" y="335"/>
                </a:lnTo>
                <a:lnTo>
                  <a:pt x="0" y="331"/>
                </a:lnTo>
                <a:lnTo>
                  <a:pt x="1" y="325"/>
                </a:lnTo>
                <a:lnTo>
                  <a:pt x="1" y="318"/>
                </a:lnTo>
                <a:lnTo>
                  <a:pt x="3" y="310"/>
                </a:lnTo>
                <a:lnTo>
                  <a:pt x="5" y="300"/>
                </a:lnTo>
                <a:lnTo>
                  <a:pt x="7" y="293"/>
                </a:lnTo>
                <a:lnTo>
                  <a:pt x="11" y="281"/>
                </a:lnTo>
                <a:lnTo>
                  <a:pt x="13" y="270"/>
                </a:lnTo>
                <a:lnTo>
                  <a:pt x="17" y="259"/>
                </a:lnTo>
                <a:lnTo>
                  <a:pt x="21" y="247"/>
                </a:lnTo>
                <a:lnTo>
                  <a:pt x="26" y="220"/>
                </a:lnTo>
                <a:lnTo>
                  <a:pt x="34" y="198"/>
                </a:lnTo>
                <a:lnTo>
                  <a:pt x="40" y="177"/>
                </a:lnTo>
                <a:lnTo>
                  <a:pt x="45" y="156"/>
                </a:lnTo>
                <a:lnTo>
                  <a:pt x="49" y="137"/>
                </a:lnTo>
                <a:lnTo>
                  <a:pt x="53" y="120"/>
                </a:lnTo>
                <a:lnTo>
                  <a:pt x="57" y="104"/>
                </a:lnTo>
                <a:lnTo>
                  <a:pt x="59" y="91"/>
                </a:lnTo>
                <a:lnTo>
                  <a:pt x="60" y="80"/>
                </a:lnTo>
                <a:lnTo>
                  <a:pt x="62" y="68"/>
                </a:lnTo>
                <a:lnTo>
                  <a:pt x="60" y="57"/>
                </a:lnTo>
                <a:lnTo>
                  <a:pt x="59" y="49"/>
                </a:lnTo>
                <a:lnTo>
                  <a:pt x="57" y="42"/>
                </a:lnTo>
                <a:lnTo>
                  <a:pt x="53" y="36"/>
                </a:lnTo>
                <a:lnTo>
                  <a:pt x="47" y="30"/>
                </a:lnTo>
                <a:lnTo>
                  <a:pt x="40" y="28"/>
                </a:lnTo>
                <a:lnTo>
                  <a:pt x="40" y="28"/>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84" name="Freeform 9"/>
          <p:cNvSpPr/>
          <p:nvPr/>
        </p:nvSpPr>
        <p:spPr bwMode="auto">
          <a:xfrm>
            <a:off x="2017756" y="2879904"/>
            <a:ext cx="1064418" cy="212658"/>
          </a:xfrm>
          <a:custGeom>
            <a:avLst/>
            <a:gdLst>
              <a:gd name="T0" fmla="*/ 53 w 998"/>
              <a:gd name="T1" fmla="*/ 165 h 167"/>
              <a:gd name="T2" fmla="*/ 38 w 998"/>
              <a:gd name="T3" fmla="*/ 159 h 167"/>
              <a:gd name="T4" fmla="*/ 19 w 998"/>
              <a:gd name="T5" fmla="*/ 144 h 167"/>
              <a:gd name="T6" fmla="*/ 3 w 998"/>
              <a:gd name="T7" fmla="*/ 129 h 167"/>
              <a:gd name="T8" fmla="*/ 1 w 998"/>
              <a:gd name="T9" fmla="*/ 121 h 167"/>
              <a:gd name="T10" fmla="*/ 3 w 998"/>
              <a:gd name="T11" fmla="*/ 118 h 167"/>
              <a:gd name="T12" fmla="*/ 13 w 998"/>
              <a:gd name="T13" fmla="*/ 116 h 167"/>
              <a:gd name="T14" fmla="*/ 28 w 998"/>
              <a:gd name="T15" fmla="*/ 112 h 167"/>
              <a:gd name="T16" fmla="*/ 57 w 998"/>
              <a:gd name="T17" fmla="*/ 108 h 167"/>
              <a:gd name="T18" fmla="*/ 102 w 998"/>
              <a:gd name="T19" fmla="*/ 104 h 167"/>
              <a:gd name="T20" fmla="*/ 161 w 998"/>
              <a:gd name="T21" fmla="*/ 97 h 167"/>
              <a:gd name="T22" fmla="*/ 235 w 998"/>
              <a:gd name="T23" fmla="*/ 89 h 167"/>
              <a:gd name="T24" fmla="*/ 372 w 998"/>
              <a:gd name="T25" fmla="*/ 74 h 167"/>
              <a:gd name="T26" fmla="*/ 525 w 998"/>
              <a:gd name="T27" fmla="*/ 53 h 167"/>
              <a:gd name="T28" fmla="*/ 663 w 998"/>
              <a:gd name="T29" fmla="*/ 28 h 167"/>
              <a:gd name="T30" fmla="*/ 724 w 998"/>
              <a:gd name="T31" fmla="*/ 19 h 167"/>
              <a:gd name="T32" fmla="*/ 778 w 998"/>
              <a:gd name="T33" fmla="*/ 11 h 167"/>
              <a:gd name="T34" fmla="*/ 819 w 998"/>
              <a:gd name="T35" fmla="*/ 5 h 167"/>
              <a:gd name="T36" fmla="*/ 854 w 998"/>
              <a:gd name="T37" fmla="*/ 2 h 167"/>
              <a:gd name="T38" fmla="*/ 880 w 998"/>
              <a:gd name="T39" fmla="*/ 0 h 167"/>
              <a:gd name="T40" fmla="*/ 907 w 998"/>
              <a:gd name="T41" fmla="*/ 2 h 167"/>
              <a:gd name="T42" fmla="*/ 935 w 998"/>
              <a:gd name="T43" fmla="*/ 7 h 167"/>
              <a:gd name="T44" fmla="*/ 966 w 998"/>
              <a:gd name="T45" fmla="*/ 22 h 167"/>
              <a:gd name="T46" fmla="*/ 985 w 998"/>
              <a:gd name="T47" fmla="*/ 38 h 167"/>
              <a:gd name="T48" fmla="*/ 996 w 998"/>
              <a:gd name="T49" fmla="*/ 47 h 167"/>
              <a:gd name="T50" fmla="*/ 998 w 998"/>
              <a:gd name="T51" fmla="*/ 53 h 167"/>
              <a:gd name="T52" fmla="*/ 993 w 998"/>
              <a:gd name="T53" fmla="*/ 61 h 167"/>
              <a:gd name="T54" fmla="*/ 979 w 998"/>
              <a:gd name="T55" fmla="*/ 66 h 167"/>
              <a:gd name="T56" fmla="*/ 960 w 998"/>
              <a:gd name="T57" fmla="*/ 72 h 167"/>
              <a:gd name="T58" fmla="*/ 947 w 998"/>
              <a:gd name="T59" fmla="*/ 74 h 167"/>
              <a:gd name="T60" fmla="*/ 939 w 998"/>
              <a:gd name="T61" fmla="*/ 74 h 167"/>
              <a:gd name="T62" fmla="*/ 934 w 998"/>
              <a:gd name="T63" fmla="*/ 76 h 167"/>
              <a:gd name="T64" fmla="*/ 922 w 998"/>
              <a:gd name="T65" fmla="*/ 76 h 167"/>
              <a:gd name="T66" fmla="*/ 909 w 998"/>
              <a:gd name="T67" fmla="*/ 76 h 167"/>
              <a:gd name="T68" fmla="*/ 882 w 998"/>
              <a:gd name="T69" fmla="*/ 78 h 167"/>
              <a:gd name="T70" fmla="*/ 831 w 998"/>
              <a:gd name="T71" fmla="*/ 83 h 167"/>
              <a:gd name="T72" fmla="*/ 760 w 998"/>
              <a:gd name="T73" fmla="*/ 89 h 167"/>
              <a:gd name="T74" fmla="*/ 677 w 998"/>
              <a:gd name="T75" fmla="*/ 99 h 167"/>
              <a:gd name="T76" fmla="*/ 584 w 998"/>
              <a:gd name="T77" fmla="*/ 106 h 167"/>
              <a:gd name="T78" fmla="*/ 496 w 998"/>
              <a:gd name="T79" fmla="*/ 116 h 167"/>
              <a:gd name="T80" fmla="*/ 414 w 998"/>
              <a:gd name="T81" fmla="*/ 123 h 167"/>
              <a:gd name="T82" fmla="*/ 338 w 998"/>
              <a:gd name="T83" fmla="*/ 131 h 167"/>
              <a:gd name="T84" fmla="*/ 270 w 998"/>
              <a:gd name="T85" fmla="*/ 140 h 167"/>
              <a:gd name="T86" fmla="*/ 207 w 998"/>
              <a:gd name="T87" fmla="*/ 150 h 167"/>
              <a:gd name="T88" fmla="*/ 154 w 998"/>
              <a:gd name="T89" fmla="*/ 158 h 167"/>
              <a:gd name="T90" fmla="*/ 112 w 998"/>
              <a:gd name="T91" fmla="*/ 161 h 167"/>
              <a:gd name="T92" fmla="*/ 81 w 998"/>
              <a:gd name="T93" fmla="*/ 165 h 167"/>
              <a:gd name="T94" fmla="*/ 64 w 998"/>
              <a:gd name="T95" fmla="*/ 167 h 167"/>
              <a:gd name="T96" fmla="*/ 59 w 998"/>
              <a:gd name="T97"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98" h="167">
                <a:moveTo>
                  <a:pt x="59" y="167"/>
                </a:moveTo>
                <a:lnTo>
                  <a:pt x="55" y="167"/>
                </a:lnTo>
                <a:lnTo>
                  <a:pt x="53" y="165"/>
                </a:lnTo>
                <a:lnTo>
                  <a:pt x="47" y="163"/>
                </a:lnTo>
                <a:lnTo>
                  <a:pt x="43" y="161"/>
                </a:lnTo>
                <a:lnTo>
                  <a:pt x="38" y="159"/>
                </a:lnTo>
                <a:lnTo>
                  <a:pt x="32" y="154"/>
                </a:lnTo>
                <a:lnTo>
                  <a:pt x="26" y="150"/>
                </a:lnTo>
                <a:lnTo>
                  <a:pt x="19" y="144"/>
                </a:lnTo>
                <a:lnTo>
                  <a:pt x="13" y="139"/>
                </a:lnTo>
                <a:lnTo>
                  <a:pt x="7" y="133"/>
                </a:lnTo>
                <a:lnTo>
                  <a:pt x="3" y="129"/>
                </a:lnTo>
                <a:lnTo>
                  <a:pt x="1" y="125"/>
                </a:lnTo>
                <a:lnTo>
                  <a:pt x="0" y="123"/>
                </a:lnTo>
                <a:lnTo>
                  <a:pt x="1" y="121"/>
                </a:lnTo>
                <a:lnTo>
                  <a:pt x="1" y="121"/>
                </a:lnTo>
                <a:lnTo>
                  <a:pt x="1" y="120"/>
                </a:lnTo>
                <a:lnTo>
                  <a:pt x="3" y="118"/>
                </a:lnTo>
                <a:lnTo>
                  <a:pt x="5" y="118"/>
                </a:lnTo>
                <a:lnTo>
                  <a:pt x="9" y="116"/>
                </a:lnTo>
                <a:lnTo>
                  <a:pt x="13" y="116"/>
                </a:lnTo>
                <a:lnTo>
                  <a:pt x="15" y="114"/>
                </a:lnTo>
                <a:lnTo>
                  <a:pt x="21" y="112"/>
                </a:lnTo>
                <a:lnTo>
                  <a:pt x="28" y="112"/>
                </a:lnTo>
                <a:lnTo>
                  <a:pt x="36" y="110"/>
                </a:lnTo>
                <a:lnTo>
                  <a:pt x="45" y="110"/>
                </a:lnTo>
                <a:lnTo>
                  <a:pt x="57" y="108"/>
                </a:lnTo>
                <a:lnTo>
                  <a:pt x="70" y="106"/>
                </a:lnTo>
                <a:lnTo>
                  <a:pt x="85" y="104"/>
                </a:lnTo>
                <a:lnTo>
                  <a:pt x="102" y="104"/>
                </a:lnTo>
                <a:lnTo>
                  <a:pt x="119" y="102"/>
                </a:lnTo>
                <a:lnTo>
                  <a:pt x="140" y="99"/>
                </a:lnTo>
                <a:lnTo>
                  <a:pt x="161" y="97"/>
                </a:lnTo>
                <a:lnTo>
                  <a:pt x="184" y="95"/>
                </a:lnTo>
                <a:lnTo>
                  <a:pt x="209" y="93"/>
                </a:lnTo>
                <a:lnTo>
                  <a:pt x="235" y="89"/>
                </a:lnTo>
                <a:lnTo>
                  <a:pt x="262" y="87"/>
                </a:lnTo>
                <a:lnTo>
                  <a:pt x="317" y="80"/>
                </a:lnTo>
                <a:lnTo>
                  <a:pt x="372" y="74"/>
                </a:lnTo>
                <a:lnTo>
                  <a:pt x="424" y="66"/>
                </a:lnTo>
                <a:lnTo>
                  <a:pt x="475" y="61"/>
                </a:lnTo>
                <a:lnTo>
                  <a:pt x="525" y="53"/>
                </a:lnTo>
                <a:lnTo>
                  <a:pt x="572" y="45"/>
                </a:lnTo>
                <a:lnTo>
                  <a:pt x="618" y="38"/>
                </a:lnTo>
                <a:lnTo>
                  <a:pt x="663" y="28"/>
                </a:lnTo>
                <a:lnTo>
                  <a:pt x="684" y="26"/>
                </a:lnTo>
                <a:lnTo>
                  <a:pt x="705" y="22"/>
                </a:lnTo>
                <a:lnTo>
                  <a:pt x="724" y="19"/>
                </a:lnTo>
                <a:lnTo>
                  <a:pt x="743" y="17"/>
                </a:lnTo>
                <a:lnTo>
                  <a:pt x="760" y="15"/>
                </a:lnTo>
                <a:lnTo>
                  <a:pt x="778" y="11"/>
                </a:lnTo>
                <a:lnTo>
                  <a:pt x="793" y="9"/>
                </a:lnTo>
                <a:lnTo>
                  <a:pt x="806" y="7"/>
                </a:lnTo>
                <a:lnTo>
                  <a:pt x="819" y="5"/>
                </a:lnTo>
                <a:lnTo>
                  <a:pt x="833" y="3"/>
                </a:lnTo>
                <a:lnTo>
                  <a:pt x="844" y="3"/>
                </a:lnTo>
                <a:lnTo>
                  <a:pt x="854" y="2"/>
                </a:lnTo>
                <a:lnTo>
                  <a:pt x="863" y="2"/>
                </a:lnTo>
                <a:lnTo>
                  <a:pt x="873" y="0"/>
                </a:lnTo>
                <a:lnTo>
                  <a:pt x="880" y="0"/>
                </a:lnTo>
                <a:lnTo>
                  <a:pt x="886" y="0"/>
                </a:lnTo>
                <a:lnTo>
                  <a:pt x="897" y="0"/>
                </a:lnTo>
                <a:lnTo>
                  <a:pt x="907" y="2"/>
                </a:lnTo>
                <a:lnTo>
                  <a:pt x="916" y="3"/>
                </a:lnTo>
                <a:lnTo>
                  <a:pt x="926" y="5"/>
                </a:lnTo>
                <a:lnTo>
                  <a:pt x="935" y="7"/>
                </a:lnTo>
                <a:lnTo>
                  <a:pt x="947" y="11"/>
                </a:lnTo>
                <a:lnTo>
                  <a:pt x="956" y="17"/>
                </a:lnTo>
                <a:lnTo>
                  <a:pt x="966" y="22"/>
                </a:lnTo>
                <a:lnTo>
                  <a:pt x="974" y="28"/>
                </a:lnTo>
                <a:lnTo>
                  <a:pt x="979" y="34"/>
                </a:lnTo>
                <a:lnTo>
                  <a:pt x="985" y="38"/>
                </a:lnTo>
                <a:lnTo>
                  <a:pt x="989" y="41"/>
                </a:lnTo>
                <a:lnTo>
                  <a:pt x="993" y="45"/>
                </a:lnTo>
                <a:lnTo>
                  <a:pt x="996" y="47"/>
                </a:lnTo>
                <a:lnTo>
                  <a:pt x="998" y="49"/>
                </a:lnTo>
                <a:lnTo>
                  <a:pt x="998" y="51"/>
                </a:lnTo>
                <a:lnTo>
                  <a:pt x="998" y="53"/>
                </a:lnTo>
                <a:lnTo>
                  <a:pt x="996" y="57"/>
                </a:lnTo>
                <a:lnTo>
                  <a:pt x="994" y="59"/>
                </a:lnTo>
                <a:lnTo>
                  <a:pt x="993" y="61"/>
                </a:lnTo>
                <a:lnTo>
                  <a:pt x="989" y="62"/>
                </a:lnTo>
                <a:lnTo>
                  <a:pt x="985" y="64"/>
                </a:lnTo>
                <a:lnTo>
                  <a:pt x="979" y="66"/>
                </a:lnTo>
                <a:lnTo>
                  <a:pt x="972" y="68"/>
                </a:lnTo>
                <a:lnTo>
                  <a:pt x="966" y="70"/>
                </a:lnTo>
                <a:lnTo>
                  <a:pt x="960" y="72"/>
                </a:lnTo>
                <a:lnTo>
                  <a:pt x="955" y="74"/>
                </a:lnTo>
                <a:lnTo>
                  <a:pt x="951" y="74"/>
                </a:lnTo>
                <a:lnTo>
                  <a:pt x="947" y="74"/>
                </a:lnTo>
                <a:lnTo>
                  <a:pt x="945" y="74"/>
                </a:lnTo>
                <a:lnTo>
                  <a:pt x="939" y="74"/>
                </a:lnTo>
                <a:lnTo>
                  <a:pt x="939" y="74"/>
                </a:lnTo>
                <a:lnTo>
                  <a:pt x="937" y="76"/>
                </a:lnTo>
                <a:lnTo>
                  <a:pt x="935" y="76"/>
                </a:lnTo>
                <a:lnTo>
                  <a:pt x="934" y="76"/>
                </a:lnTo>
                <a:lnTo>
                  <a:pt x="930" y="76"/>
                </a:lnTo>
                <a:lnTo>
                  <a:pt x="926" y="76"/>
                </a:lnTo>
                <a:lnTo>
                  <a:pt x="922" y="76"/>
                </a:lnTo>
                <a:lnTo>
                  <a:pt x="918" y="76"/>
                </a:lnTo>
                <a:lnTo>
                  <a:pt x="915" y="76"/>
                </a:lnTo>
                <a:lnTo>
                  <a:pt x="909" y="76"/>
                </a:lnTo>
                <a:lnTo>
                  <a:pt x="903" y="78"/>
                </a:lnTo>
                <a:lnTo>
                  <a:pt x="897" y="78"/>
                </a:lnTo>
                <a:lnTo>
                  <a:pt x="882" y="78"/>
                </a:lnTo>
                <a:lnTo>
                  <a:pt x="867" y="80"/>
                </a:lnTo>
                <a:lnTo>
                  <a:pt x="850" y="81"/>
                </a:lnTo>
                <a:lnTo>
                  <a:pt x="831" y="83"/>
                </a:lnTo>
                <a:lnTo>
                  <a:pt x="808" y="85"/>
                </a:lnTo>
                <a:lnTo>
                  <a:pt x="785" y="87"/>
                </a:lnTo>
                <a:lnTo>
                  <a:pt x="760" y="89"/>
                </a:lnTo>
                <a:lnTo>
                  <a:pt x="734" y="91"/>
                </a:lnTo>
                <a:lnTo>
                  <a:pt x="705" y="95"/>
                </a:lnTo>
                <a:lnTo>
                  <a:pt x="677" y="99"/>
                </a:lnTo>
                <a:lnTo>
                  <a:pt x="644" y="100"/>
                </a:lnTo>
                <a:lnTo>
                  <a:pt x="614" y="104"/>
                </a:lnTo>
                <a:lnTo>
                  <a:pt x="584" y="106"/>
                </a:lnTo>
                <a:lnTo>
                  <a:pt x="553" y="110"/>
                </a:lnTo>
                <a:lnTo>
                  <a:pt x="525" y="112"/>
                </a:lnTo>
                <a:lnTo>
                  <a:pt x="496" y="116"/>
                </a:lnTo>
                <a:lnTo>
                  <a:pt x="468" y="118"/>
                </a:lnTo>
                <a:lnTo>
                  <a:pt x="441" y="121"/>
                </a:lnTo>
                <a:lnTo>
                  <a:pt x="414" y="123"/>
                </a:lnTo>
                <a:lnTo>
                  <a:pt x="388" y="125"/>
                </a:lnTo>
                <a:lnTo>
                  <a:pt x="363" y="129"/>
                </a:lnTo>
                <a:lnTo>
                  <a:pt x="338" y="131"/>
                </a:lnTo>
                <a:lnTo>
                  <a:pt x="315" y="135"/>
                </a:lnTo>
                <a:lnTo>
                  <a:pt x="293" y="137"/>
                </a:lnTo>
                <a:lnTo>
                  <a:pt x="270" y="140"/>
                </a:lnTo>
                <a:lnTo>
                  <a:pt x="249" y="144"/>
                </a:lnTo>
                <a:lnTo>
                  <a:pt x="228" y="146"/>
                </a:lnTo>
                <a:lnTo>
                  <a:pt x="207" y="150"/>
                </a:lnTo>
                <a:lnTo>
                  <a:pt x="188" y="152"/>
                </a:lnTo>
                <a:lnTo>
                  <a:pt x="171" y="156"/>
                </a:lnTo>
                <a:lnTo>
                  <a:pt x="154" y="158"/>
                </a:lnTo>
                <a:lnTo>
                  <a:pt x="138" y="159"/>
                </a:lnTo>
                <a:lnTo>
                  <a:pt x="125" y="161"/>
                </a:lnTo>
                <a:lnTo>
                  <a:pt x="112" y="161"/>
                </a:lnTo>
                <a:lnTo>
                  <a:pt x="100" y="163"/>
                </a:lnTo>
                <a:lnTo>
                  <a:pt x="91" y="163"/>
                </a:lnTo>
                <a:lnTo>
                  <a:pt x="81" y="165"/>
                </a:lnTo>
                <a:lnTo>
                  <a:pt x="74" y="165"/>
                </a:lnTo>
                <a:lnTo>
                  <a:pt x="68" y="167"/>
                </a:lnTo>
                <a:lnTo>
                  <a:pt x="64" y="167"/>
                </a:lnTo>
                <a:lnTo>
                  <a:pt x="60" y="167"/>
                </a:lnTo>
                <a:lnTo>
                  <a:pt x="59" y="167"/>
                </a:lnTo>
                <a:lnTo>
                  <a:pt x="59" y="167"/>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85" name="Freeform 10"/>
          <p:cNvSpPr/>
          <p:nvPr/>
        </p:nvSpPr>
        <p:spPr bwMode="auto">
          <a:xfrm>
            <a:off x="1849242" y="3206485"/>
            <a:ext cx="200512" cy="410127"/>
          </a:xfrm>
          <a:custGeom>
            <a:avLst/>
            <a:gdLst>
              <a:gd name="T0" fmla="*/ 53 w 188"/>
              <a:gd name="T1" fmla="*/ 322 h 324"/>
              <a:gd name="T2" fmla="*/ 43 w 188"/>
              <a:gd name="T3" fmla="*/ 318 h 324"/>
              <a:gd name="T4" fmla="*/ 34 w 188"/>
              <a:gd name="T5" fmla="*/ 309 h 324"/>
              <a:gd name="T6" fmla="*/ 24 w 188"/>
              <a:gd name="T7" fmla="*/ 294 h 324"/>
              <a:gd name="T8" fmla="*/ 15 w 188"/>
              <a:gd name="T9" fmla="*/ 275 h 324"/>
              <a:gd name="T10" fmla="*/ 7 w 188"/>
              <a:gd name="T11" fmla="*/ 259 h 324"/>
              <a:gd name="T12" fmla="*/ 2 w 188"/>
              <a:gd name="T13" fmla="*/ 246 h 324"/>
              <a:gd name="T14" fmla="*/ 0 w 188"/>
              <a:gd name="T15" fmla="*/ 233 h 324"/>
              <a:gd name="T16" fmla="*/ 0 w 188"/>
              <a:gd name="T17" fmla="*/ 221 h 324"/>
              <a:gd name="T18" fmla="*/ 5 w 188"/>
              <a:gd name="T19" fmla="*/ 210 h 324"/>
              <a:gd name="T20" fmla="*/ 17 w 188"/>
              <a:gd name="T21" fmla="*/ 196 h 324"/>
              <a:gd name="T22" fmla="*/ 34 w 188"/>
              <a:gd name="T23" fmla="*/ 177 h 324"/>
              <a:gd name="T24" fmla="*/ 57 w 188"/>
              <a:gd name="T25" fmla="*/ 157 h 324"/>
              <a:gd name="T26" fmla="*/ 78 w 188"/>
              <a:gd name="T27" fmla="*/ 134 h 324"/>
              <a:gd name="T28" fmla="*/ 95 w 188"/>
              <a:gd name="T29" fmla="*/ 107 h 324"/>
              <a:gd name="T30" fmla="*/ 110 w 188"/>
              <a:gd name="T31" fmla="*/ 78 h 324"/>
              <a:gd name="T32" fmla="*/ 123 w 188"/>
              <a:gd name="T33" fmla="*/ 50 h 324"/>
              <a:gd name="T34" fmla="*/ 133 w 188"/>
              <a:gd name="T35" fmla="*/ 27 h 324"/>
              <a:gd name="T36" fmla="*/ 139 w 188"/>
              <a:gd name="T37" fmla="*/ 14 h 324"/>
              <a:gd name="T38" fmla="*/ 142 w 188"/>
              <a:gd name="T39" fmla="*/ 8 h 324"/>
              <a:gd name="T40" fmla="*/ 146 w 188"/>
              <a:gd name="T41" fmla="*/ 2 h 324"/>
              <a:gd name="T42" fmla="*/ 150 w 188"/>
              <a:gd name="T43" fmla="*/ 0 h 324"/>
              <a:gd name="T44" fmla="*/ 154 w 188"/>
              <a:gd name="T45" fmla="*/ 0 h 324"/>
              <a:gd name="T46" fmla="*/ 159 w 188"/>
              <a:gd name="T47" fmla="*/ 4 h 324"/>
              <a:gd name="T48" fmla="*/ 169 w 188"/>
              <a:gd name="T49" fmla="*/ 10 h 324"/>
              <a:gd name="T50" fmla="*/ 179 w 188"/>
              <a:gd name="T51" fmla="*/ 18 h 324"/>
              <a:gd name="T52" fmla="*/ 186 w 188"/>
              <a:gd name="T53" fmla="*/ 31 h 324"/>
              <a:gd name="T54" fmla="*/ 188 w 188"/>
              <a:gd name="T55" fmla="*/ 50 h 324"/>
              <a:gd name="T56" fmla="*/ 188 w 188"/>
              <a:gd name="T57" fmla="*/ 77 h 324"/>
              <a:gd name="T58" fmla="*/ 186 w 188"/>
              <a:gd name="T59" fmla="*/ 109 h 324"/>
              <a:gd name="T60" fmla="*/ 179 w 188"/>
              <a:gd name="T61" fmla="*/ 149 h 324"/>
              <a:gd name="T62" fmla="*/ 165 w 188"/>
              <a:gd name="T63" fmla="*/ 187 h 324"/>
              <a:gd name="T64" fmla="*/ 152 w 188"/>
              <a:gd name="T65" fmla="*/ 221 h 324"/>
              <a:gd name="T66" fmla="*/ 133 w 188"/>
              <a:gd name="T67" fmla="*/ 252 h 324"/>
              <a:gd name="T68" fmla="*/ 118 w 188"/>
              <a:gd name="T69" fmla="*/ 273 h 324"/>
              <a:gd name="T70" fmla="*/ 108 w 188"/>
              <a:gd name="T71" fmla="*/ 286 h 324"/>
              <a:gd name="T72" fmla="*/ 97 w 188"/>
              <a:gd name="T73" fmla="*/ 297 h 324"/>
              <a:gd name="T74" fmla="*/ 89 w 188"/>
              <a:gd name="T75" fmla="*/ 307 h 324"/>
              <a:gd name="T76" fmla="*/ 76 w 188"/>
              <a:gd name="T77" fmla="*/ 316 h 324"/>
              <a:gd name="T78" fmla="*/ 64 w 188"/>
              <a:gd name="T79" fmla="*/ 322 h 324"/>
              <a:gd name="T80" fmla="*/ 59 w 188"/>
              <a:gd name="T81"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8" h="324">
                <a:moveTo>
                  <a:pt x="59" y="324"/>
                </a:moveTo>
                <a:lnTo>
                  <a:pt x="53" y="322"/>
                </a:lnTo>
                <a:lnTo>
                  <a:pt x="49" y="320"/>
                </a:lnTo>
                <a:lnTo>
                  <a:pt x="43" y="318"/>
                </a:lnTo>
                <a:lnTo>
                  <a:pt x="40" y="314"/>
                </a:lnTo>
                <a:lnTo>
                  <a:pt x="34" y="309"/>
                </a:lnTo>
                <a:lnTo>
                  <a:pt x="28" y="301"/>
                </a:lnTo>
                <a:lnTo>
                  <a:pt x="24" y="294"/>
                </a:lnTo>
                <a:lnTo>
                  <a:pt x="19" y="282"/>
                </a:lnTo>
                <a:lnTo>
                  <a:pt x="15" y="275"/>
                </a:lnTo>
                <a:lnTo>
                  <a:pt x="11" y="267"/>
                </a:lnTo>
                <a:lnTo>
                  <a:pt x="7" y="259"/>
                </a:lnTo>
                <a:lnTo>
                  <a:pt x="4" y="252"/>
                </a:lnTo>
                <a:lnTo>
                  <a:pt x="2" y="246"/>
                </a:lnTo>
                <a:lnTo>
                  <a:pt x="0" y="238"/>
                </a:lnTo>
                <a:lnTo>
                  <a:pt x="0" y="233"/>
                </a:lnTo>
                <a:lnTo>
                  <a:pt x="0" y="225"/>
                </a:lnTo>
                <a:lnTo>
                  <a:pt x="0" y="221"/>
                </a:lnTo>
                <a:lnTo>
                  <a:pt x="2" y="216"/>
                </a:lnTo>
                <a:lnTo>
                  <a:pt x="5" y="210"/>
                </a:lnTo>
                <a:lnTo>
                  <a:pt x="9" y="204"/>
                </a:lnTo>
                <a:lnTo>
                  <a:pt x="17" y="196"/>
                </a:lnTo>
                <a:lnTo>
                  <a:pt x="24" y="187"/>
                </a:lnTo>
                <a:lnTo>
                  <a:pt x="34" y="177"/>
                </a:lnTo>
                <a:lnTo>
                  <a:pt x="45" y="168"/>
                </a:lnTo>
                <a:lnTo>
                  <a:pt x="57" y="157"/>
                </a:lnTo>
                <a:lnTo>
                  <a:pt x="68" y="145"/>
                </a:lnTo>
                <a:lnTo>
                  <a:pt x="78" y="134"/>
                </a:lnTo>
                <a:lnTo>
                  <a:pt x="87" y="120"/>
                </a:lnTo>
                <a:lnTo>
                  <a:pt x="95" y="107"/>
                </a:lnTo>
                <a:lnTo>
                  <a:pt x="102" y="94"/>
                </a:lnTo>
                <a:lnTo>
                  <a:pt x="110" y="78"/>
                </a:lnTo>
                <a:lnTo>
                  <a:pt x="118" y="63"/>
                </a:lnTo>
                <a:lnTo>
                  <a:pt x="123" y="50"/>
                </a:lnTo>
                <a:lnTo>
                  <a:pt x="127" y="37"/>
                </a:lnTo>
                <a:lnTo>
                  <a:pt x="133" y="27"/>
                </a:lnTo>
                <a:lnTo>
                  <a:pt x="137" y="18"/>
                </a:lnTo>
                <a:lnTo>
                  <a:pt x="139" y="14"/>
                </a:lnTo>
                <a:lnTo>
                  <a:pt x="140" y="10"/>
                </a:lnTo>
                <a:lnTo>
                  <a:pt x="142" y="8"/>
                </a:lnTo>
                <a:lnTo>
                  <a:pt x="144" y="4"/>
                </a:lnTo>
                <a:lnTo>
                  <a:pt x="146" y="2"/>
                </a:lnTo>
                <a:lnTo>
                  <a:pt x="148" y="2"/>
                </a:lnTo>
                <a:lnTo>
                  <a:pt x="150" y="0"/>
                </a:lnTo>
                <a:lnTo>
                  <a:pt x="150" y="0"/>
                </a:lnTo>
                <a:lnTo>
                  <a:pt x="154" y="0"/>
                </a:lnTo>
                <a:lnTo>
                  <a:pt x="156" y="2"/>
                </a:lnTo>
                <a:lnTo>
                  <a:pt x="159" y="4"/>
                </a:lnTo>
                <a:lnTo>
                  <a:pt x="165" y="6"/>
                </a:lnTo>
                <a:lnTo>
                  <a:pt x="169" y="10"/>
                </a:lnTo>
                <a:lnTo>
                  <a:pt x="173" y="14"/>
                </a:lnTo>
                <a:lnTo>
                  <a:pt x="179" y="18"/>
                </a:lnTo>
                <a:lnTo>
                  <a:pt x="184" y="23"/>
                </a:lnTo>
                <a:lnTo>
                  <a:pt x="186" y="31"/>
                </a:lnTo>
                <a:lnTo>
                  <a:pt x="188" y="40"/>
                </a:lnTo>
                <a:lnTo>
                  <a:pt x="188" y="50"/>
                </a:lnTo>
                <a:lnTo>
                  <a:pt x="188" y="63"/>
                </a:lnTo>
                <a:lnTo>
                  <a:pt x="188" y="77"/>
                </a:lnTo>
                <a:lnTo>
                  <a:pt x="188" y="92"/>
                </a:lnTo>
                <a:lnTo>
                  <a:pt x="186" y="109"/>
                </a:lnTo>
                <a:lnTo>
                  <a:pt x="184" y="128"/>
                </a:lnTo>
                <a:lnTo>
                  <a:pt x="179" y="149"/>
                </a:lnTo>
                <a:lnTo>
                  <a:pt x="173" y="168"/>
                </a:lnTo>
                <a:lnTo>
                  <a:pt x="165" y="187"/>
                </a:lnTo>
                <a:lnTo>
                  <a:pt x="159" y="206"/>
                </a:lnTo>
                <a:lnTo>
                  <a:pt x="152" y="221"/>
                </a:lnTo>
                <a:lnTo>
                  <a:pt x="142" y="238"/>
                </a:lnTo>
                <a:lnTo>
                  <a:pt x="133" y="252"/>
                </a:lnTo>
                <a:lnTo>
                  <a:pt x="123" y="265"/>
                </a:lnTo>
                <a:lnTo>
                  <a:pt x="118" y="273"/>
                </a:lnTo>
                <a:lnTo>
                  <a:pt x="112" y="280"/>
                </a:lnTo>
                <a:lnTo>
                  <a:pt x="108" y="286"/>
                </a:lnTo>
                <a:lnTo>
                  <a:pt x="102" y="292"/>
                </a:lnTo>
                <a:lnTo>
                  <a:pt x="97" y="297"/>
                </a:lnTo>
                <a:lnTo>
                  <a:pt x="93" y="301"/>
                </a:lnTo>
                <a:lnTo>
                  <a:pt x="89" y="307"/>
                </a:lnTo>
                <a:lnTo>
                  <a:pt x="83" y="309"/>
                </a:lnTo>
                <a:lnTo>
                  <a:pt x="76" y="316"/>
                </a:lnTo>
                <a:lnTo>
                  <a:pt x="70" y="320"/>
                </a:lnTo>
                <a:lnTo>
                  <a:pt x="64" y="322"/>
                </a:lnTo>
                <a:lnTo>
                  <a:pt x="59" y="324"/>
                </a:lnTo>
                <a:lnTo>
                  <a:pt x="59" y="324"/>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86" name="任意多边形: 形状 45"/>
          <p:cNvSpPr/>
          <p:nvPr/>
        </p:nvSpPr>
        <p:spPr bwMode="auto">
          <a:xfrm>
            <a:off x="2936837" y="3244179"/>
            <a:ext cx="335182" cy="164839"/>
          </a:xfrm>
          <a:custGeom>
            <a:avLst/>
            <a:gdLst>
              <a:gd name="connsiteX0" fmla="*/ 112686 w 335182"/>
              <a:gd name="connsiteY0" fmla="*/ 0 h 164839"/>
              <a:gd name="connsiteX1" fmla="*/ 335182 w 335182"/>
              <a:gd name="connsiteY1" fmla="*/ 75565 h 164839"/>
              <a:gd name="connsiteX2" fmla="*/ 335182 w 335182"/>
              <a:gd name="connsiteY2" fmla="*/ 81680 h 164839"/>
              <a:gd name="connsiteX3" fmla="*/ 333047 w 335182"/>
              <a:gd name="connsiteY3" fmla="*/ 86720 h 164839"/>
              <a:gd name="connsiteX4" fmla="*/ 327710 w 335182"/>
              <a:gd name="connsiteY4" fmla="*/ 90500 h 164839"/>
              <a:gd name="connsiteX5" fmla="*/ 321305 w 335182"/>
              <a:gd name="connsiteY5" fmla="*/ 95540 h 164839"/>
              <a:gd name="connsiteX6" fmla="*/ 312766 w 335182"/>
              <a:gd name="connsiteY6" fmla="*/ 98060 h 164839"/>
              <a:gd name="connsiteX7" fmla="*/ 303158 w 335182"/>
              <a:gd name="connsiteY7" fmla="*/ 98060 h 164839"/>
              <a:gd name="connsiteX8" fmla="*/ 292484 w 335182"/>
              <a:gd name="connsiteY8" fmla="*/ 98060 h 164839"/>
              <a:gd name="connsiteX9" fmla="*/ 280742 w 335182"/>
              <a:gd name="connsiteY9" fmla="*/ 95540 h 164839"/>
              <a:gd name="connsiteX10" fmla="*/ 266865 w 335182"/>
              <a:gd name="connsiteY10" fmla="*/ 95540 h 164839"/>
              <a:gd name="connsiteX11" fmla="*/ 254055 w 335182"/>
              <a:gd name="connsiteY11" fmla="*/ 95540 h 164839"/>
              <a:gd name="connsiteX12" fmla="*/ 227369 w 335182"/>
              <a:gd name="connsiteY12" fmla="*/ 100580 h 164839"/>
              <a:gd name="connsiteX13" fmla="*/ 201750 w 335182"/>
              <a:gd name="connsiteY13" fmla="*/ 103100 h 164839"/>
              <a:gd name="connsiteX14" fmla="*/ 175064 w 335182"/>
              <a:gd name="connsiteY14" fmla="*/ 110660 h 164839"/>
              <a:gd name="connsiteX15" fmla="*/ 162254 w 335182"/>
              <a:gd name="connsiteY15" fmla="*/ 111920 h 164839"/>
              <a:gd name="connsiteX16" fmla="*/ 148377 w 335182"/>
              <a:gd name="connsiteY16" fmla="*/ 116959 h 164839"/>
              <a:gd name="connsiteX17" fmla="*/ 125960 w 335182"/>
              <a:gd name="connsiteY17" fmla="*/ 124519 h 164839"/>
              <a:gd name="connsiteX18" fmla="*/ 101409 w 335182"/>
              <a:gd name="connsiteY18" fmla="*/ 134599 h 164839"/>
              <a:gd name="connsiteX19" fmla="*/ 89667 w 335182"/>
              <a:gd name="connsiteY19" fmla="*/ 140899 h 164839"/>
              <a:gd name="connsiteX20" fmla="*/ 77925 w 335182"/>
              <a:gd name="connsiteY20" fmla="*/ 145939 h 164839"/>
              <a:gd name="connsiteX21" fmla="*/ 62980 w 335182"/>
              <a:gd name="connsiteY21" fmla="*/ 153499 h 164839"/>
              <a:gd name="connsiteX22" fmla="*/ 53373 w 335182"/>
              <a:gd name="connsiteY22" fmla="*/ 158539 h 164839"/>
              <a:gd name="connsiteX23" fmla="*/ 42699 w 335182"/>
              <a:gd name="connsiteY23" fmla="*/ 162319 h 164839"/>
              <a:gd name="connsiteX24" fmla="*/ 33092 w 335182"/>
              <a:gd name="connsiteY24" fmla="*/ 162319 h 164839"/>
              <a:gd name="connsiteX25" fmla="*/ 24552 w 335182"/>
              <a:gd name="connsiteY25" fmla="*/ 164839 h 164839"/>
              <a:gd name="connsiteX26" fmla="*/ 14945 w 335182"/>
              <a:gd name="connsiteY26" fmla="*/ 164839 h 164839"/>
              <a:gd name="connsiteX27" fmla="*/ 6405 w 335182"/>
              <a:gd name="connsiteY27" fmla="*/ 162319 h 164839"/>
              <a:gd name="connsiteX28" fmla="*/ 0 w 335182"/>
              <a:gd name="connsiteY28" fmla="*/ 161059 h 164839"/>
              <a:gd name="connsiteX29" fmla="*/ 12810 w 335182"/>
              <a:gd name="connsiteY29" fmla="*/ 140899 h 164839"/>
              <a:gd name="connsiteX30" fmla="*/ 26687 w 335182"/>
              <a:gd name="connsiteY30" fmla="*/ 124519 h 164839"/>
              <a:gd name="connsiteX31" fmla="*/ 38429 w 335182"/>
              <a:gd name="connsiteY31" fmla="*/ 108140 h 164839"/>
              <a:gd name="connsiteX32" fmla="*/ 49103 w 335182"/>
              <a:gd name="connsiteY32" fmla="*/ 90500 h 164839"/>
              <a:gd name="connsiteX33" fmla="*/ 58711 w 335182"/>
              <a:gd name="connsiteY33" fmla="*/ 76640 h 164839"/>
              <a:gd name="connsiteX34" fmla="*/ 67250 w 335182"/>
              <a:gd name="connsiteY34" fmla="*/ 64040 h 164839"/>
              <a:gd name="connsiteX35" fmla="*/ 75790 w 335182"/>
              <a:gd name="connsiteY35" fmla="*/ 52700 h 164839"/>
              <a:gd name="connsiteX36" fmla="*/ 83262 w 335182"/>
              <a:gd name="connsiteY36" fmla="*/ 40100 h 164839"/>
              <a:gd name="connsiteX37" fmla="*/ 89667 w 335182"/>
              <a:gd name="connsiteY37" fmla="*/ 31280 h 164839"/>
              <a:gd name="connsiteX38" fmla="*/ 93937 w 335182"/>
              <a:gd name="connsiteY38" fmla="*/ 21200 h 164839"/>
              <a:gd name="connsiteX39" fmla="*/ 98207 w 335182"/>
              <a:gd name="connsiteY39" fmla="*/ 13640 h 164839"/>
              <a:gd name="connsiteX40" fmla="*/ 101409 w 335182"/>
              <a:gd name="connsiteY40" fmla="*/ 7340 h 164839"/>
              <a:gd name="connsiteX41" fmla="*/ 103521 w 335182"/>
              <a:gd name="connsiteY41" fmla="*/ 2355 h 164839"/>
              <a:gd name="connsiteX42" fmla="*/ 112686 w 335182"/>
              <a:gd name="connsiteY42" fmla="*/ 0 h 16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35182" h="164839">
                <a:moveTo>
                  <a:pt x="112686" y="0"/>
                </a:moveTo>
                <a:lnTo>
                  <a:pt x="335182" y="75565"/>
                </a:lnTo>
                <a:lnTo>
                  <a:pt x="335182" y="81680"/>
                </a:lnTo>
                <a:lnTo>
                  <a:pt x="333047" y="86720"/>
                </a:lnTo>
                <a:lnTo>
                  <a:pt x="327710" y="90500"/>
                </a:lnTo>
                <a:lnTo>
                  <a:pt x="321305" y="95540"/>
                </a:lnTo>
                <a:lnTo>
                  <a:pt x="312766" y="98060"/>
                </a:lnTo>
                <a:lnTo>
                  <a:pt x="303158" y="98060"/>
                </a:lnTo>
                <a:lnTo>
                  <a:pt x="292484" y="98060"/>
                </a:lnTo>
                <a:lnTo>
                  <a:pt x="280742" y="95540"/>
                </a:lnTo>
                <a:lnTo>
                  <a:pt x="266865" y="95540"/>
                </a:lnTo>
                <a:lnTo>
                  <a:pt x="254055" y="95540"/>
                </a:lnTo>
                <a:lnTo>
                  <a:pt x="227369" y="100580"/>
                </a:lnTo>
                <a:lnTo>
                  <a:pt x="201750" y="103100"/>
                </a:lnTo>
                <a:lnTo>
                  <a:pt x="175064" y="110660"/>
                </a:lnTo>
                <a:lnTo>
                  <a:pt x="162254" y="111920"/>
                </a:lnTo>
                <a:lnTo>
                  <a:pt x="148377" y="116959"/>
                </a:lnTo>
                <a:lnTo>
                  <a:pt x="125960" y="124519"/>
                </a:lnTo>
                <a:lnTo>
                  <a:pt x="101409" y="134599"/>
                </a:lnTo>
                <a:lnTo>
                  <a:pt x="89667" y="140899"/>
                </a:lnTo>
                <a:lnTo>
                  <a:pt x="77925" y="145939"/>
                </a:lnTo>
                <a:lnTo>
                  <a:pt x="62980" y="153499"/>
                </a:lnTo>
                <a:lnTo>
                  <a:pt x="53373" y="158539"/>
                </a:lnTo>
                <a:lnTo>
                  <a:pt x="42699" y="162319"/>
                </a:lnTo>
                <a:lnTo>
                  <a:pt x="33092" y="162319"/>
                </a:lnTo>
                <a:lnTo>
                  <a:pt x="24552" y="164839"/>
                </a:lnTo>
                <a:lnTo>
                  <a:pt x="14945" y="164839"/>
                </a:lnTo>
                <a:lnTo>
                  <a:pt x="6405" y="162319"/>
                </a:lnTo>
                <a:lnTo>
                  <a:pt x="0" y="161059"/>
                </a:lnTo>
                <a:lnTo>
                  <a:pt x="12810" y="140899"/>
                </a:lnTo>
                <a:lnTo>
                  <a:pt x="26687" y="124519"/>
                </a:lnTo>
                <a:lnTo>
                  <a:pt x="38429" y="108140"/>
                </a:lnTo>
                <a:lnTo>
                  <a:pt x="49103" y="90500"/>
                </a:lnTo>
                <a:lnTo>
                  <a:pt x="58711" y="76640"/>
                </a:lnTo>
                <a:lnTo>
                  <a:pt x="67250" y="64040"/>
                </a:lnTo>
                <a:lnTo>
                  <a:pt x="75790" y="52700"/>
                </a:lnTo>
                <a:lnTo>
                  <a:pt x="83262" y="40100"/>
                </a:lnTo>
                <a:lnTo>
                  <a:pt x="89667" y="31280"/>
                </a:lnTo>
                <a:lnTo>
                  <a:pt x="93937" y="21200"/>
                </a:lnTo>
                <a:lnTo>
                  <a:pt x="98207" y="13640"/>
                </a:lnTo>
                <a:lnTo>
                  <a:pt x="101409" y="7340"/>
                </a:lnTo>
                <a:lnTo>
                  <a:pt x="103521" y="2355"/>
                </a:lnTo>
                <a:lnTo>
                  <a:pt x="112686" y="0"/>
                </a:lnTo>
                <a:close/>
              </a:path>
            </a:pathLst>
          </a:custGeom>
          <a:solidFill>
            <a:srgbClr val="FF0000"/>
          </a:solidFill>
          <a:ln w="9525">
            <a:noFill/>
            <a:prstDash val="solid"/>
            <a:round/>
          </a:ln>
        </p:spPr>
        <p:txBody>
          <a:bodyPr vert="horz" wrap="square" lIns="91440" tIns="45720" rIns="91440" bIns="45720" numCol="1" anchor="t" anchorCtr="0" compatLnSpc="1">
            <a:noAutofit/>
          </a:bodyPr>
          <a:lstStyle/>
          <a:p>
            <a:endParaRPr lang="zh-CN" altLang="en-US"/>
          </a:p>
        </p:txBody>
      </p:sp>
      <p:sp>
        <p:nvSpPr>
          <p:cNvPr id="87" name="任意多边形: 形状 46"/>
          <p:cNvSpPr/>
          <p:nvPr/>
        </p:nvSpPr>
        <p:spPr bwMode="auto">
          <a:xfrm>
            <a:off x="2248131" y="3717878"/>
            <a:ext cx="364761" cy="809350"/>
          </a:xfrm>
          <a:custGeom>
            <a:avLst/>
            <a:gdLst>
              <a:gd name="connsiteX0" fmla="*/ 48919 w 364761"/>
              <a:gd name="connsiteY0" fmla="*/ 0 h 809350"/>
              <a:gd name="connsiteX1" fmla="*/ 66997 w 364761"/>
              <a:gd name="connsiteY1" fmla="*/ 11410 h 809350"/>
              <a:gd name="connsiteX2" fmla="*/ 82949 w 364761"/>
              <a:gd name="connsiteY2" fmla="*/ 24088 h 809350"/>
              <a:gd name="connsiteX3" fmla="*/ 102091 w 364761"/>
              <a:gd name="connsiteY3" fmla="*/ 34231 h 809350"/>
              <a:gd name="connsiteX4" fmla="*/ 118042 w 364761"/>
              <a:gd name="connsiteY4" fmla="*/ 45641 h 809350"/>
              <a:gd name="connsiteX5" fmla="*/ 131867 w 364761"/>
              <a:gd name="connsiteY5" fmla="*/ 55784 h 809350"/>
              <a:gd name="connsiteX6" fmla="*/ 145692 w 364761"/>
              <a:gd name="connsiteY6" fmla="*/ 64658 h 809350"/>
              <a:gd name="connsiteX7" fmla="*/ 160580 w 364761"/>
              <a:gd name="connsiteY7" fmla="*/ 74801 h 809350"/>
              <a:gd name="connsiteX8" fmla="*/ 174405 w 364761"/>
              <a:gd name="connsiteY8" fmla="*/ 84943 h 809350"/>
              <a:gd name="connsiteX9" fmla="*/ 186103 w 364761"/>
              <a:gd name="connsiteY9" fmla="*/ 91282 h 809350"/>
              <a:gd name="connsiteX10" fmla="*/ 198864 w 364761"/>
              <a:gd name="connsiteY10" fmla="*/ 101424 h 809350"/>
              <a:gd name="connsiteX11" fmla="*/ 208435 w 364761"/>
              <a:gd name="connsiteY11" fmla="*/ 109031 h 809350"/>
              <a:gd name="connsiteX12" fmla="*/ 219069 w 364761"/>
              <a:gd name="connsiteY12" fmla="*/ 115370 h 809350"/>
              <a:gd name="connsiteX13" fmla="*/ 228640 w 364761"/>
              <a:gd name="connsiteY13" fmla="*/ 125513 h 809350"/>
              <a:gd name="connsiteX14" fmla="*/ 237148 w 364761"/>
              <a:gd name="connsiteY14" fmla="*/ 133120 h 809350"/>
              <a:gd name="connsiteX15" fmla="*/ 245656 w 364761"/>
              <a:gd name="connsiteY15" fmla="*/ 139459 h 809350"/>
              <a:gd name="connsiteX16" fmla="*/ 250973 w 364761"/>
              <a:gd name="connsiteY16" fmla="*/ 144530 h 809350"/>
              <a:gd name="connsiteX17" fmla="*/ 263734 w 364761"/>
              <a:gd name="connsiteY17" fmla="*/ 159743 h 809350"/>
              <a:gd name="connsiteX18" fmla="*/ 275432 w 364761"/>
              <a:gd name="connsiteY18" fmla="*/ 173689 h 809350"/>
              <a:gd name="connsiteX19" fmla="*/ 286066 w 364761"/>
              <a:gd name="connsiteY19" fmla="*/ 190171 h 809350"/>
              <a:gd name="connsiteX20" fmla="*/ 295637 w 364761"/>
              <a:gd name="connsiteY20" fmla="*/ 207920 h 809350"/>
              <a:gd name="connsiteX21" fmla="*/ 304145 w 364761"/>
              <a:gd name="connsiteY21" fmla="*/ 224402 h 809350"/>
              <a:gd name="connsiteX22" fmla="*/ 311589 w 364761"/>
              <a:gd name="connsiteY22" fmla="*/ 243419 h 809350"/>
              <a:gd name="connsiteX23" fmla="*/ 320097 w 364761"/>
              <a:gd name="connsiteY23" fmla="*/ 262436 h 809350"/>
              <a:gd name="connsiteX24" fmla="*/ 328604 w 364761"/>
              <a:gd name="connsiteY24" fmla="*/ 285256 h 809350"/>
              <a:gd name="connsiteX25" fmla="*/ 336048 w 364761"/>
              <a:gd name="connsiteY25" fmla="*/ 309344 h 809350"/>
              <a:gd name="connsiteX26" fmla="*/ 342429 w 364761"/>
              <a:gd name="connsiteY26" fmla="*/ 333433 h 809350"/>
              <a:gd name="connsiteX27" fmla="*/ 346683 w 364761"/>
              <a:gd name="connsiteY27" fmla="*/ 360057 h 809350"/>
              <a:gd name="connsiteX28" fmla="*/ 350936 w 364761"/>
              <a:gd name="connsiteY28" fmla="*/ 384145 h 809350"/>
              <a:gd name="connsiteX29" fmla="*/ 354127 w 364761"/>
              <a:gd name="connsiteY29" fmla="*/ 410769 h 809350"/>
              <a:gd name="connsiteX30" fmla="*/ 358380 w 364761"/>
              <a:gd name="connsiteY30" fmla="*/ 434857 h 809350"/>
              <a:gd name="connsiteX31" fmla="*/ 360507 w 364761"/>
              <a:gd name="connsiteY31" fmla="*/ 460213 h 809350"/>
              <a:gd name="connsiteX32" fmla="*/ 364761 w 364761"/>
              <a:gd name="connsiteY32" fmla="*/ 489373 h 809350"/>
              <a:gd name="connsiteX33" fmla="*/ 362634 w 364761"/>
              <a:gd name="connsiteY33" fmla="*/ 515997 h 809350"/>
              <a:gd name="connsiteX34" fmla="*/ 362634 w 364761"/>
              <a:gd name="connsiteY34" fmla="*/ 540085 h 809350"/>
              <a:gd name="connsiteX35" fmla="*/ 360507 w 364761"/>
              <a:gd name="connsiteY35" fmla="*/ 564173 h 809350"/>
              <a:gd name="connsiteX36" fmla="*/ 358380 w 364761"/>
              <a:gd name="connsiteY36" fmla="*/ 588261 h 809350"/>
              <a:gd name="connsiteX37" fmla="*/ 354127 w 364761"/>
              <a:gd name="connsiteY37" fmla="*/ 609814 h 809350"/>
              <a:gd name="connsiteX38" fmla="*/ 352000 w 364761"/>
              <a:gd name="connsiteY38" fmla="*/ 632635 h 809350"/>
              <a:gd name="connsiteX39" fmla="*/ 348809 w 364761"/>
              <a:gd name="connsiteY39" fmla="*/ 651652 h 809350"/>
              <a:gd name="connsiteX40" fmla="*/ 342429 w 364761"/>
              <a:gd name="connsiteY40" fmla="*/ 670669 h 809350"/>
              <a:gd name="connsiteX41" fmla="*/ 333921 w 364761"/>
              <a:gd name="connsiteY41" fmla="*/ 687150 h 809350"/>
              <a:gd name="connsiteX42" fmla="*/ 326477 w 364761"/>
              <a:gd name="connsiteY42" fmla="*/ 702364 h 809350"/>
              <a:gd name="connsiteX43" fmla="*/ 317970 w 364761"/>
              <a:gd name="connsiteY43" fmla="*/ 716310 h 809350"/>
              <a:gd name="connsiteX44" fmla="*/ 309462 w 364761"/>
              <a:gd name="connsiteY44" fmla="*/ 731523 h 809350"/>
              <a:gd name="connsiteX45" fmla="*/ 302018 w 364761"/>
              <a:gd name="connsiteY45" fmla="*/ 742934 h 809350"/>
              <a:gd name="connsiteX46" fmla="*/ 291384 w 364761"/>
              <a:gd name="connsiteY46" fmla="*/ 755612 h 809350"/>
              <a:gd name="connsiteX47" fmla="*/ 283939 w 364761"/>
              <a:gd name="connsiteY47" fmla="*/ 764486 h 809350"/>
              <a:gd name="connsiteX48" fmla="*/ 273305 w 364761"/>
              <a:gd name="connsiteY48" fmla="*/ 772093 h 809350"/>
              <a:gd name="connsiteX49" fmla="*/ 263734 w 364761"/>
              <a:gd name="connsiteY49" fmla="*/ 782235 h 809350"/>
              <a:gd name="connsiteX50" fmla="*/ 253100 w 364761"/>
              <a:gd name="connsiteY50" fmla="*/ 788574 h 809350"/>
              <a:gd name="connsiteX51" fmla="*/ 245656 w 364761"/>
              <a:gd name="connsiteY51" fmla="*/ 793646 h 809350"/>
              <a:gd name="connsiteX52" fmla="*/ 235021 w 364761"/>
              <a:gd name="connsiteY52" fmla="*/ 801253 h 809350"/>
              <a:gd name="connsiteX53" fmla="*/ 228640 w 364761"/>
              <a:gd name="connsiteY53" fmla="*/ 803788 h 809350"/>
              <a:gd name="connsiteX54" fmla="*/ 221196 w 364761"/>
              <a:gd name="connsiteY54" fmla="*/ 808859 h 809350"/>
              <a:gd name="connsiteX55" fmla="*/ 214816 w 364761"/>
              <a:gd name="connsiteY55" fmla="*/ 808859 h 809350"/>
              <a:gd name="connsiteX56" fmla="*/ 212347 w 364761"/>
              <a:gd name="connsiteY56" fmla="*/ 809350 h 809350"/>
              <a:gd name="connsiteX57" fmla="*/ 224342 w 364761"/>
              <a:gd name="connsiteY57" fmla="*/ 611439 h 809350"/>
              <a:gd name="connsiteX58" fmla="*/ 227577 w 364761"/>
              <a:gd name="connsiteY58" fmla="*/ 608546 h 809350"/>
              <a:gd name="connsiteX59" fmla="*/ 230767 w 364761"/>
              <a:gd name="connsiteY59" fmla="*/ 603475 h 809350"/>
              <a:gd name="connsiteX60" fmla="*/ 232894 w 364761"/>
              <a:gd name="connsiteY60" fmla="*/ 595868 h 809350"/>
              <a:gd name="connsiteX61" fmla="*/ 237148 w 364761"/>
              <a:gd name="connsiteY61" fmla="*/ 585726 h 809350"/>
              <a:gd name="connsiteX62" fmla="*/ 241402 w 364761"/>
              <a:gd name="connsiteY62" fmla="*/ 574316 h 809350"/>
              <a:gd name="connsiteX63" fmla="*/ 245656 w 364761"/>
              <a:gd name="connsiteY63" fmla="*/ 561637 h 809350"/>
              <a:gd name="connsiteX64" fmla="*/ 248846 w 364761"/>
              <a:gd name="connsiteY64" fmla="*/ 547692 h 809350"/>
              <a:gd name="connsiteX65" fmla="*/ 250973 w 364761"/>
              <a:gd name="connsiteY65" fmla="*/ 533746 h 809350"/>
              <a:gd name="connsiteX66" fmla="*/ 253100 w 364761"/>
              <a:gd name="connsiteY66" fmla="*/ 515997 h 809350"/>
              <a:gd name="connsiteX67" fmla="*/ 255226 w 364761"/>
              <a:gd name="connsiteY67" fmla="*/ 499515 h 809350"/>
              <a:gd name="connsiteX68" fmla="*/ 257353 w 364761"/>
              <a:gd name="connsiteY68" fmla="*/ 480498 h 809350"/>
              <a:gd name="connsiteX69" fmla="*/ 257353 w 364761"/>
              <a:gd name="connsiteY69" fmla="*/ 460213 h 809350"/>
              <a:gd name="connsiteX70" fmla="*/ 257353 w 364761"/>
              <a:gd name="connsiteY70" fmla="*/ 441196 h 809350"/>
              <a:gd name="connsiteX71" fmla="*/ 255226 w 364761"/>
              <a:gd name="connsiteY71" fmla="*/ 422179 h 809350"/>
              <a:gd name="connsiteX72" fmla="*/ 253100 w 364761"/>
              <a:gd name="connsiteY72" fmla="*/ 400626 h 809350"/>
              <a:gd name="connsiteX73" fmla="*/ 250973 w 364761"/>
              <a:gd name="connsiteY73" fmla="*/ 379074 h 809350"/>
              <a:gd name="connsiteX74" fmla="*/ 248846 w 364761"/>
              <a:gd name="connsiteY74" fmla="*/ 357521 h 809350"/>
              <a:gd name="connsiteX75" fmla="*/ 243529 w 364761"/>
              <a:gd name="connsiteY75" fmla="*/ 335968 h 809350"/>
              <a:gd name="connsiteX76" fmla="*/ 239275 w 364761"/>
              <a:gd name="connsiteY76" fmla="*/ 313148 h 809350"/>
              <a:gd name="connsiteX77" fmla="*/ 232894 w 364761"/>
              <a:gd name="connsiteY77" fmla="*/ 291595 h 809350"/>
              <a:gd name="connsiteX78" fmla="*/ 225450 w 364761"/>
              <a:gd name="connsiteY78" fmla="*/ 272578 h 809350"/>
              <a:gd name="connsiteX79" fmla="*/ 219069 w 364761"/>
              <a:gd name="connsiteY79" fmla="*/ 251025 h 809350"/>
              <a:gd name="connsiteX80" fmla="*/ 210562 w 364761"/>
              <a:gd name="connsiteY80" fmla="*/ 232008 h 809350"/>
              <a:gd name="connsiteX81" fmla="*/ 203118 w 364761"/>
              <a:gd name="connsiteY81" fmla="*/ 211723 h 809350"/>
              <a:gd name="connsiteX82" fmla="*/ 196737 w 364761"/>
              <a:gd name="connsiteY82" fmla="*/ 202849 h 809350"/>
              <a:gd name="connsiteX83" fmla="*/ 190356 w 364761"/>
              <a:gd name="connsiteY83" fmla="*/ 192706 h 809350"/>
              <a:gd name="connsiteX84" fmla="*/ 182912 w 364761"/>
              <a:gd name="connsiteY84" fmla="*/ 181296 h 809350"/>
              <a:gd name="connsiteX85" fmla="*/ 174405 w 364761"/>
              <a:gd name="connsiteY85" fmla="*/ 171154 h 809350"/>
              <a:gd name="connsiteX86" fmla="*/ 164834 w 364761"/>
              <a:gd name="connsiteY86" fmla="*/ 161011 h 809350"/>
              <a:gd name="connsiteX87" fmla="*/ 154199 w 364761"/>
              <a:gd name="connsiteY87" fmla="*/ 149601 h 809350"/>
              <a:gd name="connsiteX88" fmla="*/ 142502 w 364761"/>
              <a:gd name="connsiteY88" fmla="*/ 139459 h 809350"/>
              <a:gd name="connsiteX89" fmla="*/ 129740 w 364761"/>
              <a:gd name="connsiteY89" fmla="*/ 128048 h 809350"/>
              <a:gd name="connsiteX90" fmla="*/ 118042 w 364761"/>
              <a:gd name="connsiteY90" fmla="*/ 115370 h 809350"/>
              <a:gd name="connsiteX91" fmla="*/ 103154 w 364761"/>
              <a:gd name="connsiteY91" fmla="*/ 103960 h 809350"/>
              <a:gd name="connsiteX92" fmla="*/ 87202 w 364761"/>
              <a:gd name="connsiteY92" fmla="*/ 91282 h 809350"/>
              <a:gd name="connsiteX93" fmla="*/ 71251 w 364761"/>
              <a:gd name="connsiteY93" fmla="*/ 79872 h 809350"/>
              <a:gd name="connsiteX94" fmla="*/ 55299 w 364761"/>
              <a:gd name="connsiteY94" fmla="*/ 64658 h 809350"/>
              <a:gd name="connsiteX95" fmla="*/ 37221 w 364761"/>
              <a:gd name="connsiteY95" fmla="*/ 50712 h 809350"/>
              <a:gd name="connsiteX96" fmla="*/ 19142 w 364761"/>
              <a:gd name="connsiteY96" fmla="*/ 36766 h 809350"/>
              <a:gd name="connsiteX97" fmla="*/ 0 w 364761"/>
              <a:gd name="connsiteY97" fmla="*/ 21553 h 809350"/>
              <a:gd name="connsiteX98" fmla="*/ 24459 w 364761"/>
              <a:gd name="connsiteY98" fmla="*/ 10143 h 809350"/>
              <a:gd name="connsiteX99" fmla="*/ 48919 w 364761"/>
              <a:gd name="connsiteY99" fmla="*/ 0 h 80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64761" h="809350">
                <a:moveTo>
                  <a:pt x="48919" y="0"/>
                </a:moveTo>
                <a:lnTo>
                  <a:pt x="66997" y="11410"/>
                </a:lnTo>
                <a:lnTo>
                  <a:pt x="82949" y="24088"/>
                </a:lnTo>
                <a:lnTo>
                  <a:pt x="102091" y="34231"/>
                </a:lnTo>
                <a:lnTo>
                  <a:pt x="118042" y="45641"/>
                </a:lnTo>
                <a:lnTo>
                  <a:pt x="131867" y="55784"/>
                </a:lnTo>
                <a:lnTo>
                  <a:pt x="145692" y="64658"/>
                </a:lnTo>
                <a:lnTo>
                  <a:pt x="160580" y="74801"/>
                </a:lnTo>
                <a:lnTo>
                  <a:pt x="174405" y="84943"/>
                </a:lnTo>
                <a:lnTo>
                  <a:pt x="186103" y="91282"/>
                </a:lnTo>
                <a:lnTo>
                  <a:pt x="198864" y="101424"/>
                </a:lnTo>
                <a:lnTo>
                  <a:pt x="208435" y="109031"/>
                </a:lnTo>
                <a:lnTo>
                  <a:pt x="219069" y="115370"/>
                </a:lnTo>
                <a:lnTo>
                  <a:pt x="228640" y="125513"/>
                </a:lnTo>
                <a:lnTo>
                  <a:pt x="237148" y="133120"/>
                </a:lnTo>
                <a:lnTo>
                  <a:pt x="245656" y="139459"/>
                </a:lnTo>
                <a:lnTo>
                  <a:pt x="250973" y="144530"/>
                </a:lnTo>
                <a:lnTo>
                  <a:pt x="263734" y="159743"/>
                </a:lnTo>
                <a:lnTo>
                  <a:pt x="275432" y="173689"/>
                </a:lnTo>
                <a:lnTo>
                  <a:pt x="286066" y="190171"/>
                </a:lnTo>
                <a:lnTo>
                  <a:pt x="295637" y="207920"/>
                </a:lnTo>
                <a:lnTo>
                  <a:pt x="304145" y="224402"/>
                </a:lnTo>
                <a:lnTo>
                  <a:pt x="311589" y="243419"/>
                </a:lnTo>
                <a:lnTo>
                  <a:pt x="320097" y="262436"/>
                </a:lnTo>
                <a:lnTo>
                  <a:pt x="328604" y="285256"/>
                </a:lnTo>
                <a:lnTo>
                  <a:pt x="336048" y="309344"/>
                </a:lnTo>
                <a:lnTo>
                  <a:pt x="342429" y="333433"/>
                </a:lnTo>
                <a:lnTo>
                  <a:pt x="346683" y="360057"/>
                </a:lnTo>
                <a:lnTo>
                  <a:pt x="350936" y="384145"/>
                </a:lnTo>
                <a:lnTo>
                  <a:pt x="354127" y="410769"/>
                </a:lnTo>
                <a:lnTo>
                  <a:pt x="358380" y="434857"/>
                </a:lnTo>
                <a:lnTo>
                  <a:pt x="360507" y="460213"/>
                </a:lnTo>
                <a:lnTo>
                  <a:pt x="364761" y="489373"/>
                </a:lnTo>
                <a:lnTo>
                  <a:pt x="362634" y="515997"/>
                </a:lnTo>
                <a:lnTo>
                  <a:pt x="362634" y="540085"/>
                </a:lnTo>
                <a:lnTo>
                  <a:pt x="360507" y="564173"/>
                </a:lnTo>
                <a:lnTo>
                  <a:pt x="358380" y="588261"/>
                </a:lnTo>
                <a:lnTo>
                  <a:pt x="354127" y="609814"/>
                </a:lnTo>
                <a:lnTo>
                  <a:pt x="352000" y="632635"/>
                </a:lnTo>
                <a:lnTo>
                  <a:pt x="348809" y="651652"/>
                </a:lnTo>
                <a:lnTo>
                  <a:pt x="342429" y="670669"/>
                </a:lnTo>
                <a:lnTo>
                  <a:pt x="333921" y="687150"/>
                </a:lnTo>
                <a:lnTo>
                  <a:pt x="326477" y="702364"/>
                </a:lnTo>
                <a:lnTo>
                  <a:pt x="317970" y="716310"/>
                </a:lnTo>
                <a:lnTo>
                  <a:pt x="309462" y="731523"/>
                </a:lnTo>
                <a:lnTo>
                  <a:pt x="302018" y="742934"/>
                </a:lnTo>
                <a:lnTo>
                  <a:pt x="291384" y="755612"/>
                </a:lnTo>
                <a:lnTo>
                  <a:pt x="283939" y="764486"/>
                </a:lnTo>
                <a:lnTo>
                  <a:pt x="273305" y="772093"/>
                </a:lnTo>
                <a:lnTo>
                  <a:pt x="263734" y="782235"/>
                </a:lnTo>
                <a:lnTo>
                  <a:pt x="253100" y="788574"/>
                </a:lnTo>
                <a:lnTo>
                  <a:pt x="245656" y="793646"/>
                </a:lnTo>
                <a:lnTo>
                  <a:pt x="235021" y="801253"/>
                </a:lnTo>
                <a:lnTo>
                  <a:pt x="228640" y="803788"/>
                </a:lnTo>
                <a:lnTo>
                  <a:pt x="221196" y="808859"/>
                </a:lnTo>
                <a:lnTo>
                  <a:pt x="214816" y="808859"/>
                </a:lnTo>
                <a:lnTo>
                  <a:pt x="212347" y="809350"/>
                </a:lnTo>
                <a:lnTo>
                  <a:pt x="224342" y="611439"/>
                </a:lnTo>
                <a:lnTo>
                  <a:pt x="227577" y="608546"/>
                </a:lnTo>
                <a:lnTo>
                  <a:pt x="230767" y="603475"/>
                </a:lnTo>
                <a:lnTo>
                  <a:pt x="232894" y="595868"/>
                </a:lnTo>
                <a:lnTo>
                  <a:pt x="237148" y="585726"/>
                </a:lnTo>
                <a:lnTo>
                  <a:pt x="241402" y="574316"/>
                </a:lnTo>
                <a:lnTo>
                  <a:pt x="245656" y="561637"/>
                </a:lnTo>
                <a:lnTo>
                  <a:pt x="248846" y="547692"/>
                </a:lnTo>
                <a:lnTo>
                  <a:pt x="250973" y="533746"/>
                </a:lnTo>
                <a:lnTo>
                  <a:pt x="253100" y="515997"/>
                </a:lnTo>
                <a:lnTo>
                  <a:pt x="255226" y="499515"/>
                </a:lnTo>
                <a:lnTo>
                  <a:pt x="257353" y="480498"/>
                </a:lnTo>
                <a:lnTo>
                  <a:pt x="257353" y="460213"/>
                </a:lnTo>
                <a:lnTo>
                  <a:pt x="257353" y="441196"/>
                </a:lnTo>
                <a:lnTo>
                  <a:pt x="255226" y="422179"/>
                </a:lnTo>
                <a:lnTo>
                  <a:pt x="253100" y="400626"/>
                </a:lnTo>
                <a:lnTo>
                  <a:pt x="250973" y="379074"/>
                </a:lnTo>
                <a:lnTo>
                  <a:pt x="248846" y="357521"/>
                </a:lnTo>
                <a:lnTo>
                  <a:pt x="243529" y="335968"/>
                </a:lnTo>
                <a:lnTo>
                  <a:pt x="239275" y="313148"/>
                </a:lnTo>
                <a:lnTo>
                  <a:pt x="232894" y="291595"/>
                </a:lnTo>
                <a:lnTo>
                  <a:pt x="225450" y="272578"/>
                </a:lnTo>
                <a:lnTo>
                  <a:pt x="219069" y="251025"/>
                </a:lnTo>
                <a:lnTo>
                  <a:pt x="210562" y="232008"/>
                </a:lnTo>
                <a:lnTo>
                  <a:pt x="203118" y="211723"/>
                </a:lnTo>
                <a:lnTo>
                  <a:pt x="196737" y="202849"/>
                </a:lnTo>
                <a:lnTo>
                  <a:pt x="190356" y="192706"/>
                </a:lnTo>
                <a:lnTo>
                  <a:pt x="182912" y="181296"/>
                </a:lnTo>
                <a:lnTo>
                  <a:pt x="174405" y="171154"/>
                </a:lnTo>
                <a:lnTo>
                  <a:pt x="164834" y="161011"/>
                </a:lnTo>
                <a:lnTo>
                  <a:pt x="154199" y="149601"/>
                </a:lnTo>
                <a:lnTo>
                  <a:pt x="142502" y="139459"/>
                </a:lnTo>
                <a:lnTo>
                  <a:pt x="129740" y="128048"/>
                </a:lnTo>
                <a:lnTo>
                  <a:pt x="118042" y="115370"/>
                </a:lnTo>
                <a:lnTo>
                  <a:pt x="103154" y="103960"/>
                </a:lnTo>
                <a:lnTo>
                  <a:pt x="87202" y="91282"/>
                </a:lnTo>
                <a:lnTo>
                  <a:pt x="71251" y="79872"/>
                </a:lnTo>
                <a:lnTo>
                  <a:pt x="55299" y="64658"/>
                </a:lnTo>
                <a:lnTo>
                  <a:pt x="37221" y="50712"/>
                </a:lnTo>
                <a:lnTo>
                  <a:pt x="19142" y="36766"/>
                </a:lnTo>
                <a:lnTo>
                  <a:pt x="0" y="21553"/>
                </a:lnTo>
                <a:lnTo>
                  <a:pt x="24459" y="10143"/>
                </a:lnTo>
                <a:lnTo>
                  <a:pt x="48919" y="0"/>
                </a:lnTo>
                <a:close/>
              </a:path>
            </a:pathLst>
          </a:custGeom>
          <a:solidFill>
            <a:srgbClr val="FF0000"/>
          </a:solidFill>
          <a:ln w="9525">
            <a:noFill/>
            <a:prstDash val="solid"/>
            <a:round/>
          </a:ln>
        </p:spPr>
        <p:txBody>
          <a:bodyPr vert="horz" wrap="square" lIns="91440" tIns="45720" rIns="91440" bIns="45720" numCol="1" anchor="t" anchorCtr="0" compatLnSpc="1">
            <a:noAutofit/>
          </a:bodyPr>
          <a:lstStyle/>
          <a:p>
            <a:endParaRPr lang="zh-CN" altLang="en-US"/>
          </a:p>
        </p:txBody>
      </p:sp>
      <p:sp>
        <p:nvSpPr>
          <p:cNvPr id="88" name="任意多边形: 形状 47"/>
          <p:cNvSpPr/>
          <p:nvPr/>
        </p:nvSpPr>
        <p:spPr bwMode="auto">
          <a:xfrm>
            <a:off x="2017756" y="3135600"/>
            <a:ext cx="1254263" cy="204119"/>
          </a:xfrm>
          <a:custGeom>
            <a:avLst/>
            <a:gdLst>
              <a:gd name="connsiteX0" fmla="*/ 1022625 w 1254263"/>
              <a:gd name="connsiteY0" fmla="*/ 0 h 204119"/>
              <a:gd name="connsiteX1" fmla="*/ 1031164 w 1254263"/>
              <a:gd name="connsiteY1" fmla="*/ 0 h 204119"/>
              <a:gd name="connsiteX2" fmla="*/ 1037569 w 1254263"/>
              <a:gd name="connsiteY2" fmla="*/ 0 h 204119"/>
              <a:gd name="connsiteX3" fmla="*/ 1047176 w 1254263"/>
              <a:gd name="connsiteY3" fmla="*/ 2520 h 204119"/>
              <a:gd name="connsiteX4" fmla="*/ 1057851 w 1254263"/>
              <a:gd name="connsiteY4" fmla="*/ 7560 h 204119"/>
              <a:gd name="connsiteX5" fmla="*/ 1069593 w 1254263"/>
              <a:gd name="connsiteY5" fmla="*/ 15120 h 204119"/>
              <a:gd name="connsiteX6" fmla="*/ 1085605 w 1254263"/>
              <a:gd name="connsiteY6" fmla="*/ 23940 h 204119"/>
              <a:gd name="connsiteX7" fmla="*/ 1102684 w 1254263"/>
              <a:gd name="connsiteY7" fmla="*/ 34020 h 204119"/>
              <a:gd name="connsiteX8" fmla="*/ 1110156 w 1254263"/>
              <a:gd name="connsiteY8" fmla="*/ 41580 h 204119"/>
              <a:gd name="connsiteX9" fmla="*/ 1120831 w 1254263"/>
              <a:gd name="connsiteY9" fmla="*/ 46620 h 204119"/>
              <a:gd name="connsiteX10" fmla="*/ 1130438 w 1254263"/>
              <a:gd name="connsiteY10" fmla="*/ 52920 h 204119"/>
              <a:gd name="connsiteX11" fmla="*/ 1141113 w 1254263"/>
              <a:gd name="connsiteY11" fmla="*/ 63000 h 204119"/>
              <a:gd name="connsiteX12" fmla="*/ 1152855 w 1254263"/>
              <a:gd name="connsiteY12" fmla="*/ 70560 h 204119"/>
              <a:gd name="connsiteX13" fmla="*/ 1163529 w 1254263"/>
              <a:gd name="connsiteY13" fmla="*/ 79380 h 204119"/>
              <a:gd name="connsiteX14" fmla="*/ 1175271 w 1254263"/>
              <a:gd name="connsiteY14" fmla="*/ 89459 h 204119"/>
              <a:gd name="connsiteX15" fmla="*/ 1185946 w 1254263"/>
              <a:gd name="connsiteY15" fmla="*/ 98279 h 204119"/>
              <a:gd name="connsiteX16" fmla="*/ 1195553 w 1254263"/>
              <a:gd name="connsiteY16" fmla="*/ 108359 h 204119"/>
              <a:gd name="connsiteX17" fmla="*/ 1206228 w 1254263"/>
              <a:gd name="connsiteY17" fmla="*/ 115919 h 204119"/>
              <a:gd name="connsiteX18" fmla="*/ 1213700 w 1254263"/>
              <a:gd name="connsiteY18" fmla="*/ 122219 h 204119"/>
              <a:gd name="connsiteX19" fmla="*/ 1220105 w 1254263"/>
              <a:gd name="connsiteY19" fmla="*/ 129779 h 204119"/>
              <a:gd name="connsiteX20" fmla="*/ 1227577 w 1254263"/>
              <a:gd name="connsiteY20" fmla="*/ 137339 h 204119"/>
              <a:gd name="connsiteX21" fmla="*/ 1233981 w 1254263"/>
              <a:gd name="connsiteY21" fmla="*/ 144899 h 204119"/>
              <a:gd name="connsiteX22" fmla="*/ 1238251 w 1254263"/>
              <a:gd name="connsiteY22" fmla="*/ 151199 h 204119"/>
              <a:gd name="connsiteX23" fmla="*/ 1242521 w 1254263"/>
              <a:gd name="connsiteY23" fmla="*/ 156239 h 204119"/>
              <a:gd name="connsiteX24" fmla="*/ 1246791 w 1254263"/>
              <a:gd name="connsiteY24" fmla="*/ 161279 h 204119"/>
              <a:gd name="connsiteX25" fmla="*/ 1249993 w 1254263"/>
              <a:gd name="connsiteY25" fmla="*/ 166319 h 204119"/>
              <a:gd name="connsiteX26" fmla="*/ 1252128 w 1254263"/>
              <a:gd name="connsiteY26" fmla="*/ 170099 h 204119"/>
              <a:gd name="connsiteX27" fmla="*/ 1254263 w 1254263"/>
              <a:gd name="connsiteY27" fmla="*/ 175139 h 204119"/>
              <a:gd name="connsiteX28" fmla="*/ 1254263 w 1254263"/>
              <a:gd name="connsiteY28" fmla="*/ 177659 h 204119"/>
              <a:gd name="connsiteX29" fmla="*/ 1254263 w 1254263"/>
              <a:gd name="connsiteY29" fmla="*/ 182699 h 204119"/>
              <a:gd name="connsiteX30" fmla="*/ 1254263 w 1254263"/>
              <a:gd name="connsiteY30" fmla="*/ 184144 h 204119"/>
              <a:gd name="connsiteX31" fmla="*/ 1031767 w 1254263"/>
              <a:gd name="connsiteY31" fmla="*/ 108579 h 204119"/>
              <a:gd name="connsiteX32" fmla="*/ 1022602 w 1254263"/>
              <a:gd name="connsiteY32" fmla="*/ 110934 h 204119"/>
              <a:gd name="connsiteX33" fmla="*/ 1022625 w 1254263"/>
              <a:gd name="connsiteY33" fmla="*/ 110879 h 204119"/>
              <a:gd name="connsiteX34" fmla="*/ 1024760 w 1254263"/>
              <a:gd name="connsiteY34" fmla="*/ 105839 h 204119"/>
              <a:gd name="connsiteX35" fmla="*/ 1024760 w 1254263"/>
              <a:gd name="connsiteY35" fmla="*/ 103319 h 204119"/>
              <a:gd name="connsiteX36" fmla="*/ 1022625 w 1254263"/>
              <a:gd name="connsiteY36" fmla="*/ 100799 h 204119"/>
              <a:gd name="connsiteX37" fmla="*/ 1020490 w 1254263"/>
              <a:gd name="connsiteY37" fmla="*/ 98279 h 204119"/>
              <a:gd name="connsiteX38" fmla="*/ 1015153 w 1254263"/>
              <a:gd name="connsiteY38" fmla="*/ 98279 h 204119"/>
              <a:gd name="connsiteX39" fmla="*/ 1006613 w 1254263"/>
              <a:gd name="connsiteY39" fmla="*/ 95759 h 204119"/>
              <a:gd name="connsiteX40" fmla="*/ 998073 w 1254263"/>
              <a:gd name="connsiteY40" fmla="*/ 95759 h 204119"/>
              <a:gd name="connsiteX41" fmla="*/ 988466 w 1254263"/>
              <a:gd name="connsiteY41" fmla="*/ 94499 h 204119"/>
              <a:gd name="connsiteX42" fmla="*/ 976724 w 1254263"/>
              <a:gd name="connsiteY42" fmla="*/ 94499 h 204119"/>
              <a:gd name="connsiteX43" fmla="*/ 961780 w 1254263"/>
              <a:gd name="connsiteY43" fmla="*/ 94499 h 204119"/>
              <a:gd name="connsiteX44" fmla="*/ 945768 w 1254263"/>
              <a:gd name="connsiteY44" fmla="*/ 94499 h 204119"/>
              <a:gd name="connsiteX45" fmla="*/ 927621 w 1254263"/>
              <a:gd name="connsiteY45" fmla="*/ 95759 h 204119"/>
              <a:gd name="connsiteX46" fmla="*/ 907339 w 1254263"/>
              <a:gd name="connsiteY46" fmla="*/ 98279 h 204119"/>
              <a:gd name="connsiteX47" fmla="*/ 884923 w 1254263"/>
              <a:gd name="connsiteY47" fmla="*/ 100799 h 204119"/>
              <a:gd name="connsiteX48" fmla="*/ 860371 w 1254263"/>
              <a:gd name="connsiteY48" fmla="*/ 100799 h 204119"/>
              <a:gd name="connsiteX49" fmla="*/ 835820 w 1254263"/>
              <a:gd name="connsiteY49" fmla="*/ 103319 h 204119"/>
              <a:gd name="connsiteX50" fmla="*/ 810201 w 1254263"/>
              <a:gd name="connsiteY50" fmla="*/ 105839 h 204119"/>
              <a:gd name="connsiteX51" fmla="*/ 781379 w 1254263"/>
              <a:gd name="connsiteY51" fmla="*/ 105839 h 204119"/>
              <a:gd name="connsiteX52" fmla="*/ 750423 w 1254263"/>
              <a:gd name="connsiteY52" fmla="*/ 108359 h 204119"/>
              <a:gd name="connsiteX53" fmla="*/ 716264 w 1254263"/>
              <a:gd name="connsiteY53" fmla="*/ 113399 h 204119"/>
              <a:gd name="connsiteX54" fmla="*/ 684241 w 1254263"/>
              <a:gd name="connsiteY54" fmla="*/ 115919 h 204119"/>
              <a:gd name="connsiteX55" fmla="*/ 653284 w 1254263"/>
              <a:gd name="connsiteY55" fmla="*/ 120959 h 204119"/>
              <a:gd name="connsiteX56" fmla="*/ 623396 w 1254263"/>
              <a:gd name="connsiteY56" fmla="*/ 122219 h 204119"/>
              <a:gd name="connsiteX57" fmla="*/ 594574 w 1254263"/>
              <a:gd name="connsiteY57" fmla="*/ 127259 h 204119"/>
              <a:gd name="connsiteX58" fmla="*/ 567888 w 1254263"/>
              <a:gd name="connsiteY58" fmla="*/ 132299 h 204119"/>
              <a:gd name="connsiteX59" fmla="*/ 543336 w 1254263"/>
              <a:gd name="connsiteY59" fmla="*/ 134819 h 204119"/>
              <a:gd name="connsiteX60" fmla="*/ 519852 w 1254263"/>
              <a:gd name="connsiteY60" fmla="*/ 137339 h 204119"/>
              <a:gd name="connsiteX61" fmla="*/ 511312 w 1254263"/>
              <a:gd name="connsiteY61" fmla="*/ 139859 h 204119"/>
              <a:gd name="connsiteX62" fmla="*/ 502773 w 1254263"/>
              <a:gd name="connsiteY62" fmla="*/ 142379 h 204119"/>
              <a:gd name="connsiteX63" fmla="*/ 495301 w 1254263"/>
              <a:gd name="connsiteY63" fmla="*/ 142379 h 204119"/>
              <a:gd name="connsiteX64" fmla="*/ 486761 w 1254263"/>
              <a:gd name="connsiteY64" fmla="*/ 144899 h 204119"/>
              <a:gd name="connsiteX65" fmla="*/ 479289 w 1254263"/>
              <a:gd name="connsiteY65" fmla="*/ 146159 h 204119"/>
              <a:gd name="connsiteX66" fmla="*/ 468614 w 1254263"/>
              <a:gd name="connsiteY66" fmla="*/ 146159 h 204119"/>
              <a:gd name="connsiteX67" fmla="*/ 456872 w 1254263"/>
              <a:gd name="connsiteY67" fmla="*/ 148679 h 204119"/>
              <a:gd name="connsiteX68" fmla="*/ 446198 w 1254263"/>
              <a:gd name="connsiteY68" fmla="*/ 151199 h 204119"/>
              <a:gd name="connsiteX69" fmla="*/ 434455 w 1254263"/>
              <a:gd name="connsiteY69" fmla="*/ 151199 h 204119"/>
              <a:gd name="connsiteX70" fmla="*/ 421646 w 1254263"/>
              <a:gd name="connsiteY70" fmla="*/ 153719 h 204119"/>
              <a:gd name="connsiteX71" fmla="*/ 409904 w 1254263"/>
              <a:gd name="connsiteY71" fmla="*/ 156239 h 204119"/>
              <a:gd name="connsiteX72" fmla="*/ 396027 w 1254263"/>
              <a:gd name="connsiteY72" fmla="*/ 158759 h 204119"/>
              <a:gd name="connsiteX73" fmla="*/ 381083 w 1254263"/>
              <a:gd name="connsiteY73" fmla="*/ 158759 h 204119"/>
              <a:gd name="connsiteX74" fmla="*/ 367206 w 1254263"/>
              <a:gd name="connsiteY74" fmla="*/ 161279 h 204119"/>
              <a:gd name="connsiteX75" fmla="*/ 351194 w 1254263"/>
              <a:gd name="connsiteY75" fmla="*/ 163799 h 204119"/>
              <a:gd name="connsiteX76" fmla="*/ 334114 w 1254263"/>
              <a:gd name="connsiteY76" fmla="*/ 166319 h 204119"/>
              <a:gd name="connsiteX77" fmla="*/ 318103 w 1254263"/>
              <a:gd name="connsiteY77" fmla="*/ 168839 h 204119"/>
              <a:gd name="connsiteX78" fmla="*/ 302091 w 1254263"/>
              <a:gd name="connsiteY78" fmla="*/ 168839 h 204119"/>
              <a:gd name="connsiteX79" fmla="*/ 283944 w 1254263"/>
              <a:gd name="connsiteY79" fmla="*/ 170099 h 204119"/>
              <a:gd name="connsiteX80" fmla="*/ 265797 w 1254263"/>
              <a:gd name="connsiteY80" fmla="*/ 172619 h 204119"/>
              <a:gd name="connsiteX81" fmla="*/ 245515 w 1254263"/>
              <a:gd name="connsiteY81" fmla="*/ 175139 h 204119"/>
              <a:gd name="connsiteX82" fmla="*/ 227369 w 1254263"/>
              <a:gd name="connsiteY82" fmla="*/ 177659 h 204119"/>
              <a:gd name="connsiteX83" fmla="*/ 207087 w 1254263"/>
              <a:gd name="connsiteY83" fmla="*/ 180179 h 204119"/>
              <a:gd name="connsiteX84" fmla="*/ 186805 w 1254263"/>
              <a:gd name="connsiteY84" fmla="*/ 182699 h 204119"/>
              <a:gd name="connsiteX85" fmla="*/ 164389 w 1254263"/>
              <a:gd name="connsiteY85" fmla="*/ 185219 h 204119"/>
              <a:gd name="connsiteX86" fmla="*/ 141972 w 1254263"/>
              <a:gd name="connsiteY86" fmla="*/ 187739 h 204119"/>
              <a:gd name="connsiteX87" fmla="*/ 119555 w 1254263"/>
              <a:gd name="connsiteY87" fmla="*/ 190259 h 204119"/>
              <a:gd name="connsiteX88" fmla="*/ 97139 w 1254263"/>
              <a:gd name="connsiteY88" fmla="*/ 192779 h 204119"/>
              <a:gd name="connsiteX89" fmla="*/ 72587 w 1254263"/>
              <a:gd name="connsiteY89" fmla="*/ 195299 h 204119"/>
              <a:gd name="connsiteX90" fmla="*/ 48036 w 1254263"/>
              <a:gd name="connsiteY90" fmla="*/ 196559 h 204119"/>
              <a:gd name="connsiteX91" fmla="*/ 23484 w 1254263"/>
              <a:gd name="connsiteY91" fmla="*/ 201599 h 204119"/>
              <a:gd name="connsiteX92" fmla="*/ 0 w 1254263"/>
              <a:gd name="connsiteY92" fmla="*/ 204119 h 204119"/>
              <a:gd name="connsiteX93" fmla="*/ 0 w 1254263"/>
              <a:gd name="connsiteY93" fmla="*/ 144899 h 204119"/>
              <a:gd name="connsiteX94" fmla="*/ 5337 w 1254263"/>
              <a:gd name="connsiteY94" fmla="*/ 144899 h 204119"/>
              <a:gd name="connsiteX95" fmla="*/ 11742 w 1254263"/>
              <a:gd name="connsiteY95" fmla="*/ 144899 h 204119"/>
              <a:gd name="connsiteX96" fmla="*/ 20282 w 1254263"/>
              <a:gd name="connsiteY96" fmla="*/ 144899 h 204119"/>
              <a:gd name="connsiteX97" fmla="*/ 29889 w 1254263"/>
              <a:gd name="connsiteY97" fmla="*/ 144899 h 204119"/>
              <a:gd name="connsiteX98" fmla="*/ 42698 w 1254263"/>
              <a:gd name="connsiteY98" fmla="*/ 144899 h 204119"/>
              <a:gd name="connsiteX99" fmla="*/ 54440 w 1254263"/>
              <a:gd name="connsiteY99" fmla="*/ 142379 h 204119"/>
              <a:gd name="connsiteX100" fmla="*/ 68317 w 1254263"/>
              <a:gd name="connsiteY100" fmla="*/ 142379 h 204119"/>
              <a:gd name="connsiteX101" fmla="*/ 83262 w 1254263"/>
              <a:gd name="connsiteY101" fmla="*/ 139859 h 204119"/>
              <a:gd name="connsiteX102" fmla="*/ 99274 w 1254263"/>
              <a:gd name="connsiteY102" fmla="*/ 137339 h 204119"/>
              <a:gd name="connsiteX103" fmla="*/ 115286 w 1254263"/>
              <a:gd name="connsiteY103" fmla="*/ 134819 h 204119"/>
              <a:gd name="connsiteX104" fmla="*/ 133432 w 1254263"/>
              <a:gd name="connsiteY104" fmla="*/ 132299 h 204119"/>
              <a:gd name="connsiteX105" fmla="*/ 153714 w 1254263"/>
              <a:gd name="connsiteY105" fmla="*/ 129779 h 204119"/>
              <a:gd name="connsiteX106" fmla="*/ 173996 w 1254263"/>
              <a:gd name="connsiteY106" fmla="*/ 127259 h 204119"/>
              <a:gd name="connsiteX107" fmla="*/ 196412 w 1254263"/>
              <a:gd name="connsiteY107" fmla="*/ 124739 h 204119"/>
              <a:gd name="connsiteX108" fmla="*/ 220964 w 1254263"/>
              <a:gd name="connsiteY108" fmla="*/ 120959 h 204119"/>
              <a:gd name="connsiteX109" fmla="*/ 245515 w 1254263"/>
              <a:gd name="connsiteY109" fmla="*/ 115919 h 204119"/>
              <a:gd name="connsiteX110" fmla="*/ 295686 w 1254263"/>
              <a:gd name="connsiteY110" fmla="*/ 108359 h 204119"/>
              <a:gd name="connsiteX111" fmla="*/ 349059 w 1254263"/>
              <a:gd name="connsiteY111" fmla="*/ 100799 h 204119"/>
              <a:gd name="connsiteX112" fmla="*/ 403499 w 1254263"/>
              <a:gd name="connsiteY112" fmla="*/ 94499 h 204119"/>
              <a:gd name="connsiteX113" fmla="*/ 460074 w 1254263"/>
              <a:gd name="connsiteY113" fmla="*/ 86939 h 204119"/>
              <a:gd name="connsiteX114" fmla="*/ 519852 w 1254263"/>
              <a:gd name="connsiteY114" fmla="*/ 79380 h 204119"/>
              <a:gd name="connsiteX115" fmla="*/ 580697 w 1254263"/>
              <a:gd name="connsiteY115" fmla="*/ 74340 h 204119"/>
              <a:gd name="connsiteX116" fmla="*/ 643677 w 1254263"/>
              <a:gd name="connsiteY116" fmla="*/ 65520 h 204119"/>
              <a:gd name="connsiteX117" fmla="*/ 707725 w 1254263"/>
              <a:gd name="connsiteY117" fmla="*/ 57960 h 204119"/>
              <a:gd name="connsiteX118" fmla="*/ 740816 w 1254263"/>
              <a:gd name="connsiteY118" fmla="*/ 55440 h 204119"/>
              <a:gd name="connsiteX119" fmla="*/ 769637 w 1254263"/>
              <a:gd name="connsiteY119" fmla="*/ 52920 h 204119"/>
              <a:gd name="connsiteX120" fmla="*/ 797391 w 1254263"/>
              <a:gd name="connsiteY120" fmla="*/ 50400 h 204119"/>
              <a:gd name="connsiteX121" fmla="*/ 824078 w 1254263"/>
              <a:gd name="connsiteY121" fmla="*/ 47880 h 204119"/>
              <a:gd name="connsiteX122" fmla="*/ 848629 w 1254263"/>
              <a:gd name="connsiteY122" fmla="*/ 44100 h 204119"/>
              <a:gd name="connsiteX123" fmla="*/ 871046 w 1254263"/>
              <a:gd name="connsiteY123" fmla="*/ 41580 h 204119"/>
              <a:gd name="connsiteX124" fmla="*/ 891327 w 1254263"/>
              <a:gd name="connsiteY124" fmla="*/ 39060 h 204119"/>
              <a:gd name="connsiteX125" fmla="*/ 909474 w 1254263"/>
              <a:gd name="connsiteY125" fmla="*/ 36540 h 204119"/>
              <a:gd name="connsiteX126" fmla="*/ 925486 w 1254263"/>
              <a:gd name="connsiteY126" fmla="*/ 34020 h 204119"/>
              <a:gd name="connsiteX127" fmla="*/ 939363 w 1254263"/>
              <a:gd name="connsiteY127" fmla="*/ 31500 h 204119"/>
              <a:gd name="connsiteX128" fmla="*/ 952173 w 1254263"/>
              <a:gd name="connsiteY128" fmla="*/ 28980 h 204119"/>
              <a:gd name="connsiteX129" fmla="*/ 963915 w 1254263"/>
              <a:gd name="connsiteY129" fmla="*/ 26460 h 204119"/>
              <a:gd name="connsiteX130" fmla="*/ 972454 w 1254263"/>
              <a:gd name="connsiteY130" fmla="*/ 21420 h 204119"/>
              <a:gd name="connsiteX131" fmla="*/ 979926 w 1254263"/>
              <a:gd name="connsiteY131" fmla="*/ 20160 h 204119"/>
              <a:gd name="connsiteX132" fmla="*/ 984196 w 1254263"/>
              <a:gd name="connsiteY132" fmla="*/ 17640 h 204119"/>
              <a:gd name="connsiteX133" fmla="*/ 988466 w 1254263"/>
              <a:gd name="connsiteY133" fmla="*/ 15120 h 204119"/>
              <a:gd name="connsiteX134" fmla="*/ 998073 w 1254263"/>
              <a:gd name="connsiteY134" fmla="*/ 10080 h 204119"/>
              <a:gd name="connsiteX135" fmla="*/ 1010883 w 1254263"/>
              <a:gd name="connsiteY135" fmla="*/ 5040 h 204119"/>
              <a:gd name="connsiteX136" fmla="*/ 1022625 w 1254263"/>
              <a:gd name="connsiteY136" fmla="*/ 0 h 20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1254263" h="204119">
                <a:moveTo>
                  <a:pt x="1022625" y="0"/>
                </a:moveTo>
                <a:lnTo>
                  <a:pt x="1031164" y="0"/>
                </a:lnTo>
                <a:lnTo>
                  <a:pt x="1037569" y="0"/>
                </a:lnTo>
                <a:lnTo>
                  <a:pt x="1047176" y="2520"/>
                </a:lnTo>
                <a:lnTo>
                  <a:pt x="1057851" y="7560"/>
                </a:lnTo>
                <a:lnTo>
                  <a:pt x="1069593" y="15120"/>
                </a:lnTo>
                <a:lnTo>
                  <a:pt x="1085605" y="23940"/>
                </a:lnTo>
                <a:lnTo>
                  <a:pt x="1102684" y="34020"/>
                </a:lnTo>
                <a:lnTo>
                  <a:pt x="1110156" y="41580"/>
                </a:lnTo>
                <a:lnTo>
                  <a:pt x="1120831" y="46620"/>
                </a:lnTo>
                <a:lnTo>
                  <a:pt x="1130438" y="52920"/>
                </a:lnTo>
                <a:lnTo>
                  <a:pt x="1141113" y="63000"/>
                </a:lnTo>
                <a:lnTo>
                  <a:pt x="1152855" y="70560"/>
                </a:lnTo>
                <a:lnTo>
                  <a:pt x="1163529" y="79380"/>
                </a:lnTo>
                <a:lnTo>
                  <a:pt x="1175271" y="89459"/>
                </a:lnTo>
                <a:lnTo>
                  <a:pt x="1185946" y="98279"/>
                </a:lnTo>
                <a:lnTo>
                  <a:pt x="1195553" y="108359"/>
                </a:lnTo>
                <a:lnTo>
                  <a:pt x="1206228" y="115919"/>
                </a:lnTo>
                <a:lnTo>
                  <a:pt x="1213700" y="122219"/>
                </a:lnTo>
                <a:lnTo>
                  <a:pt x="1220105" y="129779"/>
                </a:lnTo>
                <a:lnTo>
                  <a:pt x="1227577" y="137339"/>
                </a:lnTo>
                <a:lnTo>
                  <a:pt x="1233981" y="144899"/>
                </a:lnTo>
                <a:lnTo>
                  <a:pt x="1238251" y="151199"/>
                </a:lnTo>
                <a:lnTo>
                  <a:pt x="1242521" y="156239"/>
                </a:lnTo>
                <a:lnTo>
                  <a:pt x="1246791" y="161279"/>
                </a:lnTo>
                <a:lnTo>
                  <a:pt x="1249993" y="166319"/>
                </a:lnTo>
                <a:lnTo>
                  <a:pt x="1252128" y="170099"/>
                </a:lnTo>
                <a:lnTo>
                  <a:pt x="1254263" y="175139"/>
                </a:lnTo>
                <a:lnTo>
                  <a:pt x="1254263" y="177659"/>
                </a:lnTo>
                <a:lnTo>
                  <a:pt x="1254263" y="182699"/>
                </a:lnTo>
                <a:lnTo>
                  <a:pt x="1254263" y="184144"/>
                </a:lnTo>
                <a:lnTo>
                  <a:pt x="1031767" y="108579"/>
                </a:lnTo>
                <a:lnTo>
                  <a:pt x="1022602" y="110934"/>
                </a:lnTo>
                <a:lnTo>
                  <a:pt x="1022625" y="110879"/>
                </a:lnTo>
                <a:lnTo>
                  <a:pt x="1024760" y="105839"/>
                </a:lnTo>
                <a:lnTo>
                  <a:pt x="1024760" y="103319"/>
                </a:lnTo>
                <a:lnTo>
                  <a:pt x="1022625" y="100799"/>
                </a:lnTo>
                <a:lnTo>
                  <a:pt x="1020490" y="98279"/>
                </a:lnTo>
                <a:lnTo>
                  <a:pt x="1015153" y="98279"/>
                </a:lnTo>
                <a:lnTo>
                  <a:pt x="1006613" y="95759"/>
                </a:lnTo>
                <a:lnTo>
                  <a:pt x="998073" y="95759"/>
                </a:lnTo>
                <a:lnTo>
                  <a:pt x="988466" y="94499"/>
                </a:lnTo>
                <a:lnTo>
                  <a:pt x="976724" y="94499"/>
                </a:lnTo>
                <a:lnTo>
                  <a:pt x="961780" y="94499"/>
                </a:lnTo>
                <a:lnTo>
                  <a:pt x="945768" y="94499"/>
                </a:lnTo>
                <a:lnTo>
                  <a:pt x="927621" y="95759"/>
                </a:lnTo>
                <a:lnTo>
                  <a:pt x="907339" y="98279"/>
                </a:lnTo>
                <a:lnTo>
                  <a:pt x="884923" y="100799"/>
                </a:lnTo>
                <a:lnTo>
                  <a:pt x="860371" y="100799"/>
                </a:lnTo>
                <a:lnTo>
                  <a:pt x="835820" y="103319"/>
                </a:lnTo>
                <a:lnTo>
                  <a:pt x="810201" y="105839"/>
                </a:lnTo>
                <a:lnTo>
                  <a:pt x="781379" y="105839"/>
                </a:lnTo>
                <a:lnTo>
                  <a:pt x="750423" y="108359"/>
                </a:lnTo>
                <a:lnTo>
                  <a:pt x="716264" y="113399"/>
                </a:lnTo>
                <a:lnTo>
                  <a:pt x="684241" y="115919"/>
                </a:lnTo>
                <a:lnTo>
                  <a:pt x="653284" y="120959"/>
                </a:lnTo>
                <a:lnTo>
                  <a:pt x="623396" y="122219"/>
                </a:lnTo>
                <a:lnTo>
                  <a:pt x="594574" y="127259"/>
                </a:lnTo>
                <a:lnTo>
                  <a:pt x="567888" y="132299"/>
                </a:lnTo>
                <a:lnTo>
                  <a:pt x="543336" y="134819"/>
                </a:lnTo>
                <a:lnTo>
                  <a:pt x="519852" y="137339"/>
                </a:lnTo>
                <a:lnTo>
                  <a:pt x="511312" y="139859"/>
                </a:lnTo>
                <a:lnTo>
                  <a:pt x="502773" y="142379"/>
                </a:lnTo>
                <a:lnTo>
                  <a:pt x="495301" y="142379"/>
                </a:lnTo>
                <a:lnTo>
                  <a:pt x="486761" y="144899"/>
                </a:lnTo>
                <a:lnTo>
                  <a:pt x="479289" y="146159"/>
                </a:lnTo>
                <a:lnTo>
                  <a:pt x="468614" y="146159"/>
                </a:lnTo>
                <a:lnTo>
                  <a:pt x="456872" y="148679"/>
                </a:lnTo>
                <a:lnTo>
                  <a:pt x="446198" y="151199"/>
                </a:lnTo>
                <a:lnTo>
                  <a:pt x="434455" y="151199"/>
                </a:lnTo>
                <a:lnTo>
                  <a:pt x="421646" y="153719"/>
                </a:lnTo>
                <a:lnTo>
                  <a:pt x="409904" y="156239"/>
                </a:lnTo>
                <a:lnTo>
                  <a:pt x="396027" y="158759"/>
                </a:lnTo>
                <a:lnTo>
                  <a:pt x="381083" y="158759"/>
                </a:lnTo>
                <a:lnTo>
                  <a:pt x="367206" y="161279"/>
                </a:lnTo>
                <a:lnTo>
                  <a:pt x="351194" y="163799"/>
                </a:lnTo>
                <a:lnTo>
                  <a:pt x="334114" y="166319"/>
                </a:lnTo>
                <a:lnTo>
                  <a:pt x="318103" y="168839"/>
                </a:lnTo>
                <a:lnTo>
                  <a:pt x="302091" y="168839"/>
                </a:lnTo>
                <a:lnTo>
                  <a:pt x="283944" y="170099"/>
                </a:lnTo>
                <a:lnTo>
                  <a:pt x="265797" y="172619"/>
                </a:lnTo>
                <a:lnTo>
                  <a:pt x="245515" y="175139"/>
                </a:lnTo>
                <a:lnTo>
                  <a:pt x="227369" y="177659"/>
                </a:lnTo>
                <a:lnTo>
                  <a:pt x="207087" y="180179"/>
                </a:lnTo>
                <a:lnTo>
                  <a:pt x="186805" y="182699"/>
                </a:lnTo>
                <a:lnTo>
                  <a:pt x="164389" y="185219"/>
                </a:lnTo>
                <a:lnTo>
                  <a:pt x="141972" y="187739"/>
                </a:lnTo>
                <a:lnTo>
                  <a:pt x="119555" y="190259"/>
                </a:lnTo>
                <a:lnTo>
                  <a:pt x="97139" y="192779"/>
                </a:lnTo>
                <a:lnTo>
                  <a:pt x="72587" y="195299"/>
                </a:lnTo>
                <a:lnTo>
                  <a:pt x="48036" y="196559"/>
                </a:lnTo>
                <a:lnTo>
                  <a:pt x="23484" y="201599"/>
                </a:lnTo>
                <a:lnTo>
                  <a:pt x="0" y="204119"/>
                </a:lnTo>
                <a:lnTo>
                  <a:pt x="0" y="144899"/>
                </a:lnTo>
                <a:lnTo>
                  <a:pt x="5337" y="144899"/>
                </a:lnTo>
                <a:lnTo>
                  <a:pt x="11742" y="144899"/>
                </a:lnTo>
                <a:lnTo>
                  <a:pt x="20282" y="144899"/>
                </a:lnTo>
                <a:lnTo>
                  <a:pt x="29889" y="144899"/>
                </a:lnTo>
                <a:lnTo>
                  <a:pt x="42698" y="144899"/>
                </a:lnTo>
                <a:lnTo>
                  <a:pt x="54440" y="142379"/>
                </a:lnTo>
                <a:lnTo>
                  <a:pt x="68317" y="142379"/>
                </a:lnTo>
                <a:lnTo>
                  <a:pt x="83262" y="139859"/>
                </a:lnTo>
                <a:lnTo>
                  <a:pt x="99274" y="137339"/>
                </a:lnTo>
                <a:lnTo>
                  <a:pt x="115286" y="134819"/>
                </a:lnTo>
                <a:lnTo>
                  <a:pt x="133432" y="132299"/>
                </a:lnTo>
                <a:lnTo>
                  <a:pt x="153714" y="129779"/>
                </a:lnTo>
                <a:lnTo>
                  <a:pt x="173996" y="127259"/>
                </a:lnTo>
                <a:lnTo>
                  <a:pt x="196412" y="124739"/>
                </a:lnTo>
                <a:lnTo>
                  <a:pt x="220964" y="120959"/>
                </a:lnTo>
                <a:lnTo>
                  <a:pt x="245515" y="115919"/>
                </a:lnTo>
                <a:lnTo>
                  <a:pt x="295686" y="108359"/>
                </a:lnTo>
                <a:lnTo>
                  <a:pt x="349059" y="100799"/>
                </a:lnTo>
                <a:lnTo>
                  <a:pt x="403499" y="94499"/>
                </a:lnTo>
                <a:lnTo>
                  <a:pt x="460074" y="86939"/>
                </a:lnTo>
                <a:lnTo>
                  <a:pt x="519852" y="79380"/>
                </a:lnTo>
                <a:lnTo>
                  <a:pt x="580697" y="74340"/>
                </a:lnTo>
                <a:lnTo>
                  <a:pt x="643677" y="65520"/>
                </a:lnTo>
                <a:lnTo>
                  <a:pt x="707725" y="57960"/>
                </a:lnTo>
                <a:lnTo>
                  <a:pt x="740816" y="55440"/>
                </a:lnTo>
                <a:lnTo>
                  <a:pt x="769637" y="52920"/>
                </a:lnTo>
                <a:lnTo>
                  <a:pt x="797391" y="50400"/>
                </a:lnTo>
                <a:lnTo>
                  <a:pt x="824078" y="47880"/>
                </a:lnTo>
                <a:lnTo>
                  <a:pt x="848629" y="44100"/>
                </a:lnTo>
                <a:lnTo>
                  <a:pt x="871046" y="41580"/>
                </a:lnTo>
                <a:lnTo>
                  <a:pt x="891327" y="39060"/>
                </a:lnTo>
                <a:lnTo>
                  <a:pt x="909474" y="36540"/>
                </a:lnTo>
                <a:lnTo>
                  <a:pt x="925486" y="34020"/>
                </a:lnTo>
                <a:lnTo>
                  <a:pt x="939363" y="31500"/>
                </a:lnTo>
                <a:lnTo>
                  <a:pt x="952173" y="28980"/>
                </a:lnTo>
                <a:lnTo>
                  <a:pt x="963915" y="26460"/>
                </a:lnTo>
                <a:lnTo>
                  <a:pt x="972454" y="21420"/>
                </a:lnTo>
                <a:lnTo>
                  <a:pt x="979926" y="20160"/>
                </a:lnTo>
                <a:lnTo>
                  <a:pt x="984196" y="17640"/>
                </a:lnTo>
                <a:lnTo>
                  <a:pt x="988466" y="15120"/>
                </a:lnTo>
                <a:lnTo>
                  <a:pt x="998073" y="10080"/>
                </a:lnTo>
                <a:lnTo>
                  <a:pt x="1010883" y="5040"/>
                </a:lnTo>
                <a:lnTo>
                  <a:pt x="1022625" y="0"/>
                </a:lnTo>
                <a:close/>
              </a:path>
            </a:pathLst>
          </a:custGeom>
          <a:solidFill>
            <a:srgbClr val="FF0000"/>
          </a:solidFill>
          <a:ln w="9525">
            <a:noFill/>
            <a:prstDash val="solid"/>
            <a:round/>
          </a:ln>
        </p:spPr>
        <p:txBody>
          <a:bodyPr vert="horz" wrap="square" lIns="91440" tIns="45720" rIns="91440" bIns="45720" numCol="1" anchor="t" anchorCtr="0" compatLnSpc="1">
            <a:noAutofit/>
          </a:bodyPr>
          <a:lstStyle/>
          <a:p>
            <a:endParaRPr lang="zh-CN" altLang="en-US"/>
          </a:p>
        </p:txBody>
      </p:sp>
      <p:sp>
        <p:nvSpPr>
          <p:cNvPr id="89" name="任意多边形: 形状 48"/>
          <p:cNvSpPr/>
          <p:nvPr/>
        </p:nvSpPr>
        <p:spPr bwMode="auto">
          <a:xfrm>
            <a:off x="2294923" y="4284587"/>
            <a:ext cx="177550" cy="243418"/>
          </a:xfrm>
          <a:custGeom>
            <a:avLst/>
            <a:gdLst>
              <a:gd name="connsiteX0" fmla="*/ 6380 w 177550"/>
              <a:gd name="connsiteY0" fmla="*/ 0 h 243418"/>
              <a:gd name="connsiteX1" fmla="*/ 12761 w 177550"/>
              <a:gd name="connsiteY1" fmla="*/ 0 h 243418"/>
              <a:gd name="connsiteX2" fmla="*/ 18078 w 177550"/>
              <a:gd name="connsiteY2" fmla="*/ 0 h 243418"/>
              <a:gd name="connsiteX3" fmla="*/ 28713 w 177550"/>
              <a:gd name="connsiteY3" fmla="*/ 2535 h 243418"/>
              <a:gd name="connsiteX4" fmla="*/ 40410 w 177550"/>
              <a:gd name="connsiteY4" fmla="*/ 5071 h 243418"/>
              <a:gd name="connsiteX5" fmla="*/ 53172 w 177550"/>
              <a:gd name="connsiteY5" fmla="*/ 10142 h 243418"/>
              <a:gd name="connsiteX6" fmla="*/ 69123 w 177550"/>
              <a:gd name="connsiteY6" fmla="*/ 17749 h 243418"/>
              <a:gd name="connsiteX7" fmla="*/ 85075 w 177550"/>
              <a:gd name="connsiteY7" fmla="*/ 24088 h 243418"/>
              <a:gd name="connsiteX8" fmla="*/ 103154 w 177550"/>
              <a:gd name="connsiteY8" fmla="*/ 31695 h 243418"/>
              <a:gd name="connsiteX9" fmla="*/ 119105 w 177550"/>
              <a:gd name="connsiteY9" fmla="*/ 39302 h 243418"/>
              <a:gd name="connsiteX10" fmla="*/ 131867 w 177550"/>
              <a:gd name="connsiteY10" fmla="*/ 43105 h 243418"/>
              <a:gd name="connsiteX11" fmla="*/ 143564 w 177550"/>
              <a:gd name="connsiteY11" fmla="*/ 45641 h 243418"/>
              <a:gd name="connsiteX12" fmla="*/ 156326 w 177550"/>
              <a:gd name="connsiteY12" fmla="*/ 48176 h 243418"/>
              <a:gd name="connsiteX13" fmla="*/ 163770 w 177550"/>
              <a:gd name="connsiteY13" fmla="*/ 48176 h 243418"/>
              <a:gd name="connsiteX14" fmla="*/ 170151 w 177550"/>
              <a:gd name="connsiteY14" fmla="*/ 48176 h 243418"/>
              <a:gd name="connsiteX15" fmla="*/ 176531 w 177550"/>
              <a:gd name="connsiteY15" fmla="*/ 45641 h 243418"/>
              <a:gd name="connsiteX16" fmla="*/ 177550 w 177550"/>
              <a:gd name="connsiteY16" fmla="*/ 44730 h 243418"/>
              <a:gd name="connsiteX17" fmla="*/ 165555 w 177550"/>
              <a:gd name="connsiteY17" fmla="*/ 242641 h 243418"/>
              <a:gd name="connsiteX18" fmla="*/ 161643 w 177550"/>
              <a:gd name="connsiteY18" fmla="*/ 243418 h 243418"/>
              <a:gd name="connsiteX19" fmla="*/ 158453 w 177550"/>
              <a:gd name="connsiteY19" fmla="*/ 242150 h 243418"/>
              <a:gd name="connsiteX20" fmla="*/ 154199 w 177550"/>
              <a:gd name="connsiteY20" fmla="*/ 239615 h 243418"/>
              <a:gd name="connsiteX21" fmla="*/ 149945 w 177550"/>
              <a:gd name="connsiteY21" fmla="*/ 237079 h 243418"/>
              <a:gd name="connsiteX22" fmla="*/ 145691 w 177550"/>
              <a:gd name="connsiteY22" fmla="*/ 232008 h 243418"/>
              <a:gd name="connsiteX23" fmla="*/ 143564 w 177550"/>
              <a:gd name="connsiteY23" fmla="*/ 224401 h 243418"/>
              <a:gd name="connsiteX24" fmla="*/ 139311 w 177550"/>
              <a:gd name="connsiteY24" fmla="*/ 215526 h 243418"/>
              <a:gd name="connsiteX25" fmla="*/ 138247 w 177550"/>
              <a:gd name="connsiteY25" fmla="*/ 205384 h 243418"/>
              <a:gd name="connsiteX26" fmla="*/ 136120 w 177550"/>
              <a:gd name="connsiteY26" fmla="*/ 191438 h 243418"/>
              <a:gd name="connsiteX27" fmla="*/ 131867 w 177550"/>
              <a:gd name="connsiteY27" fmla="*/ 178760 h 243418"/>
              <a:gd name="connsiteX28" fmla="*/ 127613 w 177550"/>
              <a:gd name="connsiteY28" fmla="*/ 164814 h 243418"/>
              <a:gd name="connsiteX29" fmla="*/ 121232 w 177550"/>
              <a:gd name="connsiteY29" fmla="*/ 149601 h 243418"/>
              <a:gd name="connsiteX30" fmla="*/ 113788 w 177550"/>
              <a:gd name="connsiteY30" fmla="*/ 138190 h 243418"/>
              <a:gd name="connsiteX31" fmla="*/ 103154 w 177550"/>
              <a:gd name="connsiteY31" fmla="*/ 122977 h 243418"/>
              <a:gd name="connsiteX32" fmla="*/ 93583 w 177550"/>
              <a:gd name="connsiteY32" fmla="*/ 111567 h 243418"/>
              <a:gd name="connsiteX33" fmla="*/ 78694 w 177550"/>
              <a:gd name="connsiteY33" fmla="*/ 96353 h 243418"/>
              <a:gd name="connsiteX34" fmla="*/ 64870 w 177550"/>
              <a:gd name="connsiteY34" fmla="*/ 82407 h 243418"/>
              <a:gd name="connsiteX35" fmla="*/ 56362 w 177550"/>
              <a:gd name="connsiteY35" fmla="*/ 74800 h 243418"/>
              <a:gd name="connsiteX36" fmla="*/ 48918 w 177550"/>
              <a:gd name="connsiteY36" fmla="*/ 68461 h 243418"/>
              <a:gd name="connsiteX37" fmla="*/ 40410 w 177550"/>
              <a:gd name="connsiteY37" fmla="*/ 60854 h 243418"/>
              <a:gd name="connsiteX38" fmla="*/ 35093 w 177550"/>
              <a:gd name="connsiteY38" fmla="*/ 53247 h 243418"/>
              <a:gd name="connsiteX39" fmla="*/ 28713 w 177550"/>
              <a:gd name="connsiteY39" fmla="*/ 45641 h 243418"/>
              <a:gd name="connsiteX40" fmla="*/ 22332 w 177550"/>
              <a:gd name="connsiteY40" fmla="*/ 41837 h 243418"/>
              <a:gd name="connsiteX41" fmla="*/ 15951 w 177550"/>
              <a:gd name="connsiteY41" fmla="*/ 36766 h 243418"/>
              <a:gd name="connsiteX42" fmla="*/ 12761 w 177550"/>
              <a:gd name="connsiteY42" fmla="*/ 31695 h 243418"/>
              <a:gd name="connsiteX43" fmla="*/ 8507 w 177550"/>
              <a:gd name="connsiteY43" fmla="*/ 26624 h 243418"/>
              <a:gd name="connsiteX44" fmla="*/ 6380 w 177550"/>
              <a:gd name="connsiteY44" fmla="*/ 21552 h 243418"/>
              <a:gd name="connsiteX45" fmla="*/ 4253 w 177550"/>
              <a:gd name="connsiteY45" fmla="*/ 19017 h 243418"/>
              <a:gd name="connsiteX46" fmla="*/ 2127 w 177550"/>
              <a:gd name="connsiteY46" fmla="*/ 15213 h 243418"/>
              <a:gd name="connsiteX47" fmla="*/ 2127 w 177550"/>
              <a:gd name="connsiteY47" fmla="*/ 12678 h 243418"/>
              <a:gd name="connsiteX48" fmla="*/ 0 w 177550"/>
              <a:gd name="connsiteY48" fmla="*/ 7607 h 243418"/>
              <a:gd name="connsiteX49" fmla="*/ 2127 w 177550"/>
              <a:gd name="connsiteY49" fmla="*/ 5071 h 243418"/>
              <a:gd name="connsiteX50" fmla="*/ 2127 w 177550"/>
              <a:gd name="connsiteY50" fmla="*/ 2535 h 243418"/>
              <a:gd name="connsiteX51" fmla="*/ 6380 w 177550"/>
              <a:gd name="connsiteY51" fmla="*/ 0 h 243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77550" h="243418">
                <a:moveTo>
                  <a:pt x="6380" y="0"/>
                </a:moveTo>
                <a:lnTo>
                  <a:pt x="12761" y="0"/>
                </a:lnTo>
                <a:lnTo>
                  <a:pt x="18078" y="0"/>
                </a:lnTo>
                <a:lnTo>
                  <a:pt x="28713" y="2535"/>
                </a:lnTo>
                <a:lnTo>
                  <a:pt x="40410" y="5071"/>
                </a:lnTo>
                <a:lnTo>
                  <a:pt x="53172" y="10142"/>
                </a:lnTo>
                <a:lnTo>
                  <a:pt x="69123" y="17749"/>
                </a:lnTo>
                <a:lnTo>
                  <a:pt x="85075" y="24088"/>
                </a:lnTo>
                <a:lnTo>
                  <a:pt x="103154" y="31695"/>
                </a:lnTo>
                <a:lnTo>
                  <a:pt x="119105" y="39302"/>
                </a:lnTo>
                <a:lnTo>
                  <a:pt x="131867" y="43105"/>
                </a:lnTo>
                <a:lnTo>
                  <a:pt x="143564" y="45641"/>
                </a:lnTo>
                <a:lnTo>
                  <a:pt x="156326" y="48176"/>
                </a:lnTo>
                <a:lnTo>
                  <a:pt x="163770" y="48176"/>
                </a:lnTo>
                <a:lnTo>
                  <a:pt x="170151" y="48176"/>
                </a:lnTo>
                <a:lnTo>
                  <a:pt x="176531" y="45641"/>
                </a:lnTo>
                <a:lnTo>
                  <a:pt x="177550" y="44730"/>
                </a:lnTo>
                <a:lnTo>
                  <a:pt x="165555" y="242641"/>
                </a:lnTo>
                <a:lnTo>
                  <a:pt x="161643" y="243418"/>
                </a:lnTo>
                <a:lnTo>
                  <a:pt x="158453" y="242150"/>
                </a:lnTo>
                <a:lnTo>
                  <a:pt x="154199" y="239615"/>
                </a:lnTo>
                <a:lnTo>
                  <a:pt x="149945" y="237079"/>
                </a:lnTo>
                <a:lnTo>
                  <a:pt x="145691" y="232008"/>
                </a:lnTo>
                <a:lnTo>
                  <a:pt x="143564" y="224401"/>
                </a:lnTo>
                <a:lnTo>
                  <a:pt x="139311" y="215526"/>
                </a:lnTo>
                <a:lnTo>
                  <a:pt x="138247" y="205384"/>
                </a:lnTo>
                <a:lnTo>
                  <a:pt x="136120" y="191438"/>
                </a:lnTo>
                <a:lnTo>
                  <a:pt x="131867" y="178760"/>
                </a:lnTo>
                <a:lnTo>
                  <a:pt x="127613" y="164814"/>
                </a:lnTo>
                <a:lnTo>
                  <a:pt x="121232" y="149601"/>
                </a:lnTo>
                <a:lnTo>
                  <a:pt x="113788" y="138190"/>
                </a:lnTo>
                <a:lnTo>
                  <a:pt x="103154" y="122977"/>
                </a:lnTo>
                <a:lnTo>
                  <a:pt x="93583" y="111567"/>
                </a:lnTo>
                <a:lnTo>
                  <a:pt x="78694" y="96353"/>
                </a:lnTo>
                <a:lnTo>
                  <a:pt x="64870" y="82407"/>
                </a:lnTo>
                <a:lnTo>
                  <a:pt x="56362" y="74800"/>
                </a:lnTo>
                <a:lnTo>
                  <a:pt x="48918" y="68461"/>
                </a:lnTo>
                <a:lnTo>
                  <a:pt x="40410" y="60854"/>
                </a:lnTo>
                <a:lnTo>
                  <a:pt x="35093" y="53247"/>
                </a:lnTo>
                <a:lnTo>
                  <a:pt x="28713" y="45641"/>
                </a:lnTo>
                <a:lnTo>
                  <a:pt x="22332" y="41837"/>
                </a:lnTo>
                <a:lnTo>
                  <a:pt x="15951" y="36766"/>
                </a:lnTo>
                <a:lnTo>
                  <a:pt x="12761" y="31695"/>
                </a:lnTo>
                <a:lnTo>
                  <a:pt x="8507" y="26624"/>
                </a:lnTo>
                <a:lnTo>
                  <a:pt x="6380" y="21552"/>
                </a:lnTo>
                <a:lnTo>
                  <a:pt x="4253" y="19017"/>
                </a:lnTo>
                <a:lnTo>
                  <a:pt x="2127" y="15213"/>
                </a:lnTo>
                <a:lnTo>
                  <a:pt x="2127" y="12678"/>
                </a:lnTo>
                <a:lnTo>
                  <a:pt x="0" y="7607"/>
                </a:lnTo>
                <a:lnTo>
                  <a:pt x="2127" y="5071"/>
                </a:lnTo>
                <a:lnTo>
                  <a:pt x="2127" y="2535"/>
                </a:lnTo>
                <a:lnTo>
                  <a:pt x="6380" y="0"/>
                </a:lnTo>
                <a:close/>
              </a:path>
            </a:pathLst>
          </a:custGeom>
          <a:solidFill>
            <a:srgbClr val="FF0000"/>
          </a:solidFill>
          <a:ln w="9525">
            <a:noFill/>
            <a:prstDash val="solid"/>
            <a:round/>
          </a:ln>
        </p:spPr>
        <p:txBody>
          <a:bodyPr vert="horz" wrap="square" lIns="91440" tIns="45720" rIns="91440" bIns="45720" numCol="1" anchor="t" anchorCtr="0" compatLnSpc="1">
            <a:noAutofit/>
          </a:bodyPr>
          <a:lstStyle/>
          <a:p>
            <a:endParaRPr lang="zh-CN" altLang="en-US"/>
          </a:p>
        </p:txBody>
      </p:sp>
      <p:sp>
        <p:nvSpPr>
          <p:cNvPr id="90" name="Freeform 12"/>
          <p:cNvSpPr/>
          <p:nvPr/>
        </p:nvSpPr>
        <p:spPr bwMode="auto">
          <a:xfrm>
            <a:off x="2263064" y="3345727"/>
            <a:ext cx="428754" cy="116456"/>
          </a:xfrm>
          <a:custGeom>
            <a:avLst/>
            <a:gdLst>
              <a:gd name="T0" fmla="*/ 399 w 401"/>
              <a:gd name="T1" fmla="*/ 30 h 91"/>
              <a:gd name="T2" fmla="*/ 395 w 401"/>
              <a:gd name="T3" fmla="*/ 36 h 91"/>
              <a:gd name="T4" fmla="*/ 386 w 401"/>
              <a:gd name="T5" fmla="*/ 44 h 91"/>
              <a:gd name="T6" fmla="*/ 375 w 401"/>
              <a:gd name="T7" fmla="*/ 49 h 91"/>
              <a:gd name="T8" fmla="*/ 363 w 401"/>
              <a:gd name="T9" fmla="*/ 53 h 91"/>
              <a:gd name="T10" fmla="*/ 350 w 401"/>
              <a:gd name="T11" fmla="*/ 55 h 91"/>
              <a:gd name="T12" fmla="*/ 335 w 401"/>
              <a:gd name="T13" fmla="*/ 57 h 91"/>
              <a:gd name="T14" fmla="*/ 317 w 401"/>
              <a:gd name="T15" fmla="*/ 61 h 91"/>
              <a:gd name="T16" fmla="*/ 298 w 401"/>
              <a:gd name="T17" fmla="*/ 65 h 91"/>
              <a:gd name="T18" fmla="*/ 277 w 401"/>
              <a:gd name="T19" fmla="*/ 66 h 91"/>
              <a:gd name="T20" fmla="*/ 255 w 401"/>
              <a:gd name="T21" fmla="*/ 70 h 91"/>
              <a:gd name="T22" fmla="*/ 230 w 401"/>
              <a:gd name="T23" fmla="*/ 72 h 91"/>
              <a:gd name="T24" fmla="*/ 201 w 401"/>
              <a:gd name="T25" fmla="*/ 76 h 91"/>
              <a:gd name="T26" fmla="*/ 175 w 401"/>
              <a:gd name="T27" fmla="*/ 80 h 91"/>
              <a:gd name="T28" fmla="*/ 152 w 401"/>
              <a:gd name="T29" fmla="*/ 84 h 91"/>
              <a:gd name="T30" fmla="*/ 133 w 401"/>
              <a:gd name="T31" fmla="*/ 85 h 91"/>
              <a:gd name="T32" fmla="*/ 116 w 401"/>
              <a:gd name="T33" fmla="*/ 87 h 91"/>
              <a:gd name="T34" fmla="*/ 102 w 401"/>
              <a:gd name="T35" fmla="*/ 89 h 91"/>
              <a:gd name="T36" fmla="*/ 93 w 401"/>
              <a:gd name="T37" fmla="*/ 91 h 91"/>
              <a:gd name="T38" fmla="*/ 87 w 401"/>
              <a:gd name="T39" fmla="*/ 91 h 91"/>
              <a:gd name="T40" fmla="*/ 80 w 401"/>
              <a:gd name="T41" fmla="*/ 91 h 91"/>
              <a:gd name="T42" fmla="*/ 64 w 401"/>
              <a:gd name="T43" fmla="*/ 87 h 91"/>
              <a:gd name="T44" fmla="*/ 44 w 401"/>
              <a:gd name="T45" fmla="*/ 80 h 91"/>
              <a:gd name="T46" fmla="*/ 15 w 401"/>
              <a:gd name="T47" fmla="*/ 68 h 91"/>
              <a:gd name="T48" fmla="*/ 19 w 401"/>
              <a:gd name="T49" fmla="*/ 59 h 91"/>
              <a:gd name="T50" fmla="*/ 55 w 401"/>
              <a:gd name="T51" fmla="*/ 51 h 91"/>
              <a:gd name="T52" fmla="*/ 87 w 401"/>
              <a:gd name="T53" fmla="*/ 46 h 91"/>
              <a:gd name="T54" fmla="*/ 120 w 401"/>
              <a:gd name="T55" fmla="*/ 38 h 91"/>
              <a:gd name="T56" fmla="*/ 150 w 401"/>
              <a:gd name="T57" fmla="*/ 32 h 91"/>
              <a:gd name="T58" fmla="*/ 177 w 401"/>
              <a:gd name="T59" fmla="*/ 26 h 91"/>
              <a:gd name="T60" fmla="*/ 201 w 401"/>
              <a:gd name="T61" fmla="*/ 23 h 91"/>
              <a:gd name="T62" fmla="*/ 224 w 401"/>
              <a:gd name="T63" fmla="*/ 17 h 91"/>
              <a:gd name="T64" fmla="*/ 245 w 401"/>
              <a:gd name="T65" fmla="*/ 13 h 91"/>
              <a:gd name="T66" fmla="*/ 264 w 401"/>
              <a:gd name="T67" fmla="*/ 9 h 91"/>
              <a:gd name="T68" fmla="*/ 279 w 401"/>
              <a:gd name="T69" fmla="*/ 7 h 91"/>
              <a:gd name="T70" fmla="*/ 293 w 401"/>
              <a:gd name="T71" fmla="*/ 4 h 91"/>
              <a:gd name="T72" fmla="*/ 306 w 401"/>
              <a:gd name="T73" fmla="*/ 2 h 91"/>
              <a:gd name="T74" fmla="*/ 314 w 401"/>
              <a:gd name="T75" fmla="*/ 2 h 91"/>
              <a:gd name="T76" fmla="*/ 321 w 401"/>
              <a:gd name="T77" fmla="*/ 0 h 91"/>
              <a:gd name="T78" fmla="*/ 327 w 401"/>
              <a:gd name="T79" fmla="*/ 0 h 91"/>
              <a:gd name="T80" fmla="*/ 331 w 401"/>
              <a:gd name="T81" fmla="*/ 0 h 91"/>
              <a:gd name="T82" fmla="*/ 340 w 401"/>
              <a:gd name="T83" fmla="*/ 0 h 91"/>
              <a:gd name="T84" fmla="*/ 352 w 401"/>
              <a:gd name="T85" fmla="*/ 0 h 91"/>
              <a:gd name="T86" fmla="*/ 367 w 401"/>
              <a:gd name="T87" fmla="*/ 4 h 91"/>
              <a:gd name="T88" fmla="*/ 380 w 401"/>
              <a:gd name="T89" fmla="*/ 7 h 91"/>
              <a:gd name="T90" fmla="*/ 392 w 401"/>
              <a:gd name="T91" fmla="*/ 13 h 91"/>
              <a:gd name="T92" fmla="*/ 397 w 401"/>
              <a:gd name="T93" fmla="*/ 19 h 91"/>
              <a:gd name="T94" fmla="*/ 399 w 401"/>
              <a:gd name="T95" fmla="*/ 26 h 91"/>
              <a:gd name="T96" fmla="*/ 401 w 401"/>
              <a:gd name="T97" fmla="*/ 2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91">
                <a:moveTo>
                  <a:pt x="401" y="28"/>
                </a:moveTo>
                <a:lnTo>
                  <a:pt x="399" y="30"/>
                </a:lnTo>
                <a:lnTo>
                  <a:pt x="397" y="34"/>
                </a:lnTo>
                <a:lnTo>
                  <a:pt x="395" y="36"/>
                </a:lnTo>
                <a:lnTo>
                  <a:pt x="392" y="40"/>
                </a:lnTo>
                <a:lnTo>
                  <a:pt x="386" y="44"/>
                </a:lnTo>
                <a:lnTo>
                  <a:pt x="380" y="46"/>
                </a:lnTo>
                <a:lnTo>
                  <a:pt x="375" y="49"/>
                </a:lnTo>
                <a:lnTo>
                  <a:pt x="367" y="51"/>
                </a:lnTo>
                <a:lnTo>
                  <a:pt x="363" y="53"/>
                </a:lnTo>
                <a:lnTo>
                  <a:pt x="355" y="53"/>
                </a:lnTo>
                <a:lnTo>
                  <a:pt x="350" y="55"/>
                </a:lnTo>
                <a:lnTo>
                  <a:pt x="342" y="57"/>
                </a:lnTo>
                <a:lnTo>
                  <a:pt x="335" y="57"/>
                </a:lnTo>
                <a:lnTo>
                  <a:pt x="327" y="59"/>
                </a:lnTo>
                <a:lnTo>
                  <a:pt x="317" y="61"/>
                </a:lnTo>
                <a:lnTo>
                  <a:pt x="310" y="63"/>
                </a:lnTo>
                <a:lnTo>
                  <a:pt x="298" y="65"/>
                </a:lnTo>
                <a:lnTo>
                  <a:pt x="289" y="66"/>
                </a:lnTo>
                <a:lnTo>
                  <a:pt x="277" y="66"/>
                </a:lnTo>
                <a:lnTo>
                  <a:pt x="266" y="68"/>
                </a:lnTo>
                <a:lnTo>
                  <a:pt x="255" y="70"/>
                </a:lnTo>
                <a:lnTo>
                  <a:pt x="243" y="72"/>
                </a:lnTo>
                <a:lnTo>
                  <a:pt x="230" y="72"/>
                </a:lnTo>
                <a:lnTo>
                  <a:pt x="217" y="74"/>
                </a:lnTo>
                <a:lnTo>
                  <a:pt x="201" y="76"/>
                </a:lnTo>
                <a:lnTo>
                  <a:pt x="188" y="78"/>
                </a:lnTo>
                <a:lnTo>
                  <a:pt x="175" y="80"/>
                </a:lnTo>
                <a:lnTo>
                  <a:pt x="163" y="82"/>
                </a:lnTo>
                <a:lnTo>
                  <a:pt x="152" y="84"/>
                </a:lnTo>
                <a:lnTo>
                  <a:pt x="142" y="85"/>
                </a:lnTo>
                <a:lnTo>
                  <a:pt x="133" y="85"/>
                </a:lnTo>
                <a:lnTo>
                  <a:pt x="123" y="87"/>
                </a:lnTo>
                <a:lnTo>
                  <a:pt x="116" y="87"/>
                </a:lnTo>
                <a:lnTo>
                  <a:pt x="108" y="89"/>
                </a:lnTo>
                <a:lnTo>
                  <a:pt x="102" y="89"/>
                </a:lnTo>
                <a:lnTo>
                  <a:pt x="97" y="91"/>
                </a:lnTo>
                <a:lnTo>
                  <a:pt x="93" y="91"/>
                </a:lnTo>
                <a:lnTo>
                  <a:pt x="89" y="91"/>
                </a:lnTo>
                <a:lnTo>
                  <a:pt x="87" y="91"/>
                </a:lnTo>
                <a:lnTo>
                  <a:pt x="85" y="91"/>
                </a:lnTo>
                <a:lnTo>
                  <a:pt x="80" y="91"/>
                </a:lnTo>
                <a:lnTo>
                  <a:pt x="72" y="89"/>
                </a:lnTo>
                <a:lnTo>
                  <a:pt x="64" y="87"/>
                </a:lnTo>
                <a:lnTo>
                  <a:pt x="55" y="84"/>
                </a:lnTo>
                <a:lnTo>
                  <a:pt x="44" y="80"/>
                </a:lnTo>
                <a:lnTo>
                  <a:pt x="30" y="74"/>
                </a:lnTo>
                <a:lnTo>
                  <a:pt x="15" y="68"/>
                </a:lnTo>
                <a:lnTo>
                  <a:pt x="0" y="63"/>
                </a:lnTo>
                <a:lnTo>
                  <a:pt x="19" y="59"/>
                </a:lnTo>
                <a:lnTo>
                  <a:pt x="36" y="55"/>
                </a:lnTo>
                <a:lnTo>
                  <a:pt x="55" y="51"/>
                </a:lnTo>
                <a:lnTo>
                  <a:pt x="72" y="47"/>
                </a:lnTo>
                <a:lnTo>
                  <a:pt x="87" y="46"/>
                </a:lnTo>
                <a:lnTo>
                  <a:pt x="104" y="42"/>
                </a:lnTo>
                <a:lnTo>
                  <a:pt x="120" y="38"/>
                </a:lnTo>
                <a:lnTo>
                  <a:pt x="135" y="36"/>
                </a:lnTo>
                <a:lnTo>
                  <a:pt x="150" y="32"/>
                </a:lnTo>
                <a:lnTo>
                  <a:pt x="163" y="30"/>
                </a:lnTo>
                <a:lnTo>
                  <a:pt x="177" y="26"/>
                </a:lnTo>
                <a:lnTo>
                  <a:pt x="190" y="25"/>
                </a:lnTo>
                <a:lnTo>
                  <a:pt x="201" y="23"/>
                </a:lnTo>
                <a:lnTo>
                  <a:pt x="213" y="19"/>
                </a:lnTo>
                <a:lnTo>
                  <a:pt x="224" y="17"/>
                </a:lnTo>
                <a:lnTo>
                  <a:pt x="236" y="15"/>
                </a:lnTo>
                <a:lnTo>
                  <a:pt x="245" y="13"/>
                </a:lnTo>
                <a:lnTo>
                  <a:pt x="255" y="11"/>
                </a:lnTo>
                <a:lnTo>
                  <a:pt x="264" y="9"/>
                </a:lnTo>
                <a:lnTo>
                  <a:pt x="272" y="9"/>
                </a:lnTo>
                <a:lnTo>
                  <a:pt x="279" y="7"/>
                </a:lnTo>
                <a:lnTo>
                  <a:pt x="287" y="6"/>
                </a:lnTo>
                <a:lnTo>
                  <a:pt x="293" y="4"/>
                </a:lnTo>
                <a:lnTo>
                  <a:pt x="300" y="4"/>
                </a:lnTo>
                <a:lnTo>
                  <a:pt x="306" y="2"/>
                </a:lnTo>
                <a:lnTo>
                  <a:pt x="310" y="2"/>
                </a:lnTo>
                <a:lnTo>
                  <a:pt x="314" y="2"/>
                </a:lnTo>
                <a:lnTo>
                  <a:pt x="317" y="0"/>
                </a:lnTo>
                <a:lnTo>
                  <a:pt x="321" y="0"/>
                </a:lnTo>
                <a:lnTo>
                  <a:pt x="325" y="0"/>
                </a:lnTo>
                <a:lnTo>
                  <a:pt x="327" y="0"/>
                </a:lnTo>
                <a:lnTo>
                  <a:pt x="329" y="0"/>
                </a:lnTo>
                <a:lnTo>
                  <a:pt x="331" y="0"/>
                </a:lnTo>
                <a:lnTo>
                  <a:pt x="335" y="0"/>
                </a:lnTo>
                <a:lnTo>
                  <a:pt x="340" y="0"/>
                </a:lnTo>
                <a:lnTo>
                  <a:pt x="346" y="0"/>
                </a:lnTo>
                <a:lnTo>
                  <a:pt x="352" y="0"/>
                </a:lnTo>
                <a:lnTo>
                  <a:pt x="359" y="2"/>
                </a:lnTo>
                <a:lnTo>
                  <a:pt x="367" y="4"/>
                </a:lnTo>
                <a:lnTo>
                  <a:pt x="375" y="6"/>
                </a:lnTo>
                <a:lnTo>
                  <a:pt x="380" y="7"/>
                </a:lnTo>
                <a:lnTo>
                  <a:pt x="386" y="9"/>
                </a:lnTo>
                <a:lnTo>
                  <a:pt x="392" y="13"/>
                </a:lnTo>
                <a:lnTo>
                  <a:pt x="395" y="17"/>
                </a:lnTo>
                <a:lnTo>
                  <a:pt x="397" y="19"/>
                </a:lnTo>
                <a:lnTo>
                  <a:pt x="399" y="23"/>
                </a:lnTo>
                <a:lnTo>
                  <a:pt x="399" y="26"/>
                </a:lnTo>
                <a:lnTo>
                  <a:pt x="401" y="28"/>
                </a:lnTo>
                <a:lnTo>
                  <a:pt x="401" y="28"/>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91" name="Freeform 13"/>
          <p:cNvSpPr/>
          <p:nvPr/>
        </p:nvSpPr>
        <p:spPr bwMode="auto">
          <a:xfrm>
            <a:off x="2113747" y="3502689"/>
            <a:ext cx="631398" cy="149368"/>
          </a:xfrm>
          <a:custGeom>
            <a:avLst/>
            <a:gdLst>
              <a:gd name="T0" fmla="*/ 280 w 591"/>
              <a:gd name="T1" fmla="*/ 32 h 118"/>
              <a:gd name="T2" fmla="*/ 335 w 591"/>
              <a:gd name="T3" fmla="*/ 22 h 118"/>
              <a:gd name="T4" fmla="*/ 384 w 591"/>
              <a:gd name="T5" fmla="*/ 15 h 118"/>
              <a:gd name="T6" fmla="*/ 428 w 591"/>
              <a:gd name="T7" fmla="*/ 9 h 118"/>
              <a:gd name="T8" fmla="*/ 464 w 591"/>
              <a:gd name="T9" fmla="*/ 3 h 118"/>
              <a:gd name="T10" fmla="*/ 496 w 591"/>
              <a:gd name="T11" fmla="*/ 1 h 118"/>
              <a:gd name="T12" fmla="*/ 521 w 591"/>
              <a:gd name="T13" fmla="*/ 0 h 118"/>
              <a:gd name="T14" fmla="*/ 538 w 591"/>
              <a:gd name="T15" fmla="*/ 1 h 118"/>
              <a:gd name="T16" fmla="*/ 557 w 591"/>
              <a:gd name="T17" fmla="*/ 5 h 118"/>
              <a:gd name="T18" fmla="*/ 574 w 591"/>
              <a:gd name="T19" fmla="*/ 11 h 118"/>
              <a:gd name="T20" fmla="*/ 586 w 591"/>
              <a:gd name="T21" fmla="*/ 19 h 118"/>
              <a:gd name="T22" fmla="*/ 591 w 591"/>
              <a:gd name="T23" fmla="*/ 26 h 118"/>
              <a:gd name="T24" fmla="*/ 591 w 591"/>
              <a:gd name="T25" fmla="*/ 34 h 118"/>
              <a:gd name="T26" fmla="*/ 588 w 591"/>
              <a:gd name="T27" fmla="*/ 40 h 118"/>
              <a:gd name="T28" fmla="*/ 580 w 591"/>
              <a:gd name="T29" fmla="*/ 45 h 118"/>
              <a:gd name="T30" fmla="*/ 569 w 591"/>
              <a:gd name="T31" fmla="*/ 49 h 118"/>
              <a:gd name="T32" fmla="*/ 555 w 591"/>
              <a:gd name="T33" fmla="*/ 55 h 118"/>
              <a:gd name="T34" fmla="*/ 536 w 591"/>
              <a:gd name="T35" fmla="*/ 59 h 118"/>
              <a:gd name="T36" fmla="*/ 514 w 591"/>
              <a:gd name="T37" fmla="*/ 60 h 118"/>
              <a:gd name="T38" fmla="*/ 489 w 591"/>
              <a:gd name="T39" fmla="*/ 64 h 118"/>
              <a:gd name="T40" fmla="*/ 415 w 591"/>
              <a:gd name="T41" fmla="*/ 74 h 118"/>
              <a:gd name="T42" fmla="*/ 293 w 591"/>
              <a:gd name="T43" fmla="*/ 91 h 118"/>
              <a:gd name="T44" fmla="*/ 230 w 591"/>
              <a:gd name="T45" fmla="*/ 100 h 118"/>
              <a:gd name="T46" fmla="*/ 200 w 591"/>
              <a:gd name="T47" fmla="*/ 104 h 118"/>
              <a:gd name="T48" fmla="*/ 173 w 591"/>
              <a:gd name="T49" fmla="*/ 108 h 118"/>
              <a:gd name="T50" fmla="*/ 150 w 591"/>
              <a:gd name="T51" fmla="*/ 110 h 118"/>
              <a:gd name="T52" fmla="*/ 131 w 591"/>
              <a:gd name="T53" fmla="*/ 112 h 118"/>
              <a:gd name="T54" fmla="*/ 116 w 591"/>
              <a:gd name="T55" fmla="*/ 114 h 118"/>
              <a:gd name="T56" fmla="*/ 105 w 591"/>
              <a:gd name="T57" fmla="*/ 116 h 118"/>
              <a:gd name="T58" fmla="*/ 97 w 591"/>
              <a:gd name="T59" fmla="*/ 118 h 118"/>
              <a:gd name="T60" fmla="*/ 93 w 591"/>
              <a:gd name="T61" fmla="*/ 118 h 118"/>
              <a:gd name="T62" fmla="*/ 86 w 591"/>
              <a:gd name="T63" fmla="*/ 118 h 118"/>
              <a:gd name="T64" fmla="*/ 74 w 591"/>
              <a:gd name="T65" fmla="*/ 116 h 118"/>
              <a:gd name="T66" fmla="*/ 59 w 591"/>
              <a:gd name="T67" fmla="*/ 114 h 118"/>
              <a:gd name="T68" fmla="*/ 40 w 591"/>
              <a:gd name="T69" fmla="*/ 112 h 118"/>
              <a:gd name="T70" fmla="*/ 23 w 591"/>
              <a:gd name="T71" fmla="*/ 106 h 118"/>
              <a:gd name="T72" fmla="*/ 9 w 591"/>
              <a:gd name="T73" fmla="*/ 102 h 118"/>
              <a:gd name="T74" fmla="*/ 2 w 591"/>
              <a:gd name="T75" fmla="*/ 97 h 118"/>
              <a:gd name="T76" fmla="*/ 0 w 591"/>
              <a:gd name="T77" fmla="*/ 89 h 118"/>
              <a:gd name="T78" fmla="*/ 2 w 591"/>
              <a:gd name="T79" fmla="*/ 87 h 118"/>
              <a:gd name="T80" fmla="*/ 4 w 591"/>
              <a:gd name="T81" fmla="*/ 85 h 118"/>
              <a:gd name="T82" fmla="*/ 9 w 591"/>
              <a:gd name="T83" fmla="*/ 83 h 118"/>
              <a:gd name="T84" fmla="*/ 17 w 591"/>
              <a:gd name="T85" fmla="*/ 81 h 118"/>
              <a:gd name="T86" fmla="*/ 25 w 591"/>
              <a:gd name="T87" fmla="*/ 79 h 118"/>
              <a:gd name="T88" fmla="*/ 36 w 591"/>
              <a:gd name="T89" fmla="*/ 78 h 118"/>
              <a:gd name="T90" fmla="*/ 49 w 591"/>
              <a:gd name="T91" fmla="*/ 74 h 118"/>
              <a:gd name="T92" fmla="*/ 63 w 591"/>
              <a:gd name="T93" fmla="*/ 72 h 118"/>
              <a:gd name="T94" fmla="*/ 80 w 591"/>
              <a:gd name="T95" fmla="*/ 68 h 118"/>
              <a:gd name="T96" fmla="*/ 99 w 591"/>
              <a:gd name="T97" fmla="*/ 64 h 118"/>
              <a:gd name="T98" fmla="*/ 120 w 591"/>
              <a:gd name="T99" fmla="*/ 60 h 118"/>
              <a:gd name="T100" fmla="*/ 165 w 591"/>
              <a:gd name="T101" fmla="*/ 51 h 118"/>
              <a:gd name="T102" fmla="*/ 221 w 591"/>
              <a:gd name="T103" fmla="*/ 41 h 118"/>
              <a:gd name="T104" fmla="*/ 249 w 591"/>
              <a:gd name="T105" fmla="*/ 3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1" h="118">
                <a:moveTo>
                  <a:pt x="249" y="36"/>
                </a:moveTo>
                <a:lnTo>
                  <a:pt x="280" y="32"/>
                </a:lnTo>
                <a:lnTo>
                  <a:pt x="308" y="26"/>
                </a:lnTo>
                <a:lnTo>
                  <a:pt x="335" y="22"/>
                </a:lnTo>
                <a:lnTo>
                  <a:pt x="361" y="19"/>
                </a:lnTo>
                <a:lnTo>
                  <a:pt x="384" y="15"/>
                </a:lnTo>
                <a:lnTo>
                  <a:pt x="407" y="11"/>
                </a:lnTo>
                <a:lnTo>
                  <a:pt x="428" y="9"/>
                </a:lnTo>
                <a:lnTo>
                  <a:pt x="447" y="5"/>
                </a:lnTo>
                <a:lnTo>
                  <a:pt x="464" y="3"/>
                </a:lnTo>
                <a:lnTo>
                  <a:pt x="481" y="3"/>
                </a:lnTo>
                <a:lnTo>
                  <a:pt x="496" y="1"/>
                </a:lnTo>
                <a:lnTo>
                  <a:pt x="510" y="1"/>
                </a:lnTo>
                <a:lnTo>
                  <a:pt x="521" y="0"/>
                </a:lnTo>
                <a:lnTo>
                  <a:pt x="531" y="0"/>
                </a:lnTo>
                <a:lnTo>
                  <a:pt x="538" y="1"/>
                </a:lnTo>
                <a:lnTo>
                  <a:pt x="546" y="1"/>
                </a:lnTo>
                <a:lnTo>
                  <a:pt x="557" y="5"/>
                </a:lnTo>
                <a:lnTo>
                  <a:pt x="567" y="7"/>
                </a:lnTo>
                <a:lnTo>
                  <a:pt x="574" y="11"/>
                </a:lnTo>
                <a:lnTo>
                  <a:pt x="582" y="15"/>
                </a:lnTo>
                <a:lnTo>
                  <a:pt x="586" y="19"/>
                </a:lnTo>
                <a:lnTo>
                  <a:pt x="590" y="22"/>
                </a:lnTo>
                <a:lnTo>
                  <a:pt x="591" y="26"/>
                </a:lnTo>
                <a:lnTo>
                  <a:pt x="591" y="30"/>
                </a:lnTo>
                <a:lnTo>
                  <a:pt x="591" y="34"/>
                </a:lnTo>
                <a:lnTo>
                  <a:pt x="590" y="38"/>
                </a:lnTo>
                <a:lnTo>
                  <a:pt x="588" y="40"/>
                </a:lnTo>
                <a:lnTo>
                  <a:pt x="584" y="43"/>
                </a:lnTo>
                <a:lnTo>
                  <a:pt x="580" y="45"/>
                </a:lnTo>
                <a:lnTo>
                  <a:pt x="574" y="47"/>
                </a:lnTo>
                <a:lnTo>
                  <a:pt x="569" y="49"/>
                </a:lnTo>
                <a:lnTo>
                  <a:pt x="563" y="53"/>
                </a:lnTo>
                <a:lnTo>
                  <a:pt x="555" y="55"/>
                </a:lnTo>
                <a:lnTo>
                  <a:pt x="546" y="57"/>
                </a:lnTo>
                <a:lnTo>
                  <a:pt x="536" y="59"/>
                </a:lnTo>
                <a:lnTo>
                  <a:pt x="525" y="60"/>
                </a:lnTo>
                <a:lnTo>
                  <a:pt x="514" y="60"/>
                </a:lnTo>
                <a:lnTo>
                  <a:pt x="502" y="62"/>
                </a:lnTo>
                <a:lnTo>
                  <a:pt x="489" y="64"/>
                </a:lnTo>
                <a:lnTo>
                  <a:pt x="474" y="64"/>
                </a:lnTo>
                <a:lnTo>
                  <a:pt x="415" y="74"/>
                </a:lnTo>
                <a:lnTo>
                  <a:pt x="354" y="83"/>
                </a:lnTo>
                <a:lnTo>
                  <a:pt x="293" y="91"/>
                </a:lnTo>
                <a:lnTo>
                  <a:pt x="262" y="95"/>
                </a:lnTo>
                <a:lnTo>
                  <a:pt x="230" y="100"/>
                </a:lnTo>
                <a:lnTo>
                  <a:pt x="215" y="102"/>
                </a:lnTo>
                <a:lnTo>
                  <a:pt x="200" y="104"/>
                </a:lnTo>
                <a:lnTo>
                  <a:pt x="186" y="106"/>
                </a:lnTo>
                <a:lnTo>
                  <a:pt x="173" y="108"/>
                </a:lnTo>
                <a:lnTo>
                  <a:pt x="162" y="108"/>
                </a:lnTo>
                <a:lnTo>
                  <a:pt x="150" y="110"/>
                </a:lnTo>
                <a:lnTo>
                  <a:pt x="141" y="112"/>
                </a:lnTo>
                <a:lnTo>
                  <a:pt x="131" y="112"/>
                </a:lnTo>
                <a:lnTo>
                  <a:pt x="124" y="114"/>
                </a:lnTo>
                <a:lnTo>
                  <a:pt x="116" y="114"/>
                </a:lnTo>
                <a:lnTo>
                  <a:pt x="110" y="116"/>
                </a:lnTo>
                <a:lnTo>
                  <a:pt x="105" y="116"/>
                </a:lnTo>
                <a:lnTo>
                  <a:pt x="101" y="116"/>
                </a:lnTo>
                <a:lnTo>
                  <a:pt x="97" y="118"/>
                </a:lnTo>
                <a:lnTo>
                  <a:pt x="93" y="118"/>
                </a:lnTo>
                <a:lnTo>
                  <a:pt x="93" y="118"/>
                </a:lnTo>
                <a:lnTo>
                  <a:pt x="89" y="118"/>
                </a:lnTo>
                <a:lnTo>
                  <a:pt x="86" y="118"/>
                </a:lnTo>
                <a:lnTo>
                  <a:pt x="80" y="118"/>
                </a:lnTo>
                <a:lnTo>
                  <a:pt x="74" y="116"/>
                </a:lnTo>
                <a:lnTo>
                  <a:pt x="66" y="116"/>
                </a:lnTo>
                <a:lnTo>
                  <a:pt x="59" y="114"/>
                </a:lnTo>
                <a:lnTo>
                  <a:pt x="49" y="114"/>
                </a:lnTo>
                <a:lnTo>
                  <a:pt x="40" y="112"/>
                </a:lnTo>
                <a:lnTo>
                  <a:pt x="30" y="110"/>
                </a:lnTo>
                <a:lnTo>
                  <a:pt x="23" y="106"/>
                </a:lnTo>
                <a:lnTo>
                  <a:pt x="15" y="104"/>
                </a:lnTo>
                <a:lnTo>
                  <a:pt x="9" y="102"/>
                </a:lnTo>
                <a:lnTo>
                  <a:pt x="6" y="99"/>
                </a:lnTo>
                <a:lnTo>
                  <a:pt x="2" y="97"/>
                </a:lnTo>
                <a:lnTo>
                  <a:pt x="0" y="93"/>
                </a:lnTo>
                <a:lnTo>
                  <a:pt x="0" y="89"/>
                </a:lnTo>
                <a:lnTo>
                  <a:pt x="0" y="87"/>
                </a:lnTo>
                <a:lnTo>
                  <a:pt x="2" y="87"/>
                </a:lnTo>
                <a:lnTo>
                  <a:pt x="2" y="87"/>
                </a:lnTo>
                <a:lnTo>
                  <a:pt x="4" y="85"/>
                </a:lnTo>
                <a:lnTo>
                  <a:pt x="6" y="85"/>
                </a:lnTo>
                <a:lnTo>
                  <a:pt x="9" y="83"/>
                </a:lnTo>
                <a:lnTo>
                  <a:pt x="13" y="83"/>
                </a:lnTo>
                <a:lnTo>
                  <a:pt x="17" y="81"/>
                </a:lnTo>
                <a:lnTo>
                  <a:pt x="21" y="81"/>
                </a:lnTo>
                <a:lnTo>
                  <a:pt x="25" y="79"/>
                </a:lnTo>
                <a:lnTo>
                  <a:pt x="30" y="78"/>
                </a:lnTo>
                <a:lnTo>
                  <a:pt x="36" y="78"/>
                </a:lnTo>
                <a:lnTo>
                  <a:pt x="42" y="76"/>
                </a:lnTo>
                <a:lnTo>
                  <a:pt x="49" y="74"/>
                </a:lnTo>
                <a:lnTo>
                  <a:pt x="55" y="72"/>
                </a:lnTo>
                <a:lnTo>
                  <a:pt x="63" y="72"/>
                </a:lnTo>
                <a:lnTo>
                  <a:pt x="72" y="70"/>
                </a:lnTo>
                <a:lnTo>
                  <a:pt x="80" y="68"/>
                </a:lnTo>
                <a:lnTo>
                  <a:pt x="89" y="66"/>
                </a:lnTo>
                <a:lnTo>
                  <a:pt x="99" y="64"/>
                </a:lnTo>
                <a:lnTo>
                  <a:pt x="108" y="62"/>
                </a:lnTo>
                <a:lnTo>
                  <a:pt x="120" y="60"/>
                </a:lnTo>
                <a:lnTo>
                  <a:pt x="143" y="57"/>
                </a:lnTo>
                <a:lnTo>
                  <a:pt x="165" y="51"/>
                </a:lnTo>
                <a:lnTo>
                  <a:pt x="192" y="47"/>
                </a:lnTo>
                <a:lnTo>
                  <a:pt x="221" y="41"/>
                </a:lnTo>
                <a:lnTo>
                  <a:pt x="249" y="36"/>
                </a:lnTo>
                <a:lnTo>
                  <a:pt x="249" y="36"/>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92" name="Freeform 14"/>
          <p:cNvSpPr/>
          <p:nvPr/>
        </p:nvSpPr>
        <p:spPr bwMode="auto">
          <a:xfrm>
            <a:off x="1926034" y="3601422"/>
            <a:ext cx="462884" cy="293671"/>
          </a:xfrm>
          <a:custGeom>
            <a:avLst/>
            <a:gdLst>
              <a:gd name="T0" fmla="*/ 320 w 434"/>
              <a:gd name="T1" fmla="*/ 142 h 232"/>
              <a:gd name="T2" fmla="*/ 272 w 434"/>
              <a:gd name="T3" fmla="*/ 161 h 232"/>
              <a:gd name="T4" fmla="*/ 219 w 434"/>
              <a:gd name="T5" fmla="*/ 180 h 232"/>
              <a:gd name="T6" fmla="*/ 162 w 434"/>
              <a:gd name="T7" fmla="*/ 198 h 232"/>
              <a:gd name="T8" fmla="*/ 116 w 434"/>
              <a:gd name="T9" fmla="*/ 211 h 232"/>
              <a:gd name="T10" fmla="*/ 87 w 434"/>
              <a:gd name="T11" fmla="*/ 217 h 232"/>
              <a:gd name="T12" fmla="*/ 63 w 434"/>
              <a:gd name="T13" fmla="*/ 222 h 232"/>
              <a:gd name="T14" fmla="*/ 42 w 434"/>
              <a:gd name="T15" fmla="*/ 226 h 232"/>
              <a:gd name="T16" fmla="*/ 25 w 434"/>
              <a:gd name="T17" fmla="*/ 230 h 232"/>
              <a:gd name="T18" fmla="*/ 13 w 434"/>
              <a:gd name="T19" fmla="*/ 232 h 232"/>
              <a:gd name="T20" fmla="*/ 4 w 434"/>
              <a:gd name="T21" fmla="*/ 232 h 232"/>
              <a:gd name="T22" fmla="*/ 0 w 434"/>
              <a:gd name="T23" fmla="*/ 230 h 232"/>
              <a:gd name="T24" fmla="*/ 0 w 434"/>
              <a:gd name="T25" fmla="*/ 228 h 232"/>
              <a:gd name="T26" fmla="*/ 2 w 434"/>
              <a:gd name="T27" fmla="*/ 224 h 232"/>
              <a:gd name="T28" fmla="*/ 10 w 434"/>
              <a:gd name="T29" fmla="*/ 218 h 232"/>
              <a:gd name="T30" fmla="*/ 21 w 434"/>
              <a:gd name="T31" fmla="*/ 211 h 232"/>
              <a:gd name="T32" fmla="*/ 38 w 434"/>
              <a:gd name="T33" fmla="*/ 203 h 232"/>
              <a:gd name="T34" fmla="*/ 59 w 434"/>
              <a:gd name="T35" fmla="*/ 194 h 232"/>
              <a:gd name="T36" fmla="*/ 84 w 434"/>
              <a:gd name="T37" fmla="*/ 180 h 232"/>
              <a:gd name="T38" fmla="*/ 114 w 434"/>
              <a:gd name="T39" fmla="*/ 167 h 232"/>
              <a:gd name="T40" fmla="*/ 164 w 434"/>
              <a:gd name="T41" fmla="*/ 146 h 232"/>
              <a:gd name="T42" fmla="*/ 226 w 434"/>
              <a:gd name="T43" fmla="*/ 114 h 232"/>
              <a:gd name="T44" fmla="*/ 274 w 434"/>
              <a:gd name="T45" fmla="*/ 85 h 232"/>
              <a:gd name="T46" fmla="*/ 306 w 434"/>
              <a:gd name="T47" fmla="*/ 62 h 232"/>
              <a:gd name="T48" fmla="*/ 337 w 434"/>
              <a:gd name="T49" fmla="*/ 40 h 232"/>
              <a:gd name="T50" fmla="*/ 367 w 434"/>
              <a:gd name="T51" fmla="*/ 13 h 232"/>
              <a:gd name="T52" fmla="*/ 392 w 434"/>
              <a:gd name="T53" fmla="*/ 11 h 232"/>
              <a:gd name="T54" fmla="*/ 413 w 434"/>
              <a:gd name="T55" fmla="*/ 32 h 232"/>
              <a:gd name="T56" fmla="*/ 426 w 434"/>
              <a:gd name="T57" fmla="*/ 51 h 232"/>
              <a:gd name="T58" fmla="*/ 432 w 434"/>
              <a:gd name="T59" fmla="*/ 62 h 232"/>
              <a:gd name="T60" fmla="*/ 434 w 434"/>
              <a:gd name="T61" fmla="*/ 70 h 232"/>
              <a:gd name="T62" fmla="*/ 430 w 434"/>
              <a:gd name="T63" fmla="*/ 76 h 232"/>
              <a:gd name="T64" fmla="*/ 424 w 434"/>
              <a:gd name="T65" fmla="*/ 81 h 232"/>
              <a:gd name="T66" fmla="*/ 415 w 434"/>
              <a:gd name="T67" fmla="*/ 89 h 232"/>
              <a:gd name="T68" fmla="*/ 403 w 434"/>
              <a:gd name="T69" fmla="*/ 97 h 232"/>
              <a:gd name="T70" fmla="*/ 388 w 434"/>
              <a:gd name="T71" fmla="*/ 106 h 232"/>
              <a:gd name="T72" fmla="*/ 371 w 434"/>
              <a:gd name="T73" fmla="*/ 116 h 232"/>
              <a:gd name="T74" fmla="*/ 352 w 434"/>
              <a:gd name="T75" fmla="*/ 125 h 232"/>
              <a:gd name="T76" fmla="*/ 342 w 434"/>
              <a:gd name="T77" fmla="*/ 1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4" h="232">
                <a:moveTo>
                  <a:pt x="342" y="131"/>
                </a:moveTo>
                <a:lnTo>
                  <a:pt x="320" y="142"/>
                </a:lnTo>
                <a:lnTo>
                  <a:pt x="297" y="152"/>
                </a:lnTo>
                <a:lnTo>
                  <a:pt x="272" y="161"/>
                </a:lnTo>
                <a:lnTo>
                  <a:pt x="245" y="171"/>
                </a:lnTo>
                <a:lnTo>
                  <a:pt x="219" y="180"/>
                </a:lnTo>
                <a:lnTo>
                  <a:pt x="192" y="188"/>
                </a:lnTo>
                <a:lnTo>
                  <a:pt x="162" y="198"/>
                </a:lnTo>
                <a:lnTo>
                  <a:pt x="131" y="205"/>
                </a:lnTo>
                <a:lnTo>
                  <a:pt x="116" y="211"/>
                </a:lnTo>
                <a:lnTo>
                  <a:pt x="101" y="215"/>
                </a:lnTo>
                <a:lnTo>
                  <a:pt x="87" y="217"/>
                </a:lnTo>
                <a:lnTo>
                  <a:pt x="74" y="220"/>
                </a:lnTo>
                <a:lnTo>
                  <a:pt x="63" y="222"/>
                </a:lnTo>
                <a:lnTo>
                  <a:pt x="51" y="224"/>
                </a:lnTo>
                <a:lnTo>
                  <a:pt x="42" y="226"/>
                </a:lnTo>
                <a:lnTo>
                  <a:pt x="34" y="228"/>
                </a:lnTo>
                <a:lnTo>
                  <a:pt x="25" y="230"/>
                </a:lnTo>
                <a:lnTo>
                  <a:pt x="19" y="230"/>
                </a:lnTo>
                <a:lnTo>
                  <a:pt x="13" y="232"/>
                </a:lnTo>
                <a:lnTo>
                  <a:pt x="8" y="232"/>
                </a:lnTo>
                <a:lnTo>
                  <a:pt x="4" y="232"/>
                </a:lnTo>
                <a:lnTo>
                  <a:pt x="2" y="230"/>
                </a:lnTo>
                <a:lnTo>
                  <a:pt x="0" y="230"/>
                </a:lnTo>
                <a:lnTo>
                  <a:pt x="0" y="230"/>
                </a:lnTo>
                <a:lnTo>
                  <a:pt x="0" y="228"/>
                </a:lnTo>
                <a:lnTo>
                  <a:pt x="0" y="226"/>
                </a:lnTo>
                <a:lnTo>
                  <a:pt x="2" y="224"/>
                </a:lnTo>
                <a:lnTo>
                  <a:pt x="4" y="222"/>
                </a:lnTo>
                <a:lnTo>
                  <a:pt x="10" y="218"/>
                </a:lnTo>
                <a:lnTo>
                  <a:pt x="13" y="215"/>
                </a:lnTo>
                <a:lnTo>
                  <a:pt x="21" y="211"/>
                </a:lnTo>
                <a:lnTo>
                  <a:pt x="29" y="207"/>
                </a:lnTo>
                <a:lnTo>
                  <a:pt x="38" y="203"/>
                </a:lnTo>
                <a:lnTo>
                  <a:pt x="48" y="198"/>
                </a:lnTo>
                <a:lnTo>
                  <a:pt x="59" y="194"/>
                </a:lnTo>
                <a:lnTo>
                  <a:pt x="70" y="188"/>
                </a:lnTo>
                <a:lnTo>
                  <a:pt x="84" y="180"/>
                </a:lnTo>
                <a:lnTo>
                  <a:pt x="99" y="175"/>
                </a:lnTo>
                <a:lnTo>
                  <a:pt x="114" y="167"/>
                </a:lnTo>
                <a:lnTo>
                  <a:pt x="131" y="159"/>
                </a:lnTo>
                <a:lnTo>
                  <a:pt x="164" y="146"/>
                </a:lnTo>
                <a:lnTo>
                  <a:pt x="196" y="131"/>
                </a:lnTo>
                <a:lnTo>
                  <a:pt x="226" y="114"/>
                </a:lnTo>
                <a:lnTo>
                  <a:pt x="259" y="95"/>
                </a:lnTo>
                <a:lnTo>
                  <a:pt x="274" y="85"/>
                </a:lnTo>
                <a:lnTo>
                  <a:pt x="291" y="74"/>
                </a:lnTo>
                <a:lnTo>
                  <a:pt x="306" y="62"/>
                </a:lnTo>
                <a:lnTo>
                  <a:pt x="321" y="51"/>
                </a:lnTo>
                <a:lnTo>
                  <a:pt x="337" y="40"/>
                </a:lnTo>
                <a:lnTo>
                  <a:pt x="352" y="26"/>
                </a:lnTo>
                <a:lnTo>
                  <a:pt x="367" y="13"/>
                </a:lnTo>
                <a:lnTo>
                  <a:pt x="380" y="0"/>
                </a:lnTo>
                <a:lnTo>
                  <a:pt x="392" y="11"/>
                </a:lnTo>
                <a:lnTo>
                  <a:pt x="403" y="22"/>
                </a:lnTo>
                <a:lnTo>
                  <a:pt x="413" y="32"/>
                </a:lnTo>
                <a:lnTo>
                  <a:pt x="420" y="41"/>
                </a:lnTo>
                <a:lnTo>
                  <a:pt x="426" y="51"/>
                </a:lnTo>
                <a:lnTo>
                  <a:pt x="430" y="57"/>
                </a:lnTo>
                <a:lnTo>
                  <a:pt x="432" y="62"/>
                </a:lnTo>
                <a:lnTo>
                  <a:pt x="434" y="68"/>
                </a:lnTo>
                <a:lnTo>
                  <a:pt x="434" y="70"/>
                </a:lnTo>
                <a:lnTo>
                  <a:pt x="432" y="72"/>
                </a:lnTo>
                <a:lnTo>
                  <a:pt x="430" y="76"/>
                </a:lnTo>
                <a:lnTo>
                  <a:pt x="428" y="78"/>
                </a:lnTo>
                <a:lnTo>
                  <a:pt x="424" y="81"/>
                </a:lnTo>
                <a:lnTo>
                  <a:pt x="420" y="85"/>
                </a:lnTo>
                <a:lnTo>
                  <a:pt x="415" y="89"/>
                </a:lnTo>
                <a:lnTo>
                  <a:pt x="409" y="93"/>
                </a:lnTo>
                <a:lnTo>
                  <a:pt x="403" y="97"/>
                </a:lnTo>
                <a:lnTo>
                  <a:pt x="396" y="100"/>
                </a:lnTo>
                <a:lnTo>
                  <a:pt x="388" y="106"/>
                </a:lnTo>
                <a:lnTo>
                  <a:pt x="380" y="110"/>
                </a:lnTo>
                <a:lnTo>
                  <a:pt x="371" y="116"/>
                </a:lnTo>
                <a:lnTo>
                  <a:pt x="361" y="121"/>
                </a:lnTo>
                <a:lnTo>
                  <a:pt x="352" y="125"/>
                </a:lnTo>
                <a:lnTo>
                  <a:pt x="342" y="131"/>
                </a:lnTo>
                <a:lnTo>
                  <a:pt x="342" y="131"/>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93" name="Freeform 16"/>
          <p:cNvSpPr/>
          <p:nvPr/>
        </p:nvSpPr>
        <p:spPr bwMode="auto">
          <a:xfrm>
            <a:off x="1926034" y="3776107"/>
            <a:ext cx="477815" cy="331647"/>
          </a:xfrm>
          <a:custGeom>
            <a:avLst/>
            <a:gdLst>
              <a:gd name="T0" fmla="*/ 263 w 447"/>
              <a:gd name="T1" fmla="*/ 173 h 262"/>
              <a:gd name="T2" fmla="*/ 240 w 447"/>
              <a:gd name="T3" fmla="*/ 184 h 262"/>
              <a:gd name="T4" fmla="*/ 219 w 447"/>
              <a:gd name="T5" fmla="*/ 196 h 262"/>
              <a:gd name="T6" fmla="*/ 196 w 447"/>
              <a:gd name="T7" fmla="*/ 207 h 262"/>
              <a:gd name="T8" fmla="*/ 173 w 447"/>
              <a:gd name="T9" fmla="*/ 217 h 262"/>
              <a:gd name="T10" fmla="*/ 152 w 447"/>
              <a:gd name="T11" fmla="*/ 226 h 262"/>
              <a:gd name="T12" fmla="*/ 129 w 447"/>
              <a:gd name="T13" fmla="*/ 234 h 262"/>
              <a:gd name="T14" fmla="*/ 107 w 447"/>
              <a:gd name="T15" fmla="*/ 241 h 262"/>
              <a:gd name="T16" fmla="*/ 86 w 447"/>
              <a:gd name="T17" fmla="*/ 247 h 262"/>
              <a:gd name="T18" fmla="*/ 74 w 447"/>
              <a:gd name="T19" fmla="*/ 251 h 262"/>
              <a:gd name="T20" fmla="*/ 65 w 447"/>
              <a:gd name="T21" fmla="*/ 253 h 262"/>
              <a:gd name="T22" fmla="*/ 55 w 447"/>
              <a:gd name="T23" fmla="*/ 255 h 262"/>
              <a:gd name="T24" fmla="*/ 48 w 447"/>
              <a:gd name="T25" fmla="*/ 257 h 262"/>
              <a:gd name="T26" fmla="*/ 40 w 447"/>
              <a:gd name="T27" fmla="*/ 258 h 262"/>
              <a:gd name="T28" fmla="*/ 32 w 447"/>
              <a:gd name="T29" fmla="*/ 260 h 262"/>
              <a:gd name="T30" fmla="*/ 27 w 447"/>
              <a:gd name="T31" fmla="*/ 260 h 262"/>
              <a:gd name="T32" fmla="*/ 21 w 447"/>
              <a:gd name="T33" fmla="*/ 262 h 262"/>
              <a:gd name="T34" fmla="*/ 15 w 447"/>
              <a:gd name="T35" fmla="*/ 262 h 262"/>
              <a:gd name="T36" fmla="*/ 11 w 447"/>
              <a:gd name="T37" fmla="*/ 262 h 262"/>
              <a:gd name="T38" fmla="*/ 8 w 447"/>
              <a:gd name="T39" fmla="*/ 262 h 262"/>
              <a:gd name="T40" fmla="*/ 6 w 447"/>
              <a:gd name="T41" fmla="*/ 262 h 262"/>
              <a:gd name="T42" fmla="*/ 2 w 447"/>
              <a:gd name="T43" fmla="*/ 262 h 262"/>
              <a:gd name="T44" fmla="*/ 2 w 447"/>
              <a:gd name="T45" fmla="*/ 260 h 262"/>
              <a:gd name="T46" fmla="*/ 0 w 447"/>
              <a:gd name="T47" fmla="*/ 260 h 262"/>
              <a:gd name="T48" fmla="*/ 0 w 447"/>
              <a:gd name="T49" fmla="*/ 258 h 262"/>
              <a:gd name="T50" fmla="*/ 0 w 447"/>
              <a:gd name="T51" fmla="*/ 258 h 262"/>
              <a:gd name="T52" fmla="*/ 2 w 447"/>
              <a:gd name="T53" fmla="*/ 257 h 262"/>
              <a:gd name="T54" fmla="*/ 4 w 447"/>
              <a:gd name="T55" fmla="*/ 255 h 262"/>
              <a:gd name="T56" fmla="*/ 8 w 447"/>
              <a:gd name="T57" fmla="*/ 251 h 262"/>
              <a:gd name="T58" fmla="*/ 13 w 447"/>
              <a:gd name="T59" fmla="*/ 249 h 262"/>
              <a:gd name="T60" fmla="*/ 19 w 447"/>
              <a:gd name="T61" fmla="*/ 245 h 262"/>
              <a:gd name="T62" fmla="*/ 27 w 447"/>
              <a:gd name="T63" fmla="*/ 241 h 262"/>
              <a:gd name="T64" fmla="*/ 34 w 447"/>
              <a:gd name="T65" fmla="*/ 238 h 262"/>
              <a:gd name="T66" fmla="*/ 42 w 447"/>
              <a:gd name="T67" fmla="*/ 232 h 262"/>
              <a:gd name="T68" fmla="*/ 51 w 447"/>
              <a:gd name="T69" fmla="*/ 226 h 262"/>
              <a:gd name="T70" fmla="*/ 63 w 447"/>
              <a:gd name="T71" fmla="*/ 220 h 262"/>
              <a:gd name="T72" fmla="*/ 74 w 447"/>
              <a:gd name="T73" fmla="*/ 215 h 262"/>
              <a:gd name="T74" fmla="*/ 87 w 447"/>
              <a:gd name="T75" fmla="*/ 207 h 262"/>
              <a:gd name="T76" fmla="*/ 101 w 447"/>
              <a:gd name="T77" fmla="*/ 201 h 262"/>
              <a:gd name="T78" fmla="*/ 116 w 447"/>
              <a:gd name="T79" fmla="*/ 192 h 262"/>
              <a:gd name="T80" fmla="*/ 131 w 447"/>
              <a:gd name="T81" fmla="*/ 184 h 262"/>
              <a:gd name="T82" fmla="*/ 164 w 447"/>
              <a:gd name="T83" fmla="*/ 165 h 262"/>
              <a:gd name="T84" fmla="*/ 196 w 447"/>
              <a:gd name="T85" fmla="*/ 146 h 262"/>
              <a:gd name="T86" fmla="*/ 226 w 447"/>
              <a:gd name="T87" fmla="*/ 125 h 262"/>
              <a:gd name="T88" fmla="*/ 259 w 447"/>
              <a:gd name="T89" fmla="*/ 102 h 262"/>
              <a:gd name="T90" fmla="*/ 289 w 447"/>
              <a:gd name="T91" fmla="*/ 80 h 262"/>
              <a:gd name="T92" fmla="*/ 321 w 447"/>
              <a:gd name="T93" fmla="*/ 55 h 262"/>
              <a:gd name="T94" fmla="*/ 352 w 447"/>
              <a:gd name="T95" fmla="*/ 28 h 262"/>
              <a:gd name="T96" fmla="*/ 380 w 447"/>
              <a:gd name="T97" fmla="*/ 0 h 262"/>
              <a:gd name="T98" fmla="*/ 415 w 447"/>
              <a:gd name="T99" fmla="*/ 15 h 262"/>
              <a:gd name="T100" fmla="*/ 447 w 447"/>
              <a:gd name="T101" fmla="*/ 28 h 262"/>
              <a:gd name="T102" fmla="*/ 424 w 447"/>
              <a:gd name="T103" fmla="*/ 51 h 262"/>
              <a:gd name="T104" fmla="*/ 403 w 447"/>
              <a:gd name="T105" fmla="*/ 74 h 262"/>
              <a:gd name="T106" fmla="*/ 380 w 447"/>
              <a:gd name="T107" fmla="*/ 93 h 262"/>
              <a:gd name="T108" fmla="*/ 358 w 447"/>
              <a:gd name="T109" fmla="*/ 112 h 262"/>
              <a:gd name="T110" fmla="*/ 335 w 447"/>
              <a:gd name="T111" fmla="*/ 129 h 262"/>
              <a:gd name="T112" fmla="*/ 310 w 447"/>
              <a:gd name="T113" fmla="*/ 144 h 262"/>
              <a:gd name="T114" fmla="*/ 287 w 447"/>
              <a:gd name="T115" fmla="*/ 160 h 262"/>
              <a:gd name="T116" fmla="*/ 263 w 447"/>
              <a:gd name="T117" fmla="*/ 173 h 262"/>
              <a:gd name="T118" fmla="*/ 263 w 447"/>
              <a:gd name="T119" fmla="*/ 173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7" h="262">
                <a:moveTo>
                  <a:pt x="263" y="173"/>
                </a:moveTo>
                <a:lnTo>
                  <a:pt x="240" y="184"/>
                </a:lnTo>
                <a:lnTo>
                  <a:pt x="219" y="196"/>
                </a:lnTo>
                <a:lnTo>
                  <a:pt x="196" y="207"/>
                </a:lnTo>
                <a:lnTo>
                  <a:pt x="173" y="217"/>
                </a:lnTo>
                <a:lnTo>
                  <a:pt x="152" y="226"/>
                </a:lnTo>
                <a:lnTo>
                  <a:pt x="129" y="234"/>
                </a:lnTo>
                <a:lnTo>
                  <a:pt x="107" y="241"/>
                </a:lnTo>
                <a:lnTo>
                  <a:pt x="86" y="247"/>
                </a:lnTo>
                <a:lnTo>
                  <a:pt x="74" y="251"/>
                </a:lnTo>
                <a:lnTo>
                  <a:pt x="65" y="253"/>
                </a:lnTo>
                <a:lnTo>
                  <a:pt x="55" y="255"/>
                </a:lnTo>
                <a:lnTo>
                  <a:pt x="48" y="257"/>
                </a:lnTo>
                <a:lnTo>
                  <a:pt x="40" y="258"/>
                </a:lnTo>
                <a:lnTo>
                  <a:pt x="32" y="260"/>
                </a:lnTo>
                <a:lnTo>
                  <a:pt x="27" y="260"/>
                </a:lnTo>
                <a:lnTo>
                  <a:pt x="21" y="262"/>
                </a:lnTo>
                <a:lnTo>
                  <a:pt x="15" y="262"/>
                </a:lnTo>
                <a:lnTo>
                  <a:pt x="11" y="262"/>
                </a:lnTo>
                <a:lnTo>
                  <a:pt x="8" y="262"/>
                </a:lnTo>
                <a:lnTo>
                  <a:pt x="6" y="262"/>
                </a:lnTo>
                <a:lnTo>
                  <a:pt x="2" y="262"/>
                </a:lnTo>
                <a:lnTo>
                  <a:pt x="2" y="260"/>
                </a:lnTo>
                <a:lnTo>
                  <a:pt x="0" y="260"/>
                </a:lnTo>
                <a:lnTo>
                  <a:pt x="0" y="258"/>
                </a:lnTo>
                <a:lnTo>
                  <a:pt x="0" y="258"/>
                </a:lnTo>
                <a:lnTo>
                  <a:pt x="2" y="257"/>
                </a:lnTo>
                <a:lnTo>
                  <a:pt x="4" y="255"/>
                </a:lnTo>
                <a:lnTo>
                  <a:pt x="8" y="251"/>
                </a:lnTo>
                <a:lnTo>
                  <a:pt x="13" y="249"/>
                </a:lnTo>
                <a:lnTo>
                  <a:pt x="19" y="245"/>
                </a:lnTo>
                <a:lnTo>
                  <a:pt x="27" y="241"/>
                </a:lnTo>
                <a:lnTo>
                  <a:pt x="34" y="238"/>
                </a:lnTo>
                <a:lnTo>
                  <a:pt x="42" y="232"/>
                </a:lnTo>
                <a:lnTo>
                  <a:pt x="51" y="226"/>
                </a:lnTo>
                <a:lnTo>
                  <a:pt x="63" y="220"/>
                </a:lnTo>
                <a:lnTo>
                  <a:pt x="74" y="215"/>
                </a:lnTo>
                <a:lnTo>
                  <a:pt x="87" y="207"/>
                </a:lnTo>
                <a:lnTo>
                  <a:pt x="101" y="201"/>
                </a:lnTo>
                <a:lnTo>
                  <a:pt x="116" y="192"/>
                </a:lnTo>
                <a:lnTo>
                  <a:pt x="131" y="184"/>
                </a:lnTo>
                <a:lnTo>
                  <a:pt x="164" y="165"/>
                </a:lnTo>
                <a:lnTo>
                  <a:pt x="196" y="146"/>
                </a:lnTo>
                <a:lnTo>
                  <a:pt x="226" y="125"/>
                </a:lnTo>
                <a:lnTo>
                  <a:pt x="259" y="102"/>
                </a:lnTo>
                <a:lnTo>
                  <a:pt x="289" y="80"/>
                </a:lnTo>
                <a:lnTo>
                  <a:pt x="321" y="55"/>
                </a:lnTo>
                <a:lnTo>
                  <a:pt x="352" y="28"/>
                </a:lnTo>
                <a:lnTo>
                  <a:pt x="380" y="0"/>
                </a:lnTo>
                <a:lnTo>
                  <a:pt x="415" y="15"/>
                </a:lnTo>
                <a:lnTo>
                  <a:pt x="447" y="28"/>
                </a:lnTo>
                <a:lnTo>
                  <a:pt x="424" y="51"/>
                </a:lnTo>
                <a:lnTo>
                  <a:pt x="403" y="74"/>
                </a:lnTo>
                <a:lnTo>
                  <a:pt x="380" y="93"/>
                </a:lnTo>
                <a:lnTo>
                  <a:pt x="358" y="112"/>
                </a:lnTo>
                <a:lnTo>
                  <a:pt x="335" y="129"/>
                </a:lnTo>
                <a:lnTo>
                  <a:pt x="310" y="144"/>
                </a:lnTo>
                <a:lnTo>
                  <a:pt x="287" y="160"/>
                </a:lnTo>
                <a:lnTo>
                  <a:pt x="263" y="173"/>
                </a:lnTo>
                <a:lnTo>
                  <a:pt x="263" y="173"/>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94" name="Freeform 17"/>
          <p:cNvSpPr/>
          <p:nvPr/>
        </p:nvSpPr>
        <p:spPr bwMode="auto">
          <a:xfrm>
            <a:off x="1898303" y="3892562"/>
            <a:ext cx="601535" cy="483545"/>
          </a:xfrm>
          <a:custGeom>
            <a:avLst/>
            <a:gdLst>
              <a:gd name="T0" fmla="*/ 0 w 565"/>
              <a:gd name="T1" fmla="*/ 377 h 381"/>
              <a:gd name="T2" fmla="*/ 0 w 565"/>
              <a:gd name="T3" fmla="*/ 375 h 381"/>
              <a:gd name="T4" fmla="*/ 4 w 565"/>
              <a:gd name="T5" fmla="*/ 371 h 381"/>
              <a:gd name="T6" fmla="*/ 10 w 565"/>
              <a:gd name="T7" fmla="*/ 365 h 381"/>
              <a:gd name="T8" fmla="*/ 21 w 565"/>
              <a:gd name="T9" fmla="*/ 358 h 381"/>
              <a:gd name="T10" fmla="*/ 33 w 565"/>
              <a:gd name="T11" fmla="*/ 350 h 381"/>
              <a:gd name="T12" fmla="*/ 50 w 565"/>
              <a:gd name="T13" fmla="*/ 342 h 381"/>
              <a:gd name="T14" fmla="*/ 69 w 565"/>
              <a:gd name="T15" fmla="*/ 333 h 381"/>
              <a:gd name="T16" fmla="*/ 101 w 565"/>
              <a:gd name="T17" fmla="*/ 316 h 381"/>
              <a:gd name="T18" fmla="*/ 151 w 565"/>
              <a:gd name="T19" fmla="*/ 289 h 381"/>
              <a:gd name="T20" fmla="*/ 206 w 565"/>
              <a:gd name="T21" fmla="*/ 257 h 381"/>
              <a:gd name="T22" fmla="*/ 234 w 565"/>
              <a:gd name="T23" fmla="*/ 238 h 381"/>
              <a:gd name="T24" fmla="*/ 265 w 565"/>
              <a:gd name="T25" fmla="*/ 217 h 381"/>
              <a:gd name="T26" fmla="*/ 297 w 565"/>
              <a:gd name="T27" fmla="*/ 194 h 381"/>
              <a:gd name="T28" fmla="*/ 360 w 565"/>
              <a:gd name="T29" fmla="*/ 150 h 381"/>
              <a:gd name="T30" fmla="*/ 419 w 565"/>
              <a:gd name="T31" fmla="*/ 103 h 381"/>
              <a:gd name="T32" fmla="*/ 478 w 565"/>
              <a:gd name="T33" fmla="*/ 53 h 381"/>
              <a:gd name="T34" fmla="*/ 533 w 565"/>
              <a:gd name="T35" fmla="*/ 0 h 381"/>
              <a:gd name="T36" fmla="*/ 565 w 565"/>
              <a:gd name="T37" fmla="*/ 63 h 381"/>
              <a:gd name="T38" fmla="*/ 512 w 565"/>
              <a:gd name="T39" fmla="*/ 112 h 381"/>
              <a:gd name="T40" fmla="*/ 461 w 565"/>
              <a:gd name="T41" fmla="*/ 158 h 381"/>
              <a:gd name="T42" fmla="*/ 409 w 565"/>
              <a:gd name="T43" fmla="*/ 198 h 381"/>
              <a:gd name="T44" fmla="*/ 356 w 565"/>
              <a:gd name="T45" fmla="*/ 234 h 381"/>
              <a:gd name="T46" fmla="*/ 301 w 565"/>
              <a:gd name="T47" fmla="*/ 270 h 381"/>
              <a:gd name="T48" fmla="*/ 244 w 565"/>
              <a:gd name="T49" fmla="*/ 301 h 381"/>
              <a:gd name="T50" fmla="*/ 185 w 565"/>
              <a:gd name="T51" fmla="*/ 327 h 381"/>
              <a:gd name="T52" fmla="*/ 126 w 565"/>
              <a:gd name="T53" fmla="*/ 350 h 381"/>
              <a:gd name="T54" fmla="*/ 97 w 565"/>
              <a:gd name="T55" fmla="*/ 360 h 381"/>
              <a:gd name="T56" fmla="*/ 73 w 565"/>
              <a:gd name="T57" fmla="*/ 367 h 381"/>
              <a:gd name="T58" fmla="*/ 54 w 565"/>
              <a:gd name="T59" fmla="*/ 373 h 381"/>
              <a:gd name="T60" fmla="*/ 37 w 565"/>
              <a:gd name="T61" fmla="*/ 377 h 381"/>
              <a:gd name="T62" fmla="*/ 21 w 565"/>
              <a:gd name="T63" fmla="*/ 381 h 381"/>
              <a:gd name="T64" fmla="*/ 12 w 565"/>
              <a:gd name="T65" fmla="*/ 381 h 381"/>
              <a:gd name="T66" fmla="*/ 4 w 565"/>
              <a:gd name="T67" fmla="*/ 381 h 381"/>
              <a:gd name="T68" fmla="*/ 0 w 565"/>
              <a:gd name="T69" fmla="*/ 379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5" h="381">
                <a:moveTo>
                  <a:pt x="0" y="379"/>
                </a:moveTo>
                <a:lnTo>
                  <a:pt x="0" y="377"/>
                </a:lnTo>
                <a:lnTo>
                  <a:pt x="0" y="377"/>
                </a:lnTo>
                <a:lnTo>
                  <a:pt x="0" y="375"/>
                </a:lnTo>
                <a:lnTo>
                  <a:pt x="2" y="373"/>
                </a:lnTo>
                <a:lnTo>
                  <a:pt x="4" y="371"/>
                </a:lnTo>
                <a:lnTo>
                  <a:pt x="6" y="367"/>
                </a:lnTo>
                <a:lnTo>
                  <a:pt x="10" y="365"/>
                </a:lnTo>
                <a:lnTo>
                  <a:pt x="16" y="362"/>
                </a:lnTo>
                <a:lnTo>
                  <a:pt x="21" y="358"/>
                </a:lnTo>
                <a:lnTo>
                  <a:pt x="27" y="354"/>
                </a:lnTo>
                <a:lnTo>
                  <a:pt x="33" y="350"/>
                </a:lnTo>
                <a:lnTo>
                  <a:pt x="40" y="346"/>
                </a:lnTo>
                <a:lnTo>
                  <a:pt x="50" y="342"/>
                </a:lnTo>
                <a:lnTo>
                  <a:pt x="59" y="337"/>
                </a:lnTo>
                <a:lnTo>
                  <a:pt x="69" y="333"/>
                </a:lnTo>
                <a:lnTo>
                  <a:pt x="78" y="327"/>
                </a:lnTo>
                <a:lnTo>
                  <a:pt x="101" y="316"/>
                </a:lnTo>
                <a:lnTo>
                  <a:pt x="126" y="303"/>
                </a:lnTo>
                <a:lnTo>
                  <a:pt x="151" y="289"/>
                </a:lnTo>
                <a:lnTo>
                  <a:pt x="177" y="274"/>
                </a:lnTo>
                <a:lnTo>
                  <a:pt x="206" y="257"/>
                </a:lnTo>
                <a:lnTo>
                  <a:pt x="221" y="247"/>
                </a:lnTo>
                <a:lnTo>
                  <a:pt x="234" y="238"/>
                </a:lnTo>
                <a:lnTo>
                  <a:pt x="250" y="228"/>
                </a:lnTo>
                <a:lnTo>
                  <a:pt x="265" y="217"/>
                </a:lnTo>
                <a:lnTo>
                  <a:pt x="280" y="207"/>
                </a:lnTo>
                <a:lnTo>
                  <a:pt x="297" y="194"/>
                </a:lnTo>
                <a:lnTo>
                  <a:pt x="328" y="173"/>
                </a:lnTo>
                <a:lnTo>
                  <a:pt x="360" y="150"/>
                </a:lnTo>
                <a:lnTo>
                  <a:pt x="390" y="127"/>
                </a:lnTo>
                <a:lnTo>
                  <a:pt x="419" y="103"/>
                </a:lnTo>
                <a:lnTo>
                  <a:pt x="449" y="78"/>
                </a:lnTo>
                <a:lnTo>
                  <a:pt x="478" y="53"/>
                </a:lnTo>
                <a:lnTo>
                  <a:pt x="506" y="27"/>
                </a:lnTo>
                <a:lnTo>
                  <a:pt x="533" y="0"/>
                </a:lnTo>
                <a:lnTo>
                  <a:pt x="550" y="30"/>
                </a:lnTo>
                <a:lnTo>
                  <a:pt x="565" y="63"/>
                </a:lnTo>
                <a:lnTo>
                  <a:pt x="539" y="87"/>
                </a:lnTo>
                <a:lnTo>
                  <a:pt x="512" y="112"/>
                </a:lnTo>
                <a:lnTo>
                  <a:pt x="487" y="135"/>
                </a:lnTo>
                <a:lnTo>
                  <a:pt x="461" y="158"/>
                </a:lnTo>
                <a:lnTo>
                  <a:pt x="434" y="179"/>
                </a:lnTo>
                <a:lnTo>
                  <a:pt x="409" y="198"/>
                </a:lnTo>
                <a:lnTo>
                  <a:pt x="383" y="217"/>
                </a:lnTo>
                <a:lnTo>
                  <a:pt x="356" y="234"/>
                </a:lnTo>
                <a:lnTo>
                  <a:pt x="328" y="253"/>
                </a:lnTo>
                <a:lnTo>
                  <a:pt x="301" y="270"/>
                </a:lnTo>
                <a:lnTo>
                  <a:pt x="272" y="287"/>
                </a:lnTo>
                <a:lnTo>
                  <a:pt x="244" y="301"/>
                </a:lnTo>
                <a:lnTo>
                  <a:pt x="213" y="314"/>
                </a:lnTo>
                <a:lnTo>
                  <a:pt x="185" y="327"/>
                </a:lnTo>
                <a:lnTo>
                  <a:pt x="154" y="339"/>
                </a:lnTo>
                <a:lnTo>
                  <a:pt x="126" y="350"/>
                </a:lnTo>
                <a:lnTo>
                  <a:pt x="111" y="356"/>
                </a:lnTo>
                <a:lnTo>
                  <a:pt x="97" y="360"/>
                </a:lnTo>
                <a:lnTo>
                  <a:pt x="86" y="363"/>
                </a:lnTo>
                <a:lnTo>
                  <a:pt x="73" y="367"/>
                </a:lnTo>
                <a:lnTo>
                  <a:pt x="63" y="371"/>
                </a:lnTo>
                <a:lnTo>
                  <a:pt x="54" y="373"/>
                </a:lnTo>
                <a:lnTo>
                  <a:pt x="44" y="377"/>
                </a:lnTo>
                <a:lnTo>
                  <a:pt x="37" y="377"/>
                </a:lnTo>
                <a:lnTo>
                  <a:pt x="29" y="379"/>
                </a:lnTo>
                <a:lnTo>
                  <a:pt x="21" y="381"/>
                </a:lnTo>
                <a:lnTo>
                  <a:pt x="16" y="381"/>
                </a:lnTo>
                <a:lnTo>
                  <a:pt x="12" y="381"/>
                </a:lnTo>
                <a:lnTo>
                  <a:pt x="8" y="381"/>
                </a:lnTo>
                <a:lnTo>
                  <a:pt x="4" y="381"/>
                </a:lnTo>
                <a:lnTo>
                  <a:pt x="2" y="381"/>
                </a:lnTo>
                <a:lnTo>
                  <a:pt x="0" y="379"/>
                </a:lnTo>
                <a:lnTo>
                  <a:pt x="0" y="379"/>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95" name="Freeform 18"/>
          <p:cNvSpPr/>
          <p:nvPr/>
        </p:nvSpPr>
        <p:spPr bwMode="auto">
          <a:xfrm>
            <a:off x="2523302" y="3578638"/>
            <a:ext cx="405289" cy="298734"/>
          </a:xfrm>
          <a:custGeom>
            <a:avLst/>
            <a:gdLst>
              <a:gd name="T0" fmla="*/ 19 w 381"/>
              <a:gd name="T1" fmla="*/ 218 h 236"/>
              <a:gd name="T2" fmla="*/ 57 w 381"/>
              <a:gd name="T3" fmla="*/ 194 h 236"/>
              <a:gd name="T4" fmla="*/ 92 w 381"/>
              <a:gd name="T5" fmla="*/ 173 h 236"/>
              <a:gd name="T6" fmla="*/ 124 w 381"/>
              <a:gd name="T7" fmla="*/ 152 h 236"/>
              <a:gd name="T8" fmla="*/ 151 w 381"/>
              <a:gd name="T9" fmla="*/ 135 h 236"/>
              <a:gd name="T10" fmla="*/ 173 w 381"/>
              <a:gd name="T11" fmla="*/ 119 h 236"/>
              <a:gd name="T12" fmla="*/ 194 w 381"/>
              <a:gd name="T13" fmla="*/ 104 h 236"/>
              <a:gd name="T14" fmla="*/ 209 w 381"/>
              <a:gd name="T15" fmla="*/ 93 h 236"/>
              <a:gd name="T16" fmla="*/ 229 w 381"/>
              <a:gd name="T17" fmla="*/ 78 h 236"/>
              <a:gd name="T18" fmla="*/ 246 w 381"/>
              <a:gd name="T19" fmla="*/ 60 h 236"/>
              <a:gd name="T20" fmla="*/ 257 w 381"/>
              <a:gd name="T21" fmla="*/ 45 h 236"/>
              <a:gd name="T22" fmla="*/ 263 w 381"/>
              <a:gd name="T23" fmla="*/ 30 h 236"/>
              <a:gd name="T24" fmla="*/ 261 w 381"/>
              <a:gd name="T25" fmla="*/ 17 h 236"/>
              <a:gd name="T26" fmla="*/ 261 w 381"/>
              <a:gd name="T27" fmla="*/ 9 h 236"/>
              <a:gd name="T28" fmla="*/ 265 w 381"/>
              <a:gd name="T29" fmla="*/ 3 h 236"/>
              <a:gd name="T30" fmla="*/ 270 w 381"/>
              <a:gd name="T31" fmla="*/ 1 h 236"/>
              <a:gd name="T32" fmla="*/ 282 w 381"/>
              <a:gd name="T33" fmla="*/ 1 h 236"/>
              <a:gd name="T34" fmla="*/ 293 w 381"/>
              <a:gd name="T35" fmla="*/ 5 h 236"/>
              <a:gd name="T36" fmla="*/ 310 w 381"/>
              <a:gd name="T37" fmla="*/ 13 h 236"/>
              <a:gd name="T38" fmla="*/ 329 w 381"/>
              <a:gd name="T39" fmla="*/ 22 h 236"/>
              <a:gd name="T40" fmla="*/ 350 w 381"/>
              <a:gd name="T41" fmla="*/ 38 h 236"/>
              <a:gd name="T42" fmla="*/ 365 w 381"/>
              <a:gd name="T43" fmla="*/ 53 h 236"/>
              <a:gd name="T44" fmla="*/ 375 w 381"/>
              <a:gd name="T45" fmla="*/ 66 h 236"/>
              <a:gd name="T46" fmla="*/ 381 w 381"/>
              <a:gd name="T47" fmla="*/ 76 h 236"/>
              <a:gd name="T48" fmla="*/ 381 w 381"/>
              <a:gd name="T49" fmla="*/ 83 h 236"/>
              <a:gd name="T50" fmla="*/ 379 w 381"/>
              <a:gd name="T51" fmla="*/ 91 h 236"/>
              <a:gd name="T52" fmla="*/ 373 w 381"/>
              <a:gd name="T53" fmla="*/ 97 h 236"/>
              <a:gd name="T54" fmla="*/ 365 w 381"/>
              <a:gd name="T55" fmla="*/ 104 h 236"/>
              <a:gd name="T56" fmla="*/ 354 w 381"/>
              <a:gd name="T57" fmla="*/ 112 h 236"/>
              <a:gd name="T58" fmla="*/ 341 w 381"/>
              <a:gd name="T59" fmla="*/ 118 h 236"/>
              <a:gd name="T60" fmla="*/ 326 w 381"/>
              <a:gd name="T61" fmla="*/ 125 h 236"/>
              <a:gd name="T62" fmla="*/ 307 w 381"/>
              <a:gd name="T63" fmla="*/ 135 h 236"/>
              <a:gd name="T64" fmla="*/ 272 w 381"/>
              <a:gd name="T65" fmla="*/ 148 h 236"/>
              <a:gd name="T66" fmla="*/ 204 w 381"/>
              <a:gd name="T67" fmla="*/ 173 h 236"/>
              <a:gd name="T68" fmla="*/ 133 w 381"/>
              <a:gd name="T69" fmla="*/ 199 h 236"/>
              <a:gd name="T70" fmla="*/ 99 w 381"/>
              <a:gd name="T71" fmla="*/ 213 h 236"/>
              <a:gd name="T72" fmla="*/ 76 w 381"/>
              <a:gd name="T73" fmla="*/ 222 h 236"/>
              <a:gd name="T74" fmla="*/ 57 w 381"/>
              <a:gd name="T75" fmla="*/ 228 h 236"/>
              <a:gd name="T76" fmla="*/ 40 w 381"/>
              <a:gd name="T77" fmla="*/ 234 h 236"/>
              <a:gd name="T78" fmla="*/ 27 w 381"/>
              <a:gd name="T79" fmla="*/ 236 h 236"/>
              <a:gd name="T80" fmla="*/ 15 w 381"/>
              <a:gd name="T81" fmla="*/ 236 h 236"/>
              <a:gd name="T82" fmla="*/ 6 w 381"/>
              <a:gd name="T83" fmla="*/ 236 h 236"/>
              <a:gd name="T84" fmla="*/ 0 w 381"/>
              <a:gd name="T85" fmla="*/ 232 h 236"/>
              <a:gd name="T86" fmla="*/ 0 w 381"/>
              <a:gd name="T87" fmla="*/ 23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1" h="236">
                <a:moveTo>
                  <a:pt x="0" y="230"/>
                </a:moveTo>
                <a:lnTo>
                  <a:pt x="19" y="218"/>
                </a:lnTo>
                <a:lnTo>
                  <a:pt x="40" y="205"/>
                </a:lnTo>
                <a:lnTo>
                  <a:pt x="57" y="194"/>
                </a:lnTo>
                <a:lnTo>
                  <a:pt x="76" y="182"/>
                </a:lnTo>
                <a:lnTo>
                  <a:pt x="92" y="173"/>
                </a:lnTo>
                <a:lnTo>
                  <a:pt x="109" y="161"/>
                </a:lnTo>
                <a:lnTo>
                  <a:pt x="124" y="152"/>
                </a:lnTo>
                <a:lnTo>
                  <a:pt x="137" y="144"/>
                </a:lnTo>
                <a:lnTo>
                  <a:pt x="151" y="135"/>
                </a:lnTo>
                <a:lnTo>
                  <a:pt x="162" y="127"/>
                </a:lnTo>
                <a:lnTo>
                  <a:pt x="173" y="119"/>
                </a:lnTo>
                <a:lnTo>
                  <a:pt x="185" y="112"/>
                </a:lnTo>
                <a:lnTo>
                  <a:pt x="194" y="104"/>
                </a:lnTo>
                <a:lnTo>
                  <a:pt x="202" y="99"/>
                </a:lnTo>
                <a:lnTo>
                  <a:pt x="209" y="93"/>
                </a:lnTo>
                <a:lnTo>
                  <a:pt x="217" y="87"/>
                </a:lnTo>
                <a:lnTo>
                  <a:pt x="229" y="78"/>
                </a:lnTo>
                <a:lnTo>
                  <a:pt x="238" y="70"/>
                </a:lnTo>
                <a:lnTo>
                  <a:pt x="246" y="60"/>
                </a:lnTo>
                <a:lnTo>
                  <a:pt x="251" y="53"/>
                </a:lnTo>
                <a:lnTo>
                  <a:pt x="257" y="45"/>
                </a:lnTo>
                <a:lnTo>
                  <a:pt x="259" y="38"/>
                </a:lnTo>
                <a:lnTo>
                  <a:pt x="263" y="30"/>
                </a:lnTo>
                <a:lnTo>
                  <a:pt x="263" y="24"/>
                </a:lnTo>
                <a:lnTo>
                  <a:pt x="261" y="17"/>
                </a:lnTo>
                <a:lnTo>
                  <a:pt x="261" y="13"/>
                </a:lnTo>
                <a:lnTo>
                  <a:pt x="261" y="9"/>
                </a:lnTo>
                <a:lnTo>
                  <a:pt x="261" y="5"/>
                </a:lnTo>
                <a:lnTo>
                  <a:pt x="265" y="3"/>
                </a:lnTo>
                <a:lnTo>
                  <a:pt x="267" y="1"/>
                </a:lnTo>
                <a:lnTo>
                  <a:pt x="270" y="1"/>
                </a:lnTo>
                <a:lnTo>
                  <a:pt x="276" y="0"/>
                </a:lnTo>
                <a:lnTo>
                  <a:pt x="282" y="1"/>
                </a:lnTo>
                <a:lnTo>
                  <a:pt x="287" y="3"/>
                </a:lnTo>
                <a:lnTo>
                  <a:pt x="293" y="5"/>
                </a:lnTo>
                <a:lnTo>
                  <a:pt x="301" y="9"/>
                </a:lnTo>
                <a:lnTo>
                  <a:pt x="310" y="13"/>
                </a:lnTo>
                <a:lnTo>
                  <a:pt x="320" y="17"/>
                </a:lnTo>
                <a:lnTo>
                  <a:pt x="329" y="22"/>
                </a:lnTo>
                <a:lnTo>
                  <a:pt x="341" y="30"/>
                </a:lnTo>
                <a:lnTo>
                  <a:pt x="350" y="38"/>
                </a:lnTo>
                <a:lnTo>
                  <a:pt x="358" y="45"/>
                </a:lnTo>
                <a:lnTo>
                  <a:pt x="365" y="53"/>
                </a:lnTo>
                <a:lnTo>
                  <a:pt x="371" y="60"/>
                </a:lnTo>
                <a:lnTo>
                  <a:pt x="375" y="66"/>
                </a:lnTo>
                <a:lnTo>
                  <a:pt x="379" y="72"/>
                </a:lnTo>
                <a:lnTo>
                  <a:pt x="381" y="76"/>
                </a:lnTo>
                <a:lnTo>
                  <a:pt x="381" y="81"/>
                </a:lnTo>
                <a:lnTo>
                  <a:pt x="381" y="83"/>
                </a:lnTo>
                <a:lnTo>
                  <a:pt x="379" y="87"/>
                </a:lnTo>
                <a:lnTo>
                  <a:pt x="379" y="91"/>
                </a:lnTo>
                <a:lnTo>
                  <a:pt x="375" y="95"/>
                </a:lnTo>
                <a:lnTo>
                  <a:pt x="373" y="97"/>
                </a:lnTo>
                <a:lnTo>
                  <a:pt x="369" y="100"/>
                </a:lnTo>
                <a:lnTo>
                  <a:pt x="365" y="104"/>
                </a:lnTo>
                <a:lnTo>
                  <a:pt x="360" y="108"/>
                </a:lnTo>
                <a:lnTo>
                  <a:pt x="354" y="112"/>
                </a:lnTo>
                <a:lnTo>
                  <a:pt x="348" y="114"/>
                </a:lnTo>
                <a:lnTo>
                  <a:pt x="341" y="118"/>
                </a:lnTo>
                <a:lnTo>
                  <a:pt x="333" y="121"/>
                </a:lnTo>
                <a:lnTo>
                  <a:pt x="326" y="125"/>
                </a:lnTo>
                <a:lnTo>
                  <a:pt x="316" y="131"/>
                </a:lnTo>
                <a:lnTo>
                  <a:pt x="307" y="135"/>
                </a:lnTo>
                <a:lnTo>
                  <a:pt x="295" y="139"/>
                </a:lnTo>
                <a:lnTo>
                  <a:pt x="272" y="148"/>
                </a:lnTo>
                <a:lnTo>
                  <a:pt x="249" y="156"/>
                </a:lnTo>
                <a:lnTo>
                  <a:pt x="204" y="173"/>
                </a:lnTo>
                <a:lnTo>
                  <a:pt x="156" y="190"/>
                </a:lnTo>
                <a:lnTo>
                  <a:pt x="133" y="199"/>
                </a:lnTo>
                <a:lnTo>
                  <a:pt x="111" y="207"/>
                </a:lnTo>
                <a:lnTo>
                  <a:pt x="99" y="213"/>
                </a:lnTo>
                <a:lnTo>
                  <a:pt x="88" y="218"/>
                </a:lnTo>
                <a:lnTo>
                  <a:pt x="76" y="222"/>
                </a:lnTo>
                <a:lnTo>
                  <a:pt x="67" y="226"/>
                </a:lnTo>
                <a:lnTo>
                  <a:pt x="57" y="228"/>
                </a:lnTo>
                <a:lnTo>
                  <a:pt x="50" y="232"/>
                </a:lnTo>
                <a:lnTo>
                  <a:pt x="40" y="234"/>
                </a:lnTo>
                <a:lnTo>
                  <a:pt x="33" y="234"/>
                </a:lnTo>
                <a:lnTo>
                  <a:pt x="27" y="236"/>
                </a:lnTo>
                <a:lnTo>
                  <a:pt x="21" y="236"/>
                </a:lnTo>
                <a:lnTo>
                  <a:pt x="15" y="236"/>
                </a:lnTo>
                <a:lnTo>
                  <a:pt x="10" y="236"/>
                </a:lnTo>
                <a:lnTo>
                  <a:pt x="6" y="236"/>
                </a:lnTo>
                <a:lnTo>
                  <a:pt x="4" y="234"/>
                </a:lnTo>
                <a:lnTo>
                  <a:pt x="0" y="232"/>
                </a:lnTo>
                <a:lnTo>
                  <a:pt x="0" y="230"/>
                </a:lnTo>
                <a:lnTo>
                  <a:pt x="0" y="230"/>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96" name="Freeform 19"/>
          <p:cNvSpPr/>
          <p:nvPr/>
        </p:nvSpPr>
        <p:spPr bwMode="auto">
          <a:xfrm>
            <a:off x="2457175" y="3844460"/>
            <a:ext cx="904435" cy="392406"/>
          </a:xfrm>
          <a:custGeom>
            <a:avLst/>
            <a:gdLst>
              <a:gd name="T0" fmla="*/ 109 w 849"/>
              <a:gd name="T1" fmla="*/ 23 h 308"/>
              <a:gd name="T2" fmla="*/ 130 w 849"/>
              <a:gd name="T3" fmla="*/ 30 h 308"/>
              <a:gd name="T4" fmla="*/ 154 w 849"/>
              <a:gd name="T5" fmla="*/ 40 h 308"/>
              <a:gd name="T6" fmla="*/ 183 w 849"/>
              <a:gd name="T7" fmla="*/ 51 h 308"/>
              <a:gd name="T8" fmla="*/ 213 w 849"/>
              <a:gd name="T9" fmla="*/ 63 h 308"/>
              <a:gd name="T10" fmla="*/ 250 w 849"/>
              <a:gd name="T11" fmla="*/ 76 h 308"/>
              <a:gd name="T12" fmla="*/ 288 w 849"/>
              <a:gd name="T13" fmla="*/ 89 h 308"/>
              <a:gd name="T14" fmla="*/ 328 w 849"/>
              <a:gd name="T15" fmla="*/ 105 h 308"/>
              <a:gd name="T16" fmla="*/ 394 w 849"/>
              <a:gd name="T17" fmla="*/ 129 h 308"/>
              <a:gd name="T18" fmla="*/ 480 w 849"/>
              <a:gd name="T19" fmla="*/ 158 h 308"/>
              <a:gd name="T20" fmla="*/ 565 w 849"/>
              <a:gd name="T21" fmla="*/ 179 h 308"/>
              <a:gd name="T22" fmla="*/ 649 w 849"/>
              <a:gd name="T23" fmla="*/ 198 h 308"/>
              <a:gd name="T24" fmla="*/ 710 w 849"/>
              <a:gd name="T25" fmla="*/ 207 h 308"/>
              <a:gd name="T26" fmla="*/ 746 w 849"/>
              <a:gd name="T27" fmla="*/ 213 h 308"/>
              <a:gd name="T28" fmla="*/ 775 w 849"/>
              <a:gd name="T29" fmla="*/ 219 h 308"/>
              <a:gd name="T30" fmla="*/ 799 w 849"/>
              <a:gd name="T31" fmla="*/ 223 h 308"/>
              <a:gd name="T32" fmla="*/ 818 w 849"/>
              <a:gd name="T33" fmla="*/ 228 h 308"/>
              <a:gd name="T34" fmla="*/ 834 w 849"/>
              <a:gd name="T35" fmla="*/ 232 h 308"/>
              <a:gd name="T36" fmla="*/ 843 w 849"/>
              <a:gd name="T37" fmla="*/ 234 h 308"/>
              <a:gd name="T38" fmla="*/ 849 w 849"/>
              <a:gd name="T39" fmla="*/ 238 h 308"/>
              <a:gd name="T40" fmla="*/ 849 w 849"/>
              <a:gd name="T41" fmla="*/ 240 h 308"/>
              <a:gd name="T42" fmla="*/ 845 w 849"/>
              <a:gd name="T43" fmla="*/ 243 h 308"/>
              <a:gd name="T44" fmla="*/ 837 w 849"/>
              <a:gd name="T45" fmla="*/ 247 h 308"/>
              <a:gd name="T46" fmla="*/ 828 w 849"/>
              <a:gd name="T47" fmla="*/ 251 h 308"/>
              <a:gd name="T48" fmla="*/ 813 w 849"/>
              <a:gd name="T49" fmla="*/ 257 h 308"/>
              <a:gd name="T50" fmla="*/ 796 w 849"/>
              <a:gd name="T51" fmla="*/ 262 h 308"/>
              <a:gd name="T52" fmla="*/ 775 w 849"/>
              <a:gd name="T53" fmla="*/ 268 h 308"/>
              <a:gd name="T54" fmla="*/ 752 w 849"/>
              <a:gd name="T55" fmla="*/ 276 h 308"/>
              <a:gd name="T56" fmla="*/ 723 w 849"/>
              <a:gd name="T57" fmla="*/ 282 h 308"/>
              <a:gd name="T58" fmla="*/ 695 w 849"/>
              <a:gd name="T59" fmla="*/ 287 h 308"/>
              <a:gd name="T60" fmla="*/ 670 w 849"/>
              <a:gd name="T61" fmla="*/ 293 h 308"/>
              <a:gd name="T62" fmla="*/ 645 w 849"/>
              <a:gd name="T63" fmla="*/ 299 h 308"/>
              <a:gd name="T64" fmla="*/ 624 w 849"/>
              <a:gd name="T65" fmla="*/ 301 h 308"/>
              <a:gd name="T66" fmla="*/ 605 w 849"/>
              <a:gd name="T67" fmla="*/ 304 h 308"/>
              <a:gd name="T68" fmla="*/ 588 w 849"/>
              <a:gd name="T69" fmla="*/ 306 h 308"/>
              <a:gd name="T70" fmla="*/ 573 w 849"/>
              <a:gd name="T71" fmla="*/ 308 h 308"/>
              <a:gd name="T72" fmla="*/ 554 w 849"/>
              <a:gd name="T73" fmla="*/ 308 h 308"/>
              <a:gd name="T74" fmla="*/ 533 w 849"/>
              <a:gd name="T75" fmla="*/ 306 h 308"/>
              <a:gd name="T76" fmla="*/ 516 w 849"/>
              <a:gd name="T77" fmla="*/ 306 h 308"/>
              <a:gd name="T78" fmla="*/ 504 w 849"/>
              <a:gd name="T79" fmla="*/ 304 h 308"/>
              <a:gd name="T80" fmla="*/ 499 w 849"/>
              <a:gd name="T81" fmla="*/ 301 h 308"/>
              <a:gd name="T82" fmla="*/ 493 w 849"/>
              <a:gd name="T83" fmla="*/ 299 h 308"/>
              <a:gd name="T84" fmla="*/ 484 w 849"/>
              <a:gd name="T85" fmla="*/ 293 h 308"/>
              <a:gd name="T86" fmla="*/ 470 w 849"/>
              <a:gd name="T87" fmla="*/ 285 h 308"/>
              <a:gd name="T88" fmla="*/ 453 w 849"/>
              <a:gd name="T89" fmla="*/ 276 h 308"/>
              <a:gd name="T90" fmla="*/ 432 w 849"/>
              <a:gd name="T91" fmla="*/ 264 h 308"/>
              <a:gd name="T92" fmla="*/ 409 w 849"/>
              <a:gd name="T93" fmla="*/ 249 h 308"/>
              <a:gd name="T94" fmla="*/ 381 w 849"/>
              <a:gd name="T95" fmla="*/ 234 h 308"/>
              <a:gd name="T96" fmla="*/ 350 w 849"/>
              <a:gd name="T97" fmla="*/ 215 h 308"/>
              <a:gd name="T98" fmla="*/ 316 w 849"/>
              <a:gd name="T99" fmla="*/ 194 h 308"/>
              <a:gd name="T100" fmla="*/ 276 w 849"/>
              <a:gd name="T101" fmla="*/ 171 h 308"/>
              <a:gd name="T102" fmla="*/ 234 w 849"/>
              <a:gd name="T103" fmla="*/ 146 h 308"/>
              <a:gd name="T104" fmla="*/ 189 w 849"/>
              <a:gd name="T105" fmla="*/ 118 h 308"/>
              <a:gd name="T106" fmla="*/ 139 w 849"/>
              <a:gd name="T107" fmla="*/ 87 h 308"/>
              <a:gd name="T108" fmla="*/ 88 w 849"/>
              <a:gd name="T109" fmla="*/ 55 h 308"/>
              <a:gd name="T110" fmla="*/ 31 w 849"/>
              <a:gd name="T111" fmla="*/ 21 h 308"/>
              <a:gd name="T112" fmla="*/ 10 w 849"/>
              <a:gd name="T113" fmla="*/ 0 h 308"/>
              <a:gd name="T114" fmla="*/ 29 w 849"/>
              <a:gd name="T115" fmla="*/ 0 h 308"/>
              <a:gd name="T116" fmla="*/ 54 w 849"/>
              <a:gd name="T117" fmla="*/ 6 h 308"/>
              <a:gd name="T118" fmla="*/ 84 w 849"/>
              <a:gd name="T119" fmla="*/ 13 h 308"/>
              <a:gd name="T120" fmla="*/ 99 w 849"/>
              <a:gd name="T121" fmla="*/ 19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9" h="308">
                <a:moveTo>
                  <a:pt x="99" y="19"/>
                </a:moveTo>
                <a:lnTo>
                  <a:pt x="109" y="23"/>
                </a:lnTo>
                <a:lnTo>
                  <a:pt x="118" y="26"/>
                </a:lnTo>
                <a:lnTo>
                  <a:pt x="130" y="30"/>
                </a:lnTo>
                <a:lnTo>
                  <a:pt x="141" y="36"/>
                </a:lnTo>
                <a:lnTo>
                  <a:pt x="154" y="40"/>
                </a:lnTo>
                <a:lnTo>
                  <a:pt x="168" y="46"/>
                </a:lnTo>
                <a:lnTo>
                  <a:pt x="183" y="51"/>
                </a:lnTo>
                <a:lnTo>
                  <a:pt x="198" y="57"/>
                </a:lnTo>
                <a:lnTo>
                  <a:pt x="213" y="63"/>
                </a:lnTo>
                <a:lnTo>
                  <a:pt x="231" y="68"/>
                </a:lnTo>
                <a:lnTo>
                  <a:pt x="250" y="76"/>
                </a:lnTo>
                <a:lnTo>
                  <a:pt x="267" y="82"/>
                </a:lnTo>
                <a:lnTo>
                  <a:pt x="288" y="89"/>
                </a:lnTo>
                <a:lnTo>
                  <a:pt x="307" y="97"/>
                </a:lnTo>
                <a:lnTo>
                  <a:pt x="328" y="105"/>
                </a:lnTo>
                <a:lnTo>
                  <a:pt x="350" y="112"/>
                </a:lnTo>
                <a:lnTo>
                  <a:pt x="394" y="129"/>
                </a:lnTo>
                <a:lnTo>
                  <a:pt x="438" y="144"/>
                </a:lnTo>
                <a:lnTo>
                  <a:pt x="480" y="158"/>
                </a:lnTo>
                <a:lnTo>
                  <a:pt x="523" y="169"/>
                </a:lnTo>
                <a:lnTo>
                  <a:pt x="565" y="179"/>
                </a:lnTo>
                <a:lnTo>
                  <a:pt x="607" y="188"/>
                </a:lnTo>
                <a:lnTo>
                  <a:pt x="649" y="198"/>
                </a:lnTo>
                <a:lnTo>
                  <a:pt x="691" y="203"/>
                </a:lnTo>
                <a:lnTo>
                  <a:pt x="710" y="207"/>
                </a:lnTo>
                <a:lnTo>
                  <a:pt x="729" y="211"/>
                </a:lnTo>
                <a:lnTo>
                  <a:pt x="746" y="213"/>
                </a:lnTo>
                <a:lnTo>
                  <a:pt x="761" y="217"/>
                </a:lnTo>
                <a:lnTo>
                  <a:pt x="775" y="219"/>
                </a:lnTo>
                <a:lnTo>
                  <a:pt x="788" y="221"/>
                </a:lnTo>
                <a:lnTo>
                  <a:pt x="799" y="223"/>
                </a:lnTo>
                <a:lnTo>
                  <a:pt x="811" y="226"/>
                </a:lnTo>
                <a:lnTo>
                  <a:pt x="818" y="228"/>
                </a:lnTo>
                <a:lnTo>
                  <a:pt x="828" y="230"/>
                </a:lnTo>
                <a:lnTo>
                  <a:pt x="834" y="232"/>
                </a:lnTo>
                <a:lnTo>
                  <a:pt x="839" y="234"/>
                </a:lnTo>
                <a:lnTo>
                  <a:pt x="843" y="234"/>
                </a:lnTo>
                <a:lnTo>
                  <a:pt x="847" y="236"/>
                </a:lnTo>
                <a:lnTo>
                  <a:pt x="849" y="238"/>
                </a:lnTo>
                <a:lnTo>
                  <a:pt x="849" y="238"/>
                </a:lnTo>
                <a:lnTo>
                  <a:pt x="849" y="240"/>
                </a:lnTo>
                <a:lnTo>
                  <a:pt x="847" y="242"/>
                </a:lnTo>
                <a:lnTo>
                  <a:pt x="845" y="243"/>
                </a:lnTo>
                <a:lnTo>
                  <a:pt x="843" y="245"/>
                </a:lnTo>
                <a:lnTo>
                  <a:pt x="837" y="247"/>
                </a:lnTo>
                <a:lnTo>
                  <a:pt x="834" y="249"/>
                </a:lnTo>
                <a:lnTo>
                  <a:pt x="828" y="251"/>
                </a:lnTo>
                <a:lnTo>
                  <a:pt x="820" y="255"/>
                </a:lnTo>
                <a:lnTo>
                  <a:pt x="813" y="257"/>
                </a:lnTo>
                <a:lnTo>
                  <a:pt x="805" y="261"/>
                </a:lnTo>
                <a:lnTo>
                  <a:pt x="796" y="262"/>
                </a:lnTo>
                <a:lnTo>
                  <a:pt x="786" y="266"/>
                </a:lnTo>
                <a:lnTo>
                  <a:pt x="775" y="268"/>
                </a:lnTo>
                <a:lnTo>
                  <a:pt x="763" y="272"/>
                </a:lnTo>
                <a:lnTo>
                  <a:pt x="752" y="276"/>
                </a:lnTo>
                <a:lnTo>
                  <a:pt x="738" y="280"/>
                </a:lnTo>
                <a:lnTo>
                  <a:pt x="723" y="282"/>
                </a:lnTo>
                <a:lnTo>
                  <a:pt x="710" y="285"/>
                </a:lnTo>
                <a:lnTo>
                  <a:pt x="695" y="287"/>
                </a:lnTo>
                <a:lnTo>
                  <a:pt x="683" y="291"/>
                </a:lnTo>
                <a:lnTo>
                  <a:pt x="670" y="293"/>
                </a:lnTo>
                <a:lnTo>
                  <a:pt x="659" y="295"/>
                </a:lnTo>
                <a:lnTo>
                  <a:pt x="645" y="299"/>
                </a:lnTo>
                <a:lnTo>
                  <a:pt x="636" y="301"/>
                </a:lnTo>
                <a:lnTo>
                  <a:pt x="624" y="301"/>
                </a:lnTo>
                <a:lnTo>
                  <a:pt x="615" y="302"/>
                </a:lnTo>
                <a:lnTo>
                  <a:pt x="605" y="304"/>
                </a:lnTo>
                <a:lnTo>
                  <a:pt x="596" y="306"/>
                </a:lnTo>
                <a:lnTo>
                  <a:pt x="588" y="306"/>
                </a:lnTo>
                <a:lnTo>
                  <a:pt x="581" y="306"/>
                </a:lnTo>
                <a:lnTo>
                  <a:pt x="573" y="308"/>
                </a:lnTo>
                <a:lnTo>
                  <a:pt x="567" y="308"/>
                </a:lnTo>
                <a:lnTo>
                  <a:pt x="554" y="308"/>
                </a:lnTo>
                <a:lnTo>
                  <a:pt x="544" y="308"/>
                </a:lnTo>
                <a:lnTo>
                  <a:pt x="533" y="306"/>
                </a:lnTo>
                <a:lnTo>
                  <a:pt x="523" y="306"/>
                </a:lnTo>
                <a:lnTo>
                  <a:pt x="516" y="306"/>
                </a:lnTo>
                <a:lnTo>
                  <a:pt x="510" y="304"/>
                </a:lnTo>
                <a:lnTo>
                  <a:pt x="504" y="304"/>
                </a:lnTo>
                <a:lnTo>
                  <a:pt x="501" y="302"/>
                </a:lnTo>
                <a:lnTo>
                  <a:pt x="499" y="301"/>
                </a:lnTo>
                <a:lnTo>
                  <a:pt x="497" y="301"/>
                </a:lnTo>
                <a:lnTo>
                  <a:pt x="493" y="299"/>
                </a:lnTo>
                <a:lnTo>
                  <a:pt x="489" y="295"/>
                </a:lnTo>
                <a:lnTo>
                  <a:pt x="484" y="293"/>
                </a:lnTo>
                <a:lnTo>
                  <a:pt x="478" y="289"/>
                </a:lnTo>
                <a:lnTo>
                  <a:pt x="470" y="285"/>
                </a:lnTo>
                <a:lnTo>
                  <a:pt x="463" y="280"/>
                </a:lnTo>
                <a:lnTo>
                  <a:pt x="453" y="276"/>
                </a:lnTo>
                <a:lnTo>
                  <a:pt x="444" y="270"/>
                </a:lnTo>
                <a:lnTo>
                  <a:pt x="432" y="264"/>
                </a:lnTo>
                <a:lnTo>
                  <a:pt x="421" y="257"/>
                </a:lnTo>
                <a:lnTo>
                  <a:pt x="409" y="249"/>
                </a:lnTo>
                <a:lnTo>
                  <a:pt x="396" y="242"/>
                </a:lnTo>
                <a:lnTo>
                  <a:pt x="381" y="234"/>
                </a:lnTo>
                <a:lnTo>
                  <a:pt x="366" y="224"/>
                </a:lnTo>
                <a:lnTo>
                  <a:pt x="350" y="215"/>
                </a:lnTo>
                <a:lnTo>
                  <a:pt x="333" y="205"/>
                </a:lnTo>
                <a:lnTo>
                  <a:pt x="316" y="194"/>
                </a:lnTo>
                <a:lnTo>
                  <a:pt x="297" y="183"/>
                </a:lnTo>
                <a:lnTo>
                  <a:pt x="276" y="171"/>
                </a:lnTo>
                <a:lnTo>
                  <a:pt x="257" y="158"/>
                </a:lnTo>
                <a:lnTo>
                  <a:pt x="234" y="146"/>
                </a:lnTo>
                <a:lnTo>
                  <a:pt x="213" y="133"/>
                </a:lnTo>
                <a:lnTo>
                  <a:pt x="189" y="118"/>
                </a:lnTo>
                <a:lnTo>
                  <a:pt x="166" y="103"/>
                </a:lnTo>
                <a:lnTo>
                  <a:pt x="139" y="87"/>
                </a:lnTo>
                <a:lnTo>
                  <a:pt x="115" y="72"/>
                </a:lnTo>
                <a:lnTo>
                  <a:pt x="88" y="55"/>
                </a:lnTo>
                <a:lnTo>
                  <a:pt x="59" y="38"/>
                </a:lnTo>
                <a:lnTo>
                  <a:pt x="31" y="21"/>
                </a:lnTo>
                <a:lnTo>
                  <a:pt x="0" y="2"/>
                </a:lnTo>
                <a:lnTo>
                  <a:pt x="10" y="0"/>
                </a:lnTo>
                <a:lnTo>
                  <a:pt x="19" y="0"/>
                </a:lnTo>
                <a:lnTo>
                  <a:pt x="29" y="0"/>
                </a:lnTo>
                <a:lnTo>
                  <a:pt x="40" y="2"/>
                </a:lnTo>
                <a:lnTo>
                  <a:pt x="54" y="6"/>
                </a:lnTo>
                <a:lnTo>
                  <a:pt x="69" y="9"/>
                </a:lnTo>
                <a:lnTo>
                  <a:pt x="84" y="13"/>
                </a:lnTo>
                <a:lnTo>
                  <a:pt x="99" y="19"/>
                </a:lnTo>
                <a:lnTo>
                  <a:pt x="99" y="19"/>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left)">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up)">
                                      <p:cBhvr>
                                        <p:cTn id="22" dur="500"/>
                                        <p:tgtEl>
                                          <p:spTgt spid="4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left)">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left)">
                                      <p:cBhvr>
                                        <p:cTn id="37" dur="500"/>
                                        <p:tgtEl>
                                          <p:spTgt spid="4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wipe(left)">
                                      <p:cBhvr>
                                        <p:cTn id="52" dur="500"/>
                                        <p:tgtEl>
                                          <p:spTgt spid="8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82"/>
                                        </p:tgtEl>
                                        <p:attrNameLst>
                                          <p:attrName>style.visibility</p:attrName>
                                        </p:attrNameLst>
                                      </p:cBhvr>
                                      <p:to>
                                        <p:strVal val="visible"/>
                                      </p:to>
                                    </p:set>
                                    <p:animEffect transition="in" filter="wipe(up)">
                                      <p:cBhvr>
                                        <p:cTn id="57" dur="500"/>
                                        <p:tgtEl>
                                          <p:spTgt spid="8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wipe(up)">
                                      <p:cBhvr>
                                        <p:cTn id="62" dur="500"/>
                                        <p:tgtEl>
                                          <p:spTgt spid="8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wipe(up)">
                                      <p:cBhvr>
                                        <p:cTn id="67" dur="500"/>
                                        <p:tgtEl>
                                          <p:spTgt spid="8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88"/>
                                        </p:tgtEl>
                                        <p:attrNameLst>
                                          <p:attrName>style.visibility</p:attrName>
                                        </p:attrNameLst>
                                      </p:cBhvr>
                                      <p:to>
                                        <p:strVal val="visible"/>
                                      </p:to>
                                    </p:set>
                                    <p:animEffect transition="in" filter="wipe(left)">
                                      <p:cBhvr>
                                        <p:cTn id="72" dur="500"/>
                                        <p:tgtEl>
                                          <p:spTgt spid="88"/>
                                        </p:tgtEl>
                                      </p:cBhvr>
                                    </p:animEffect>
                                  </p:childTnLst>
                                </p:cTn>
                              </p:par>
                            </p:childTnLst>
                          </p:cTn>
                        </p:par>
                        <p:par>
                          <p:cTn id="73" fill="hold">
                            <p:stCondLst>
                              <p:cond delay="500"/>
                            </p:stCondLst>
                            <p:childTnLst>
                              <p:par>
                                <p:cTn id="74" presetID="22" presetClass="entr" presetSubtype="1" fill="hold" grpId="0" nodeType="afterEffect">
                                  <p:stCondLst>
                                    <p:cond delay="0"/>
                                  </p:stCondLst>
                                  <p:childTnLst>
                                    <p:set>
                                      <p:cBhvr>
                                        <p:cTn id="75" dur="1" fill="hold">
                                          <p:stCondLst>
                                            <p:cond delay="0"/>
                                          </p:stCondLst>
                                        </p:cTn>
                                        <p:tgtEl>
                                          <p:spTgt spid="86"/>
                                        </p:tgtEl>
                                        <p:attrNameLst>
                                          <p:attrName>style.visibility</p:attrName>
                                        </p:attrNameLst>
                                      </p:cBhvr>
                                      <p:to>
                                        <p:strVal val="visible"/>
                                      </p:to>
                                    </p:set>
                                    <p:animEffect transition="in" filter="wipe(up)">
                                      <p:cBhvr>
                                        <p:cTn id="76" dur="500"/>
                                        <p:tgtEl>
                                          <p:spTgt spid="86"/>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90"/>
                                        </p:tgtEl>
                                        <p:attrNameLst>
                                          <p:attrName>style.visibility</p:attrName>
                                        </p:attrNameLst>
                                      </p:cBhvr>
                                      <p:to>
                                        <p:strVal val="visible"/>
                                      </p:to>
                                    </p:set>
                                    <p:animEffect transition="in" filter="wipe(left)">
                                      <p:cBhvr>
                                        <p:cTn id="81" dur="500"/>
                                        <p:tgtEl>
                                          <p:spTgt spid="90"/>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91"/>
                                        </p:tgtEl>
                                        <p:attrNameLst>
                                          <p:attrName>style.visibility</p:attrName>
                                        </p:attrNameLst>
                                      </p:cBhvr>
                                      <p:to>
                                        <p:strVal val="visible"/>
                                      </p:to>
                                    </p:set>
                                    <p:animEffect transition="in" filter="wipe(left)">
                                      <p:cBhvr>
                                        <p:cTn id="86" dur="500"/>
                                        <p:tgtEl>
                                          <p:spTgt spid="91"/>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grpId="0" nodeType="clickEffect">
                                  <p:stCondLst>
                                    <p:cond delay="0"/>
                                  </p:stCondLst>
                                  <p:childTnLst>
                                    <p:set>
                                      <p:cBhvr>
                                        <p:cTn id="90" dur="1" fill="hold">
                                          <p:stCondLst>
                                            <p:cond delay="0"/>
                                          </p:stCondLst>
                                        </p:cTn>
                                        <p:tgtEl>
                                          <p:spTgt spid="92"/>
                                        </p:tgtEl>
                                        <p:attrNameLst>
                                          <p:attrName>style.visibility</p:attrName>
                                        </p:attrNameLst>
                                      </p:cBhvr>
                                      <p:to>
                                        <p:strVal val="visible"/>
                                      </p:to>
                                    </p:set>
                                    <p:animEffect transition="in" filter="wipe(up)">
                                      <p:cBhvr>
                                        <p:cTn id="91" dur="500"/>
                                        <p:tgtEl>
                                          <p:spTgt spid="92"/>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grpId="0" nodeType="clickEffect">
                                  <p:stCondLst>
                                    <p:cond delay="0"/>
                                  </p:stCondLst>
                                  <p:childTnLst>
                                    <p:set>
                                      <p:cBhvr>
                                        <p:cTn id="95" dur="1" fill="hold">
                                          <p:stCondLst>
                                            <p:cond delay="0"/>
                                          </p:stCondLst>
                                        </p:cTn>
                                        <p:tgtEl>
                                          <p:spTgt spid="87"/>
                                        </p:tgtEl>
                                        <p:attrNameLst>
                                          <p:attrName>style.visibility</p:attrName>
                                        </p:attrNameLst>
                                      </p:cBhvr>
                                      <p:to>
                                        <p:strVal val="visible"/>
                                      </p:to>
                                    </p:set>
                                    <p:animEffect transition="in" filter="wipe(up)">
                                      <p:cBhvr>
                                        <p:cTn id="96" dur="500"/>
                                        <p:tgtEl>
                                          <p:spTgt spid="87"/>
                                        </p:tgtEl>
                                      </p:cBhvr>
                                    </p:animEffect>
                                  </p:childTnLst>
                                </p:cTn>
                              </p:par>
                            </p:childTnLst>
                          </p:cTn>
                        </p:par>
                        <p:par>
                          <p:cTn id="97" fill="hold">
                            <p:stCondLst>
                              <p:cond delay="500"/>
                            </p:stCondLst>
                            <p:childTnLst>
                              <p:par>
                                <p:cTn id="98" presetID="22" presetClass="entr" presetSubtype="2" fill="hold" grpId="0" nodeType="afterEffect">
                                  <p:stCondLst>
                                    <p:cond delay="0"/>
                                  </p:stCondLst>
                                  <p:childTnLst>
                                    <p:set>
                                      <p:cBhvr>
                                        <p:cTn id="99" dur="1" fill="hold">
                                          <p:stCondLst>
                                            <p:cond delay="0"/>
                                          </p:stCondLst>
                                        </p:cTn>
                                        <p:tgtEl>
                                          <p:spTgt spid="89"/>
                                        </p:tgtEl>
                                        <p:attrNameLst>
                                          <p:attrName>style.visibility</p:attrName>
                                        </p:attrNameLst>
                                      </p:cBhvr>
                                      <p:to>
                                        <p:strVal val="visible"/>
                                      </p:to>
                                    </p:set>
                                    <p:animEffect transition="in" filter="wipe(right)">
                                      <p:cBhvr>
                                        <p:cTn id="100" dur="500"/>
                                        <p:tgtEl>
                                          <p:spTgt spid="89"/>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grpId="0" nodeType="clickEffect">
                                  <p:stCondLst>
                                    <p:cond delay="0"/>
                                  </p:stCondLst>
                                  <p:childTnLst>
                                    <p:set>
                                      <p:cBhvr>
                                        <p:cTn id="104" dur="1" fill="hold">
                                          <p:stCondLst>
                                            <p:cond delay="0"/>
                                          </p:stCondLst>
                                        </p:cTn>
                                        <p:tgtEl>
                                          <p:spTgt spid="93"/>
                                        </p:tgtEl>
                                        <p:attrNameLst>
                                          <p:attrName>style.visibility</p:attrName>
                                        </p:attrNameLst>
                                      </p:cBhvr>
                                      <p:to>
                                        <p:strVal val="visible"/>
                                      </p:to>
                                    </p:set>
                                    <p:animEffect transition="in" filter="wipe(up)">
                                      <p:cBhvr>
                                        <p:cTn id="105" dur="500"/>
                                        <p:tgtEl>
                                          <p:spTgt spid="93"/>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1" fill="hold" grpId="0" nodeType="clickEffect">
                                  <p:stCondLst>
                                    <p:cond delay="0"/>
                                  </p:stCondLst>
                                  <p:childTnLst>
                                    <p:set>
                                      <p:cBhvr>
                                        <p:cTn id="109" dur="1" fill="hold">
                                          <p:stCondLst>
                                            <p:cond delay="0"/>
                                          </p:stCondLst>
                                        </p:cTn>
                                        <p:tgtEl>
                                          <p:spTgt spid="94"/>
                                        </p:tgtEl>
                                        <p:attrNameLst>
                                          <p:attrName>style.visibility</p:attrName>
                                        </p:attrNameLst>
                                      </p:cBhvr>
                                      <p:to>
                                        <p:strVal val="visible"/>
                                      </p:to>
                                    </p:set>
                                    <p:animEffect transition="in" filter="wipe(up)">
                                      <p:cBhvr>
                                        <p:cTn id="110" dur="500"/>
                                        <p:tgtEl>
                                          <p:spTgt spid="94"/>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grpId="0" nodeType="clickEffect">
                                  <p:stCondLst>
                                    <p:cond delay="0"/>
                                  </p:stCondLst>
                                  <p:childTnLst>
                                    <p:set>
                                      <p:cBhvr>
                                        <p:cTn id="114" dur="1" fill="hold">
                                          <p:stCondLst>
                                            <p:cond delay="0"/>
                                          </p:stCondLst>
                                        </p:cTn>
                                        <p:tgtEl>
                                          <p:spTgt spid="95"/>
                                        </p:tgtEl>
                                        <p:attrNameLst>
                                          <p:attrName>style.visibility</p:attrName>
                                        </p:attrNameLst>
                                      </p:cBhvr>
                                      <p:to>
                                        <p:strVal val="visible"/>
                                      </p:to>
                                    </p:set>
                                    <p:animEffect transition="in" filter="wipe(up)">
                                      <p:cBhvr>
                                        <p:cTn id="115" dur="500"/>
                                        <p:tgtEl>
                                          <p:spTgt spid="95"/>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wipe(left)">
                                      <p:cBhvr>
                                        <p:cTn id="120"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9" grpId="0" bldLvl="0" animBg="1"/>
      <p:bldP spid="40" grpId="0" bldLvl="0" animBg="1"/>
      <p:bldP spid="41" grpId="0" bldLvl="0" animBg="1"/>
      <p:bldP spid="42" grpId="0" bldLvl="0" animBg="1"/>
      <p:bldP spid="43" grpId="0" bldLvl="0" animBg="1"/>
      <p:bldP spid="44" grpId="0" bldLvl="0" animBg="1"/>
      <p:bldP spid="45" grpId="0" bldLvl="0" animBg="1"/>
      <p:bldP spid="46" grpId="0" bldLvl="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4"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25"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27"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12" name="对角圆角矩形 11"/>
          <p:cNvSpPr/>
          <p:nvPr/>
        </p:nvSpPr>
        <p:spPr>
          <a:xfrm>
            <a:off x="1142975" y="166992"/>
            <a:ext cx="2852961"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书写提示</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01994" y="2321371"/>
            <a:ext cx="2371550" cy="2383743"/>
          </a:xfrm>
          <a:prstGeom prst="rect">
            <a:avLst/>
          </a:prstGeom>
        </p:spPr>
      </p:pic>
      <p:sp>
        <p:nvSpPr>
          <p:cNvPr id="11" name="文本框 8"/>
          <p:cNvSpPr txBox="1">
            <a:spLocks noChangeArrowheads="1"/>
          </p:cNvSpPr>
          <p:nvPr/>
        </p:nvSpPr>
        <p:spPr bwMode="auto">
          <a:xfrm>
            <a:off x="4847137" y="1196302"/>
            <a:ext cx="2360614"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6600">
                <a:solidFill>
                  <a:srgbClr val="FF0000"/>
                </a:solidFill>
                <a:latin typeface="黑体" panose="02010609060101010101" charset="-122"/>
                <a:ea typeface="黑体" panose="02010609060101010101" charset="-122"/>
                <a:cs typeface="汉语拼音" panose="020B0604020202020204" pitchFamily="34" charset="0"/>
              </a:rPr>
              <a:t>chì</a:t>
            </a:r>
            <a:endParaRPr lang="en-US" altLang="zh-CN" sz="6600">
              <a:solidFill>
                <a:srgbClr val="FF0000"/>
              </a:solidFill>
              <a:latin typeface="黑体" panose="02010609060101010101" charset="-122"/>
              <a:ea typeface="黑体" panose="02010609060101010101" charset="-122"/>
              <a:cs typeface="汉语拼音" panose="020B0604020202020204" pitchFamily="34" charset="0"/>
            </a:endParaRPr>
          </a:p>
        </p:txBody>
      </p:sp>
      <p:grpSp>
        <p:nvGrpSpPr>
          <p:cNvPr id="65" name="组合 64"/>
          <p:cNvGrpSpPr/>
          <p:nvPr/>
        </p:nvGrpSpPr>
        <p:grpSpPr>
          <a:xfrm>
            <a:off x="5292080" y="2567196"/>
            <a:ext cx="1800000" cy="1800000"/>
            <a:chOff x="1344141" y="1178392"/>
            <a:chExt cx="1117601" cy="1119187"/>
          </a:xfrm>
          <a:solidFill>
            <a:schemeClr val="tx1"/>
          </a:solidFill>
        </p:grpSpPr>
        <p:sp>
          <p:nvSpPr>
            <p:cNvPr id="66" name="Freeform 7"/>
            <p:cNvSpPr/>
            <p:nvPr/>
          </p:nvSpPr>
          <p:spPr bwMode="auto">
            <a:xfrm>
              <a:off x="1791816" y="1727667"/>
              <a:ext cx="158750" cy="123825"/>
            </a:xfrm>
            <a:custGeom>
              <a:avLst/>
              <a:gdLst>
                <a:gd name="T0" fmla="*/ 131 w 201"/>
                <a:gd name="T1" fmla="*/ 25 h 156"/>
                <a:gd name="T2" fmla="*/ 150 w 201"/>
                <a:gd name="T3" fmla="*/ 14 h 156"/>
                <a:gd name="T4" fmla="*/ 167 w 201"/>
                <a:gd name="T5" fmla="*/ 6 h 156"/>
                <a:gd name="T6" fmla="*/ 180 w 201"/>
                <a:gd name="T7" fmla="*/ 0 h 156"/>
                <a:gd name="T8" fmla="*/ 188 w 201"/>
                <a:gd name="T9" fmla="*/ 0 h 156"/>
                <a:gd name="T10" fmla="*/ 195 w 201"/>
                <a:gd name="T11" fmla="*/ 0 h 156"/>
                <a:gd name="T12" fmla="*/ 199 w 201"/>
                <a:gd name="T13" fmla="*/ 2 h 156"/>
                <a:gd name="T14" fmla="*/ 201 w 201"/>
                <a:gd name="T15" fmla="*/ 4 h 156"/>
                <a:gd name="T16" fmla="*/ 201 w 201"/>
                <a:gd name="T17" fmla="*/ 10 h 156"/>
                <a:gd name="T18" fmla="*/ 193 w 201"/>
                <a:gd name="T19" fmla="*/ 23 h 156"/>
                <a:gd name="T20" fmla="*/ 188 w 201"/>
                <a:gd name="T21" fmla="*/ 31 h 156"/>
                <a:gd name="T22" fmla="*/ 180 w 201"/>
                <a:gd name="T23" fmla="*/ 42 h 156"/>
                <a:gd name="T24" fmla="*/ 169 w 201"/>
                <a:gd name="T25" fmla="*/ 53 h 156"/>
                <a:gd name="T26" fmla="*/ 157 w 201"/>
                <a:gd name="T27" fmla="*/ 69 h 156"/>
                <a:gd name="T28" fmla="*/ 142 w 201"/>
                <a:gd name="T29" fmla="*/ 84 h 156"/>
                <a:gd name="T30" fmla="*/ 129 w 201"/>
                <a:gd name="T31" fmla="*/ 101 h 156"/>
                <a:gd name="T32" fmla="*/ 114 w 201"/>
                <a:gd name="T33" fmla="*/ 114 h 156"/>
                <a:gd name="T34" fmla="*/ 103 w 201"/>
                <a:gd name="T35" fmla="*/ 127 h 156"/>
                <a:gd name="T36" fmla="*/ 91 w 201"/>
                <a:gd name="T37" fmla="*/ 137 h 156"/>
                <a:gd name="T38" fmla="*/ 82 w 201"/>
                <a:gd name="T39" fmla="*/ 144 h 156"/>
                <a:gd name="T40" fmla="*/ 72 w 201"/>
                <a:gd name="T41" fmla="*/ 150 h 156"/>
                <a:gd name="T42" fmla="*/ 67 w 201"/>
                <a:gd name="T43" fmla="*/ 154 h 156"/>
                <a:gd name="T44" fmla="*/ 61 w 201"/>
                <a:gd name="T45" fmla="*/ 156 h 156"/>
                <a:gd name="T46" fmla="*/ 48 w 201"/>
                <a:gd name="T47" fmla="*/ 154 h 156"/>
                <a:gd name="T48" fmla="*/ 38 w 201"/>
                <a:gd name="T49" fmla="*/ 150 h 156"/>
                <a:gd name="T50" fmla="*/ 29 w 201"/>
                <a:gd name="T51" fmla="*/ 141 h 156"/>
                <a:gd name="T52" fmla="*/ 19 w 201"/>
                <a:gd name="T53" fmla="*/ 129 h 156"/>
                <a:gd name="T54" fmla="*/ 8 w 201"/>
                <a:gd name="T55" fmla="*/ 116 h 156"/>
                <a:gd name="T56" fmla="*/ 2 w 201"/>
                <a:gd name="T57" fmla="*/ 105 h 156"/>
                <a:gd name="T58" fmla="*/ 0 w 201"/>
                <a:gd name="T59" fmla="*/ 93 h 156"/>
                <a:gd name="T60" fmla="*/ 2 w 201"/>
                <a:gd name="T61" fmla="*/ 84 h 156"/>
                <a:gd name="T62" fmla="*/ 4 w 201"/>
                <a:gd name="T63" fmla="*/ 76 h 156"/>
                <a:gd name="T64" fmla="*/ 10 w 201"/>
                <a:gd name="T65" fmla="*/ 70 h 156"/>
                <a:gd name="T66" fmla="*/ 19 w 201"/>
                <a:gd name="T67" fmla="*/ 69 h 156"/>
                <a:gd name="T68" fmla="*/ 31 w 201"/>
                <a:gd name="T69" fmla="*/ 70 h 156"/>
                <a:gd name="T70" fmla="*/ 44 w 201"/>
                <a:gd name="T71" fmla="*/ 74 h 156"/>
                <a:gd name="T72" fmla="*/ 53 w 201"/>
                <a:gd name="T73" fmla="*/ 76 h 156"/>
                <a:gd name="T74" fmla="*/ 61 w 201"/>
                <a:gd name="T75" fmla="*/ 74 h 156"/>
                <a:gd name="T76" fmla="*/ 67 w 201"/>
                <a:gd name="T77" fmla="*/ 70 h 156"/>
                <a:gd name="T78" fmla="*/ 72 w 201"/>
                <a:gd name="T79" fmla="*/ 65 h 156"/>
                <a:gd name="T80" fmla="*/ 84 w 201"/>
                <a:gd name="T81" fmla="*/ 57 h 156"/>
                <a:gd name="T82" fmla="*/ 99 w 201"/>
                <a:gd name="T83" fmla="*/ 46 h 156"/>
                <a:gd name="T84" fmla="*/ 120 w 201"/>
                <a:gd name="T85" fmla="*/ 3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 h="156">
                  <a:moveTo>
                    <a:pt x="120" y="33"/>
                  </a:moveTo>
                  <a:lnTo>
                    <a:pt x="131" y="25"/>
                  </a:lnTo>
                  <a:lnTo>
                    <a:pt x="140" y="19"/>
                  </a:lnTo>
                  <a:lnTo>
                    <a:pt x="150" y="14"/>
                  </a:lnTo>
                  <a:lnTo>
                    <a:pt x="157" y="10"/>
                  </a:lnTo>
                  <a:lnTo>
                    <a:pt x="167" y="6"/>
                  </a:lnTo>
                  <a:lnTo>
                    <a:pt x="173" y="2"/>
                  </a:lnTo>
                  <a:lnTo>
                    <a:pt x="180" y="0"/>
                  </a:lnTo>
                  <a:lnTo>
                    <a:pt x="184" y="0"/>
                  </a:lnTo>
                  <a:lnTo>
                    <a:pt x="188" y="0"/>
                  </a:lnTo>
                  <a:lnTo>
                    <a:pt x="191" y="0"/>
                  </a:lnTo>
                  <a:lnTo>
                    <a:pt x="195" y="0"/>
                  </a:lnTo>
                  <a:lnTo>
                    <a:pt x="197" y="2"/>
                  </a:lnTo>
                  <a:lnTo>
                    <a:pt x="199" y="2"/>
                  </a:lnTo>
                  <a:lnTo>
                    <a:pt x="201" y="4"/>
                  </a:lnTo>
                  <a:lnTo>
                    <a:pt x="201" y="4"/>
                  </a:lnTo>
                  <a:lnTo>
                    <a:pt x="201" y="8"/>
                  </a:lnTo>
                  <a:lnTo>
                    <a:pt x="201" y="10"/>
                  </a:lnTo>
                  <a:lnTo>
                    <a:pt x="199" y="16"/>
                  </a:lnTo>
                  <a:lnTo>
                    <a:pt x="193" y="23"/>
                  </a:lnTo>
                  <a:lnTo>
                    <a:pt x="191" y="27"/>
                  </a:lnTo>
                  <a:lnTo>
                    <a:pt x="188" y="31"/>
                  </a:lnTo>
                  <a:lnTo>
                    <a:pt x="184" y="36"/>
                  </a:lnTo>
                  <a:lnTo>
                    <a:pt x="180" y="42"/>
                  </a:lnTo>
                  <a:lnTo>
                    <a:pt x="174" y="48"/>
                  </a:lnTo>
                  <a:lnTo>
                    <a:pt x="169" y="53"/>
                  </a:lnTo>
                  <a:lnTo>
                    <a:pt x="163" y="61"/>
                  </a:lnTo>
                  <a:lnTo>
                    <a:pt x="157" y="69"/>
                  </a:lnTo>
                  <a:lnTo>
                    <a:pt x="150" y="76"/>
                  </a:lnTo>
                  <a:lnTo>
                    <a:pt x="142" y="84"/>
                  </a:lnTo>
                  <a:lnTo>
                    <a:pt x="135" y="93"/>
                  </a:lnTo>
                  <a:lnTo>
                    <a:pt x="129" y="101"/>
                  </a:lnTo>
                  <a:lnTo>
                    <a:pt x="121" y="108"/>
                  </a:lnTo>
                  <a:lnTo>
                    <a:pt x="114" y="114"/>
                  </a:lnTo>
                  <a:lnTo>
                    <a:pt x="108" y="122"/>
                  </a:lnTo>
                  <a:lnTo>
                    <a:pt x="103" y="127"/>
                  </a:lnTo>
                  <a:lnTo>
                    <a:pt x="97" y="131"/>
                  </a:lnTo>
                  <a:lnTo>
                    <a:pt x="91" y="137"/>
                  </a:lnTo>
                  <a:lnTo>
                    <a:pt x="85" y="141"/>
                  </a:lnTo>
                  <a:lnTo>
                    <a:pt x="82" y="144"/>
                  </a:lnTo>
                  <a:lnTo>
                    <a:pt x="76" y="148"/>
                  </a:lnTo>
                  <a:lnTo>
                    <a:pt x="72" y="150"/>
                  </a:lnTo>
                  <a:lnTo>
                    <a:pt x="68" y="152"/>
                  </a:lnTo>
                  <a:lnTo>
                    <a:pt x="67" y="154"/>
                  </a:lnTo>
                  <a:lnTo>
                    <a:pt x="63" y="154"/>
                  </a:lnTo>
                  <a:lnTo>
                    <a:pt x="61" y="156"/>
                  </a:lnTo>
                  <a:lnTo>
                    <a:pt x="53" y="154"/>
                  </a:lnTo>
                  <a:lnTo>
                    <a:pt x="48" y="154"/>
                  </a:lnTo>
                  <a:lnTo>
                    <a:pt x="42" y="152"/>
                  </a:lnTo>
                  <a:lnTo>
                    <a:pt x="38" y="150"/>
                  </a:lnTo>
                  <a:lnTo>
                    <a:pt x="33" y="146"/>
                  </a:lnTo>
                  <a:lnTo>
                    <a:pt x="29" y="141"/>
                  </a:lnTo>
                  <a:lnTo>
                    <a:pt x="23" y="137"/>
                  </a:lnTo>
                  <a:lnTo>
                    <a:pt x="19" y="129"/>
                  </a:lnTo>
                  <a:lnTo>
                    <a:pt x="14" y="122"/>
                  </a:lnTo>
                  <a:lnTo>
                    <a:pt x="8" y="116"/>
                  </a:lnTo>
                  <a:lnTo>
                    <a:pt x="4" y="110"/>
                  </a:lnTo>
                  <a:lnTo>
                    <a:pt x="2" y="105"/>
                  </a:lnTo>
                  <a:lnTo>
                    <a:pt x="0" y="99"/>
                  </a:lnTo>
                  <a:lnTo>
                    <a:pt x="0" y="93"/>
                  </a:lnTo>
                  <a:lnTo>
                    <a:pt x="0" y="89"/>
                  </a:lnTo>
                  <a:lnTo>
                    <a:pt x="2" y="84"/>
                  </a:lnTo>
                  <a:lnTo>
                    <a:pt x="2" y="80"/>
                  </a:lnTo>
                  <a:lnTo>
                    <a:pt x="4" y="76"/>
                  </a:lnTo>
                  <a:lnTo>
                    <a:pt x="6" y="72"/>
                  </a:lnTo>
                  <a:lnTo>
                    <a:pt x="10" y="70"/>
                  </a:lnTo>
                  <a:lnTo>
                    <a:pt x="14" y="69"/>
                  </a:lnTo>
                  <a:lnTo>
                    <a:pt x="19" y="69"/>
                  </a:lnTo>
                  <a:lnTo>
                    <a:pt x="25" y="69"/>
                  </a:lnTo>
                  <a:lnTo>
                    <a:pt x="31" y="70"/>
                  </a:lnTo>
                  <a:lnTo>
                    <a:pt x="38" y="74"/>
                  </a:lnTo>
                  <a:lnTo>
                    <a:pt x="44" y="74"/>
                  </a:lnTo>
                  <a:lnTo>
                    <a:pt x="48" y="76"/>
                  </a:lnTo>
                  <a:lnTo>
                    <a:pt x="53" y="76"/>
                  </a:lnTo>
                  <a:lnTo>
                    <a:pt x="57" y="76"/>
                  </a:lnTo>
                  <a:lnTo>
                    <a:pt x="61" y="74"/>
                  </a:lnTo>
                  <a:lnTo>
                    <a:pt x="65" y="74"/>
                  </a:lnTo>
                  <a:lnTo>
                    <a:pt x="67" y="70"/>
                  </a:lnTo>
                  <a:lnTo>
                    <a:pt x="68" y="69"/>
                  </a:lnTo>
                  <a:lnTo>
                    <a:pt x="72" y="65"/>
                  </a:lnTo>
                  <a:lnTo>
                    <a:pt x="78" y="61"/>
                  </a:lnTo>
                  <a:lnTo>
                    <a:pt x="84" y="57"/>
                  </a:lnTo>
                  <a:lnTo>
                    <a:pt x="91" y="52"/>
                  </a:lnTo>
                  <a:lnTo>
                    <a:pt x="99" y="46"/>
                  </a:lnTo>
                  <a:lnTo>
                    <a:pt x="108" y="40"/>
                  </a:lnTo>
                  <a:lnTo>
                    <a:pt x="120" y="33"/>
                  </a:lnTo>
                  <a:lnTo>
                    <a:pt x="120" y="33"/>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67" name="Freeform 8"/>
            <p:cNvSpPr/>
            <p:nvPr/>
          </p:nvSpPr>
          <p:spPr bwMode="auto">
            <a:xfrm>
              <a:off x="1852141" y="1329204"/>
              <a:ext cx="201613" cy="696913"/>
            </a:xfrm>
            <a:custGeom>
              <a:avLst/>
              <a:gdLst>
                <a:gd name="T0" fmla="*/ 229 w 254"/>
                <a:gd name="T1" fmla="*/ 272 h 876"/>
                <a:gd name="T2" fmla="*/ 231 w 254"/>
                <a:gd name="T3" fmla="*/ 367 h 876"/>
                <a:gd name="T4" fmla="*/ 225 w 254"/>
                <a:gd name="T5" fmla="*/ 464 h 876"/>
                <a:gd name="T6" fmla="*/ 223 w 254"/>
                <a:gd name="T7" fmla="*/ 537 h 876"/>
                <a:gd name="T8" fmla="*/ 219 w 254"/>
                <a:gd name="T9" fmla="*/ 606 h 876"/>
                <a:gd name="T10" fmla="*/ 218 w 254"/>
                <a:gd name="T11" fmla="*/ 685 h 876"/>
                <a:gd name="T12" fmla="*/ 216 w 254"/>
                <a:gd name="T13" fmla="*/ 772 h 876"/>
                <a:gd name="T14" fmla="*/ 204 w 254"/>
                <a:gd name="T15" fmla="*/ 831 h 876"/>
                <a:gd name="T16" fmla="*/ 183 w 254"/>
                <a:gd name="T17" fmla="*/ 865 h 876"/>
                <a:gd name="T18" fmla="*/ 168 w 254"/>
                <a:gd name="T19" fmla="*/ 876 h 876"/>
                <a:gd name="T20" fmla="*/ 157 w 254"/>
                <a:gd name="T21" fmla="*/ 869 h 876"/>
                <a:gd name="T22" fmla="*/ 140 w 254"/>
                <a:gd name="T23" fmla="*/ 844 h 876"/>
                <a:gd name="T24" fmla="*/ 93 w 254"/>
                <a:gd name="T25" fmla="*/ 793 h 876"/>
                <a:gd name="T26" fmla="*/ 59 w 254"/>
                <a:gd name="T27" fmla="*/ 768 h 876"/>
                <a:gd name="T28" fmla="*/ 38 w 254"/>
                <a:gd name="T29" fmla="*/ 749 h 876"/>
                <a:gd name="T30" fmla="*/ 38 w 254"/>
                <a:gd name="T31" fmla="*/ 734 h 876"/>
                <a:gd name="T32" fmla="*/ 62 w 254"/>
                <a:gd name="T33" fmla="*/ 730 h 876"/>
                <a:gd name="T34" fmla="*/ 104 w 254"/>
                <a:gd name="T35" fmla="*/ 736 h 876"/>
                <a:gd name="T36" fmla="*/ 136 w 254"/>
                <a:gd name="T37" fmla="*/ 736 h 876"/>
                <a:gd name="T38" fmla="*/ 148 w 254"/>
                <a:gd name="T39" fmla="*/ 730 h 876"/>
                <a:gd name="T40" fmla="*/ 151 w 254"/>
                <a:gd name="T41" fmla="*/ 719 h 876"/>
                <a:gd name="T42" fmla="*/ 153 w 254"/>
                <a:gd name="T43" fmla="*/ 696 h 876"/>
                <a:gd name="T44" fmla="*/ 155 w 254"/>
                <a:gd name="T45" fmla="*/ 666 h 876"/>
                <a:gd name="T46" fmla="*/ 157 w 254"/>
                <a:gd name="T47" fmla="*/ 626 h 876"/>
                <a:gd name="T48" fmla="*/ 157 w 254"/>
                <a:gd name="T49" fmla="*/ 579 h 876"/>
                <a:gd name="T50" fmla="*/ 159 w 254"/>
                <a:gd name="T51" fmla="*/ 520 h 876"/>
                <a:gd name="T52" fmla="*/ 159 w 254"/>
                <a:gd name="T53" fmla="*/ 454 h 876"/>
                <a:gd name="T54" fmla="*/ 159 w 254"/>
                <a:gd name="T55" fmla="*/ 382 h 876"/>
                <a:gd name="T56" fmla="*/ 159 w 254"/>
                <a:gd name="T57" fmla="*/ 316 h 876"/>
                <a:gd name="T58" fmla="*/ 159 w 254"/>
                <a:gd name="T59" fmla="*/ 259 h 876"/>
                <a:gd name="T60" fmla="*/ 159 w 254"/>
                <a:gd name="T61" fmla="*/ 212 h 876"/>
                <a:gd name="T62" fmla="*/ 159 w 254"/>
                <a:gd name="T63" fmla="*/ 174 h 876"/>
                <a:gd name="T64" fmla="*/ 157 w 254"/>
                <a:gd name="T65" fmla="*/ 144 h 876"/>
                <a:gd name="T66" fmla="*/ 155 w 254"/>
                <a:gd name="T67" fmla="*/ 123 h 876"/>
                <a:gd name="T68" fmla="*/ 155 w 254"/>
                <a:gd name="T69" fmla="*/ 112 h 876"/>
                <a:gd name="T70" fmla="*/ 148 w 254"/>
                <a:gd name="T71" fmla="*/ 106 h 876"/>
                <a:gd name="T72" fmla="*/ 131 w 254"/>
                <a:gd name="T73" fmla="*/ 104 h 876"/>
                <a:gd name="T74" fmla="*/ 106 w 254"/>
                <a:gd name="T75" fmla="*/ 104 h 876"/>
                <a:gd name="T76" fmla="*/ 70 w 254"/>
                <a:gd name="T77" fmla="*/ 110 h 876"/>
                <a:gd name="T78" fmla="*/ 47 w 254"/>
                <a:gd name="T79" fmla="*/ 115 h 876"/>
                <a:gd name="T80" fmla="*/ 25 w 254"/>
                <a:gd name="T81" fmla="*/ 110 h 876"/>
                <a:gd name="T82" fmla="*/ 6 w 254"/>
                <a:gd name="T83" fmla="*/ 100 h 876"/>
                <a:gd name="T84" fmla="*/ 0 w 254"/>
                <a:gd name="T85" fmla="*/ 91 h 876"/>
                <a:gd name="T86" fmla="*/ 11 w 254"/>
                <a:gd name="T87" fmla="*/ 81 h 876"/>
                <a:gd name="T88" fmla="*/ 26 w 254"/>
                <a:gd name="T89" fmla="*/ 76 h 876"/>
                <a:gd name="T90" fmla="*/ 51 w 254"/>
                <a:gd name="T91" fmla="*/ 68 h 876"/>
                <a:gd name="T92" fmla="*/ 96 w 254"/>
                <a:gd name="T93" fmla="*/ 55 h 876"/>
                <a:gd name="T94" fmla="*/ 134 w 254"/>
                <a:gd name="T95" fmla="*/ 34 h 876"/>
                <a:gd name="T96" fmla="*/ 161 w 254"/>
                <a:gd name="T97" fmla="*/ 9 h 876"/>
                <a:gd name="T98" fmla="*/ 183 w 254"/>
                <a:gd name="T99" fmla="*/ 2 h 876"/>
                <a:gd name="T100" fmla="*/ 201 w 254"/>
                <a:gd name="T101" fmla="*/ 7 h 876"/>
                <a:gd name="T102" fmla="*/ 223 w 254"/>
                <a:gd name="T103" fmla="*/ 23 h 876"/>
                <a:gd name="T104" fmla="*/ 246 w 254"/>
                <a:gd name="T105" fmla="*/ 45 h 876"/>
                <a:gd name="T106" fmla="*/ 254 w 254"/>
                <a:gd name="T107" fmla="*/ 62 h 876"/>
                <a:gd name="T108" fmla="*/ 252 w 254"/>
                <a:gd name="T109" fmla="*/ 79 h 876"/>
                <a:gd name="T110" fmla="*/ 240 w 254"/>
                <a:gd name="T111" fmla="*/ 98 h 876"/>
                <a:gd name="T112" fmla="*/ 229 w 254"/>
                <a:gd name="T113" fmla="*/ 117 h 876"/>
                <a:gd name="T114" fmla="*/ 223 w 254"/>
                <a:gd name="T115" fmla="*/ 138 h 876"/>
                <a:gd name="T116" fmla="*/ 221 w 254"/>
                <a:gd name="T117" fmla="*/ 168 h 876"/>
                <a:gd name="T118" fmla="*/ 223 w 254"/>
                <a:gd name="T119" fmla="*/ 20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 h="876">
                  <a:moveTo>
                    <a:pt x="223" y="206"/>
                  </a:moveTo>
                  <a:lnTo>
                    <a:pt x="225" y="229"/>
                  </a:lnTo>
                  <a:lnTo>
                    <a:pt x="227" y="250"/>
                  </a:lnTo>
                  <a:lnTo>
                    <a:pt x="229" y="272"/>
                  </a:lnTo>
                  <a:lnTo>
                    <a:pt x="229" y="295"/>
                  </a:lnTo>
                  <a:lnTo>
                    <a:pt x="229" y="318"/>
                  </a:lnTo>
                  <a:lnTo>
                    <a:pt x="229" y="342"/>
                  </a:lnTo>
                  <a:lnTo>
                    <a:pt x="231" y="367"/>
                  </a:lnTo>
                  <a:lnTo>
                    <a:pt x="231" y="392"/>
                  </a:lnTo>
                  <a:lnTo>
                    <a:pt x="229" y="418"/>
                  </a:lnTo>
                  <a:lnTo>
                    <a:pt x="227" y="443"/>
                  </a:lnTo>
                  <a:lnTo>
                    <a:pt x="225" y="464"/>
                  </a:lnTo>
                  <a:lnTo>
                    <a:pt x="225" y="484"/>
                  </a:lnTo>
                  <a:lnTo>
                    <a:pt x="225" y="503"/>
                  </a:lnTo>
                  <a:lnTo>
                    <a:pt x="223" y="522"/>
                  </a:lnTo>
                  <a:lnTo>
                    <a:pt x="223" y="537"/>
                  </a:lnTo>
                  <a:lnTo>
                    <a:pt x="223" y="553"/>
                  </a:lnTo>
                  <a:lnTo>
                    <a:pt x="221" y="570"/>
                  </a:lnTo>
                  <a:lnTo>
                    <a:pt x="221" y="589"/>
                  </a:lnTo>
                  <a:lnTo>
                    <a:pt x="219" y="606"/>
                  </a:lnTo>
                  <a:lnTo>
                    <a:pt x="219" y="626"/>
                  </a:lnTo>
                  <a:lnTo>
                    <a:pt x="218" y="645"/>
                  </a:lnTo>
                  <a:lnTo>
                    <a:pt x="218" y="666"/>
                  </a:lnTo>
                  <a:lnTo>
                    <a:pt x="218" y="685"/>
                  </a:lnTo>
                  <a:lnTo>
                    <a:pt x="218" y="708"/>
                  </a:lnTo>
                  <a:lnTo>
                    <a:pt x="218" y="730"/>
                  </a:lnTo>
                  <a:lnTo>
                    <a:pt x="218" y="751"/>
                  </a:lnTo>
                  <a:lnTo>
                    <a:pt x="216" y="772"/>
                  </a:lnTo>
                  <a:lnTo>
                    <a:pt x="214" y="789"/>
                  </a:lnTo>
                  <a:lnTo>
                    <a:pt x="212" y="804"/>
                  </a:lnTo>
                  <a:lnTo>
                    <a:pt x="208" y="819"/>
                  </a:lnTo>
                  <a:lnTo>
                    <a:pt x="204" y="831"/>
                  </a:lnTo>
                  <a:lnTo>
                    <a:pt x="201" y="842"/>
                  </a:lnTo>
                  <a:lnTo>
                    <a:pt x="195" y="852"/>
                  </a:lnTo>
                  <a:lnTo>
                    <a:pt x="189" y="859"/>
                  </a:lnTo>
                  <a:lnTo>
                    <a:pt x="183" y="865"/>
                  </a:lnTo>
                  <a:lnTo>
                    <a:pt x="178" y="871"/>
                  </a:lnTo>
                  <a:lnTo>
                    <a:pt x="174" y="874"/>
                  </a:lnTo>
                  <a:lnTo>
                    <a:pt x="170" y="876"/>
                  </a:lnTo>
                  <a:lnTo>
                    <a:pt x="168" y="876"/>
                  </a:lnTo>
                  <a:lnTo>
                    <a:pt x="165" y="874"/>
                  </a:lnTo>
                  <a:lnTo>
                    <a:pt x="163" y="874"/>
                  </a:lnTo>
                  <a:lnTo>
                    <a:pt x="159" y="872"/>
                  </a:lnTo>
                  <a:lnTo>
                    <a:pt x="157" y="869"/>
                  </a:lnTo>
                  <a:lnTo>
                    <a:pt x="153" y="865"/>
                  </a:lnTo>
                  <a:lnTo>
                    <a:pt x="149" y="859"/>
                  </a:lnTo>
                  <a:lnTo>
                    <a:pt x="144" y="854"/>
                  </a:lnTo>
                  <a:lnTo>
                    <a:pt x="140" y="844"/>
                  </a:lnTo>
                  <a:lnTo>
                    <a:pt x="136" y="836"/>
                  </a:lnTo>
                  <a:lnTo>
                    <a:pt x="123" y="821"/>
                  </a:lnTo>
                  <a:lnTo>
                    <a:pt x="108" y="806"/>
                  </a:lnTo>
                  <a:lnTo>
                    <a:pt x="93" y="793"/>
                  </a:lnTo>
                  <a:lnTo>
                    <a:pt x="85" y="785"/>
                  </a:lnTo>
                  <a:lnTo>
                    <a:pt x="78" y="778"/>
                  </a:lnTo>
                  <a:lnTo>
                    <a:pt x="66" y="774"/>
                  </a:lnTo>
                  <a:lnTo>
                    <a:pt x="59" y="768"/>
                  </a:lnTo>
                  <a:lnTo>
                    <a:pt x="51" y="763"/>
                  </a:lnTo>
                  <a:lnTo>
                    <a:pt x="45" y="759"/>
                  </a:lnTo>
                  <a:lnTo>
                    <a:pt x="42" y="753"/>
                  </a:lnTo>
                  <a:lnTo>
                    <a:pt x="38" y="749"/>
                  </a:lnTo>
                  <a:lnTo>
                    <a:pt x="36" y="744"/>
                  </a:lnTo>
                  <a:lnTo>
                    <a:pt x="36" y="740"/>
                  </a:lnTo>
                  <a:lnTo>
                    <a:pt x="36" y="736"/>
                  </a:lnTo>
                  <a:lnTo>
                    <a:pt x="38" y="734"/>
                  </a:lnTo>
                  <a:lnTo>
                    <a:pt x="43" y="732"/>
                  </a:lnTo>
                  <a:lnTo>
                    <a:pt x="47" y="730"/>
                  </a:lnTo>
                  <a:lnTo>
                    <a:pt x="55" y="730"/>
                  </a:lnTo>
                  <a:lnTo>
                    <a:pt x="62" y="730"/>
                  </a:lnTo>
                  <a:lnTo>
                    <a:pt x="72" y="730"/>
                  </a:lnTo>
                  <a:lnTo>
                    <a:pt x="83" y="732"/>
                  </a:lnTo>
                  <a:lnTo>
                    <a:pt x="93" y="734"/>
                  </a:lnTo>
                  <a:lnTo>
                    <a:pt x="104" y="736"/>
                  </a:lnTo>
                  <a:lnTo>
                    <a:pt x="113" y="738"/>
                  </a:lnTo>
                  <a:lnTo>
                    <a:pt x="121" y="738"/>
                  </a:lnTo>
                  <a:lnTo>
                    <a:pt x="129" y="738"/>
                  </a:lnTo>
                  <a:lnTo>
                    <a:pt x="136" y="736"/>
                  </a:lnTo>
                  <a:lnTo>
                    <a:pt x="142" y="734"/>
                  </a:lnTo>
                  <a:lnTo>
                    <a:pt x="148" y="732"/>
                  </a:lnTo>
                  <a:lnTo>
                    <a:pt x="148" y="732"/>
                  </a:lnTo>
                  <a:lnTo>
                    <a:pt x="148" y="730"/>
                  </a:lnTo>
                  <a:lnTo>
                    <a:pt x="149" y="729"/>
                  </a:lnTo>
                  <a:lnTo>
                    <a:pt x="149" y="727"/>
                  </a:lnTo>
                  <a:lnTo>
                    <a:pt x="149" y="723"/>
                  </a:lnTo>
                  <a:lnTo>
                    <a:pt x="151" y="719"/>
                  </a:lnTo>
                  <a:lnTo>
                    <a:pt x="151" y="713"/>
                  </a:lnTo>
                  <a:lnTo>
                    <a:pt x="151" y="710"/>
                  </a:lnTo>
                  <a:lnTo>
                    <a:pt x="151" y="704"/>
                  </a:lnTo>
                  <a:lnTo>
                    <a:pt x="153" y="696"/>
                  </a:lnTo>
                  <a:lnTo>
                    <a:pt x="153" y="691"/>
                  </a:lnTo>
                  <a:lnTo>
                    <a:pt x="153" y="683"/>
                  </a:lnTo>
                  <a:lnTo>
                    <a:pt x="153" y="676"/>
                  </a:lnTo>
                  <a:lnTo>
                    <a:pt x="155" y="666"/>
                  </a:lnTo>
                  <a:lnTo>
                    <a:pt x="155" y="657"/>
                  </a:lnTo>
                  <a:lnTo>
                    <a:pt x="155" y="647"/>
                  </a:lnTo>
                  <a:lnTo>
                    <a:pt x="155" y="638"/>
                  </a:lnTo>
                  <a:lnTo>
                    <a:pt x="157" y="626"/>
                  </a:lnTo>
                  <a:lnTo>
                    <a:pt x="157" y="615"/>
                  </a:lnTo>
                  <a:lnTo>
                    <a:pt x="157" y="604"/>
                  </a:lnTo>
                  <a:lnTo>
                    <a:pt x="157" y="590"/>
                  </a:lnTo>
                  <a:lnTo>
                    <a:pt x="157" y="579"/>
                  </a:lnTo>
                  <a:lnTo>
                    <a:pt x="157" y="564"/>
                  </a:lnTo>
                  <a:lnTo>
                    <a:pt x="159" y="551"/>
                  </a:lnTo>
                  <a:lnTo>
                    <a:pt x="159" y="536"/>
                  </a:lnTo>
                  <a:lnTo>
                    <a:pt x="159" y="520"/>
                  </a:lnTo>
                  <a:lnTo>
                    <a:pt x="159" y="505"/>
                  </a:lnTo>
                  <a:lnTo>
                    <a:pt x="159" y="488"/>
                  </a:lnTo>
                  <a:lnTo>
                    <a:pt x="159" y="471"/>
                  </a:lnTo>
                  <a:lnTo>
                    <a:pt x="159" y="454"/>
                  </a:lnTo>
                  <a:lnTo>
                    <a:pt x="159" y="437"/>
                  </a:lnTo>
                  <a:lnTo>
                    <a:pt x="159" y="418"/>
                  </a:lnTo>
                  <a:lnTo>
                    <a:pt x="159" y="399"/>
                  </a:lnTo>
                  <a:lnTo>
                    <a:pt x="159" y="382"/>
                  </a:lnTo>
                  <a:lnTo>
                    <a:pt x="159" y="365"/>
                  </a:lnTo>
                  <a:lnTo>
                    <a:pt x="159" y="348"/>
                  </a:lnTo>
                  <a:lnTo>
                    <a:pt x="159" y="331"/>
                  </a:lnTo>
                  <a:lnTo>
                    <a:pt x="159" y="316"/>
                  </a:lnTo>
                  <a:lnTo>
                    <a:pt x="159" y="301"/>
                  </a:lnTo>
                  <a:lnTo>
                    <a:pt x="159" y="288"/>
                  </a:lnTo>
                  <a:lnTo>
                    <a:pt x="159" y="272"/>
                  </a:lnTo>
                  <a:lnTo>
                    <a:pt x="159" y="259"/>
                  </a:lnTo>
                  <a:lnTo>
                    <a:pt x="159" y="248"/>
                  </a:lnTo>
                  <a:lnTo>
                    <a:pt x="159" y="235"/>
                  </a:lnTo>
                  <a:lnTo>
                    <a:pt x="159" y="223"/>
                  </a:lnTo>
                  <a:lnTo>
                    <a:pt x="159" y="212"/>
                  </a:lnTo>
                  <a:lnTo>
                    <a:pt x="159" y="202"/>
                  </a:lnTo>
                  <a:lnTo>
                    <a:pt x="159" y="191"/>
                  </a:lnTo>
                  <a:lnTo>
                    <a:pt x="159" y="182"/>
                  </a:lnTo>
                  <a:lnTo>
                    <a:pt x="159" y="174"/>
                  </a:lnTo>
                  <a:lnTo>
                    <a:pt x="157" y="165"/>
                  </a:lnTo>
                  <a:lnTo>
                    <a:pt x="157" y="157"/>
                  </a:lnTo>
                  <a:lnTo>
                    <a:pt x="157" y="151"/>
                  </a:lnTo>
                  <a:lnTo>
                    <a:pt x="157" y="144"/>
                  </a:lnTo>
                  <a:lnTo>
                    <a:pt x="157" y="138"/>
                  </a:lnTo>
                  <a:lnTo>
                    <a:pt x="157" y="132"/>
                  </a:lnTo>
                  <a:lnTo>
                    <a:pt x="157" y="129"/>
                  </a:lnTo>
                  <a:lnTo>
                    <a:pt x="155" y="123"/>
                  </a:lnTo>
                  <a:lnTo>
                    <a:pt x="155" y="119"/>
                  </a:lnTo>
                  <a:lnTo>
                    <a:pt x="155" y="117"/>
                  </a:lnTo>
                  <a:lnTo>
                    <a:pt x="155" y="113"/>
                  </a:lnTo>
                  <a:lnTo>
                    <a:pt x="155" y="112"/>
                  </a:lnTo>
                  <a:lnTo>
                    <a:pt x="153" y="112"/>
                  </a:lnTo>
                  <a:lnTo>
                    <a:pt x="153" y="110"/>
                  </a:lnTo>
                  <a:lnTo>
                    <a:pt x="151" y="108"/>
                  </a:lnTo>
                  <a:lnTo>
                    <a:pt x="148" y="106"/>
                  </a:lnTo>
                  <a:lnTo>
                    <a:pt x="144" y="106"/>
                  </a:lnTo>
                  <a:lnTo>
                    <a:pt x="140" y="104"/>
                  </a:lnTo>
                  <a:lnTo>
                    <a:pt x="136" y="104"/>
                  </a:lnTo>
                  <a:lnTo>
                    <a:pt x="131" y="104"/>
                  </a:lnTo>
                  <a:lnTo>
                    <a:pt x="125" y="104"/>
                  </a:lnTo>
                  <a:lnTo>
                    <a:pt x="117" y="104"/>
                  </a:lnTo>
                  <a:lnTo>
                    <a:pt x="112" y="104"/>
                  </a:lnTo>
                  <a:lnTo>
                    <a:pt x="106" y="104"/>
                  </a:lnTo>
                  <a:lnTo>
                    <a:pt x="95" y="104"/>
                  </a:lnTo>
                  <a:lnTo>
                    <a:pt x="83" y="106"/>
                  </a:lnTo>
                  <a:lnTo>
                    <a:pt x="78" y="108"/>
                  </a:lnTo>
                  <a:lnTo>
                    <a:pt x="70" y="110"/>
                  </a:lnTo>
                  <a:lnTo>
                    <a:pt x="64" y="112"/>
                  </a:lnTo>
                  <a:lnTo>
                    <a:pt x="59" y="113"/>
                  </a:lnTo>
                  <a:lnTo>
                    <a:pt x="53" y="115"/>
                  </a:lnTo>
                  <a:lnTo>
                    <a:pt x="47" y="115"/>
                  </a:lnTo>
                  <a:lnTo>
                    <a:pt x="42" y="115"/>
                  </a:lnTo>
                  <a:lnTo>
                    <a:pt x="36" y="113"/>
                  </a:lnTo>
                  <a:lnTo>
                    <a:pt x="30" y="112"/>
                  </a:lnTo>
                  <a:lnTo>
                    <a:pt x="25" y="110"/>
                  </a:lnTo>
                  <a:lnTo>
                    <a:pt x="17" y="108"/>
                  </a:lnTo>
                  <a:lnTo>
                    <a:pt x="13" y="106"/>
                  </a:lnTo>
                  <a:lnTo>
                    <a:pt x="9" y="102"/>
                  </a:lnTo>
                  <a:lnTo>
                    <a:pt x="6" y="100"/>
                  </a:lnTo>
                  <a:lnTo>
                    <a:pt x="4" y="98"/>
                  </a:lnTo>
                  <a:lnTo>
                    <a:pt x="2" y="94"/>
                  </a:lnTo>
                  <a:lnTo>
                    <a:pt x="0" y="93"/>
                  </a:lnTo>
                  <a:lnTo>
                    <a:pt x="0" y="91"/>
                  </a:lnTo>
                  <a:lnTo>
                    <a:pt x="2" y="89"/>
                  </a:lnTo>
                  <a:lnTo>
                    <a:pt x="4" y="85"/>
                  </a:lnTo>
                  <a:lnTo>
                    <a:pt x="7" y="83"/>
                  </a:lnTo>
                  <a:lnTo>
                    <a:pt x="11" y="81"/>
                  </a:lnTo>
                  <a:lnTo>
                    <a:pt x="15" y="81"/>
                  </a:lnTo>
                  <a:lnTo>
                    <a:pt x="19" y="79"/>
                  </a:lnTo>
                  <a:lnTo>
                    <a:pt x="23" y="77"/>
                  </a:lnTo>
                  <a:lnTo>
                    <a:pt x="26" y="76"/>
                  </a:lnTo>
                  <a:lnTo>
                    <a:pt x="32" y="74"/>
                  </a:lnTo>
                  <a:lnTo>
                    <a:pt x="38" y="72"/>
                  </a:lnTo>
                  <a:lnTo>
                    <a:pt x="45" y="70"/>
                  </a:lnTo>
                  <a:lnTo>
                    <a:pt x="51" y="68"/>
                  </a:lnTo>
                  <a:lnTo>
                    <a:pt x="59" y="64"/>
                  </a:lnTo>
                  <a:lnTo>
                    <a:pt x="72" y="62"/>
                  </a:lnTo>
                  <a:lnTo>
                    <a:pt x="85" y="59"/>
                  </a:lnTo>
                  <a:lnTo>
                    <a:pt x="96" y="55"/>
                  </a:lnTo>
                  <a:lnTo>
                    <a:pt x="108" y="51"/>
                  </a:lnTo>
                  <a:lnTo>
                    <a:pt x="117" y="45"/>
                  </a:lnTo>
                  <a:lnTo>
                    <a:pt x="127" y="40"/>
                  </a:lnTo>
                  <a:lnTo>
                    <a:pt x="134" y="34"/>
                  </a:lnTo>
                  <a:lnTo>
                    <a:pt x="142" y="26"/>
                  </a:lnTo>
                  <a:lnTo>
                    <a:pt x="148" y="19"/>
                  </a:lnTo>
                  <a:lnTo>
                    <a:pt x="155" y="15"/>
                  </a:lnTo>
                  <a:lnTo>
                    <a:pt x="161" y="9"/>
                  </a:lnTo>
                  <a:lnTo>
                    <a:pt x="166" y="6"/>
                  </a:lnTo>
                  <a:lnTo>
                    <a:pt x="174" y="4"/>
                  </a:lnTo>
                  <a:lnTo>
                    <a:pt x="178" y="2"/>
                  </a:lnTo>
                  <a:lnTo>
                    <a:pt x="183" y="2"/>
                  </a:lnTo>
                  <a:lnTo>
                    <a:pt x="189" y="0"/>
                  </a:lnTo>
                  <a:lnTo>
                    <a:pt x="191" y="4"/>
                  </a:lnTo>
                  <a:lnTo>
                    <a:pt x="195" y="6"/>
                  </a:lnTo>
                  <a:lnTo>
                    <a:pt x="201" y="7"/>
                  </a:lnTo>
                  <a:lnTo>
                    <a:pt x="204" y="11"/>
                  </a:lnTo>
                  <a:lnTo>
                    <a:pt x="210" y="15"/>
                  </a:lnTo>
                  <a:lnTo>
                    <a:pt x="218" y="17"/>
                  </a:lnTo>
                  <a:lnTo>
                    <a:pt x="223" y="23"/>
                  </a:lnTo>
                  <a:lnTo>
                    <a:pt x="231" y="26"/>
                  </a:lnTo>
                  <a:lnTo>
                    <a:pt x="236" y="34"/>
                  </a:lnTo>
                  <a:lnTo>
                    <a:pt x="240" y="40"/>
                  </a:lnTo>
                  <a:lnTo>
                    <a:pt x="246" y="45"/>
                  </a:lnTo>
                  <a:lnTo>
                    <a:pt x="248" y="51"/>
                  </a:lnTo>
                  <a:lnTo>
                    <a:pt x="250" y="55"/>
                  </a:lnTo>
                  <a:lnTo>
                    <a:pt x="252" y="59"/>
                  </a:lnTo>
                  <a:lnTo>
                    <a:pt x="254" y="62"/>
                  </a:lnTo>
                  <a:lnTo>
                    <a:pt x="254" y="64"/>
                  </a:lnTo>
                  <a:lnTo>
                    <a:pt x="254" y="70"/>
                  </a:lnTo>
                  <a:lnTo>
                    <a:pt x="252" y="74"/>
                  </a:lnTo>
                  <a:lnTo>
                    <a:pt x="252" y="79"/>
                  </a:lnTo>
                  <a:lnTo>
                    <a:pt x="250" y="85"/>
                  </a:lnTo>
                  <a:lnTo>
                    <a:pt x="246" y="89"/>
                  </a:lnTo>
                  <a:lnTo>
                    <a:pt x="244" y="94"/>
                  </a:lnTo>
                  <a:lnTo>
                    <a:pt x="240" y="98"/>
                  </a:lnTo>
                  <a:lnTo>
                    <a:pt x="236" y="104"/>
                  </a:lnTo>
                  <a:lnTo>
                    <a:pt x="231" y="110"/>
                  </a:lnTo>
                  <a:lnTo>
                    <a:pt x="229" y="113"/>
                  </a:lnTo>
                  <a:lnTo>
                    <a:pt x="229" y="117"/>
                  </a:lnTo>
                  <a:lnTo>
                    <a:pt x="227" y="121"/>
                  </a:lnTo>
                  <a:lnTo>
                    <a:pt x="225" y="127"/>
                  </a:lnTo>
                  <a:lnTo>
                    <a:pt x="225" y="132"/>
                  </a:lnTo>
                  <a:lnTo>
                    <a:pt x="223" y="138"/>
                  </a:lnTo>
                  <a:lnTo>
                    <a:pt x="223" y="144"/>
                  </a:lnTo>
                  <a:lnTo>
                    <a:pt x="221" y="151"/>
                  </a:lnTo>
                  <a:lnTo>
                    <a:pt x="221" y="159"/>
                  </a:lnTo>
                  <a:lnTo>
                    <a:pt x="221" y="168"/>
                  </a:lnTo>
                  <a:lnTo>
                    <a:pt x="221" y="176"/>
                  </a:lnTo>
                  <a:lnTo>
                    <a:pt x="223" y="185"/>
                  </a:lnTo>
                  <a:lnTo>
                    <a:pt x="223" y="195"/>
                  </a:lnTo>
                  <a:lnTo>
                    <a:pt x="223" y="206"/>
                  </a:lnTo>
                  <a:lnTo>
                    <a:pt x="223" y="206"/>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68" name="Freeform 9"/>
            <p:cNvSpPr/>
            <p:nvPr/>
          </p:nvSpPr>
          <p:spPr bwMode="auto">
            <a:xfrm>
              <a:off x="2036291" y="1672104"/>
              <a:ext cx="153988" cy="158750"/>
            </a:xfrm>
            <a:custGeom>
              <a:avLst/>
              <a:gdLst>
                <a:gd name="T0" fmla="*/ 28 w 195"/>
                <a:gd name="T1" fmla="*/ 110 h 199"/>
                <a:gd name="T2" fmla="*/ 40 w 195"/>
                <a:gd name="T3" fmla="*/ 108 h 199"/>
                <a:gd name="T4" fmla="*/ 49 w 195"/>
                <a:gd name="T5" fmla="*/ 108 h 199"/>
                <a:gd name="T6" fmla="*/ 55 w 195"/>
                <a:gd name="T7" fmla="*/ 105 h 199"/>
                <a:gd name="T8" fmla="*/ 60 w 195"/>
                <a:gd name="T9" fmla="*/ 101 h 199"/>
                <a:gd name="T10" fmla="*/ 72 w 195"/>
                <a:gd name="T11" fmla="*/ 89 h 199"/>
                <a:gd name="T12" fmla="*/ 89 w 195"/>
                <a:gd name="T13" fmla="*/ 76 h 199"/>
                <a:gd name="T14" fmla="*/ 110 w 195"/>
                <a:gd name="T15" fmla="*/ 57 h 199"/>
                <a:gd name="T16" fmla="*/ 136 w 195"/>
                <a:gd name="T17" fmla="*/ 34 h 199"/>
                <a:gd name="T18" fmla="*/ 157 w 195"/>
                <a:gd name="T19" fmla="*/ 17 h 199"/>
                <a:gd name="T20" fmla="*/ 176 w 195"/>
                <a:gd name="T21" fmla="*/ 6 h 199"/>
                <a:gd name="T22" fmla="*/ 189 w 195"/>
                <a:gd name="T23" fmla="*/ 0 h 199"/>
                <a:gd name="T24" fmla="*/ 195 w 195"/>
                <a:gd name="T25" fmla="*/ 0 h 199"/>
                <a:gd name="T26" fmla="*/ 195 w 195"/>
                <a:gd name="T27" fmla="*/ 4 h 199"/>
                <a:gd name="T28" fmla="*/ 193 w 195"/>
                <a:gd name="T29" fmla="*/ 10 h 199"/>
                <a:gd name="T30" fmla="*/ 189 w 195"/>
                <a:gd name="T31" fmla="*/ 19 h 199"/>
                <a:gd name="T32" fmla="*/ 183 w 195"/>
                <a:gd name="T33" fmla="*/ 31 h 199"/>
                <a:gd name="T34" fmla="*/ 176 w 195"/>
                <a:gd name="T35" fmla="*/ 48 h 199"/>
                <a:gd name="T36" fmla="*/ 166 w 195"/>
                <a:gd name="T37" fmla="*/ 67 h 199"/>
                <a:gd name="T38" fmla="*/ 153 w 195"/>
                <a:gd name="T39" fmla="*/ 89 h 199"/>
                <a:gd name="T40" fmla="*/ 138 w 195"/>
                <a:gd name="T41" fmla="*/ 116 h 199"/>
                <a:gd name="T42" fmla="*/ 125 w 195"/>
                <a:gd name="T43" fmla="*/ 139 h 199"/>
                <a:gd name="T44" fmla="*/ 111 w 195"/>
                <a:gd name="T45" fmla="*/ 158 h 199"/>
                <a:gd name="T46" fmla="*/ 100 w 195"/>
                <a:gd name="T47" fmla="*/ 175 h 199"/>
                <a:gd name="T48" fmla="*/ 89 w 195"/>
                <a:gd name="T49" fmla="*/ 186 h 199"/>
                <a:gd name="T50" fmla="*/ 79 w 195"/>
                <a:gd name="T51" fmla="*/ 193 h 199"/>
                <a:gd name="T52" fmla="*/ 72 w 195"/>
                <a:gd name="T53" fmla="*/ 199 h 199"/>
                <a:gd name="T54" fmla="*/ 66 w 195"/>
                <a:gd name="T55" fmla="*/ 199 h 199"/>
                <a:gd name="T56" fmla="*/ 57 w 195"/>
                <a:gd name="T57" fmla="*/ 199 h 199"/>
                <a:gd name="T58" fmla="*/ 45 w 195"/>
                <a:gd name="T59" fmla="*/ 195 h 199"/>
                <a:gd name="T60" fmla="*/ 36 w 195"/>
                <a:gd name="T61" fmla="*/ 190 h 199"/>
                <a:gd name="T62" fmla="*/ 26 w 195"/>
                <a:gd name="T63" fmla="*/ 180 h 199"/>
                <a:gd name="T64" fmla="*/ 17 w 195"/>
                <a:gd name="T65" fmla="*/ 169 h 199"/>
                <a:gd name="T66" fmla="*/ 7 w 195"/>
                <a:gd name="T67" fmla="*/ 159 h 199"/>
                <a:gd name="T68" fmla="*/ 2 w 195"/>
                <a:gd name="T69" fmla="*/ 148 h 199"/>
                <a:gd name="T70" fmla="*/ 0 w 195"/>
                <a:gd name="T71" fmla="*/ 135 h 199"/>
                <a:gd name="T72" fmla="*/ 0 w 195"/>
                <a:gd name="T73" fmla="*/ 123 h 199"/>
                <a:gd name="T74" fmla="*/ 2 w 195"/>
                <a:gd name="T75" fmla="*/ 116 h 199"/>
                <a:gd name="T76" fmla="*/ 7 w 195"/>
                <a:gd name="T77" fmla="*/ 112 h 199"/>
                <a:gd name="T78" fmla="*/ 17 w 195"/>
                <a:gd name="T79" fmla="*/ 110 h 199"/>
                <a:gd name="T80" fmla="*/ 23 w 195"/>
                <a:gd name="T81" fmla="*/ 11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9">
                  <a:moveTo>
                    <a:pt x="23" y="110"/>
                  </a:moveTo>
                  <a:lnTo>
                    <a:pt x="28" y="110"/>
                  </a:lnTo>
                  <a:lnTo>
                    <a:pt x="34" y="108"/>
                  </a:lnTo>
                  <a:lnTo>
                    <a:pt x="40" y="108"/>
                  </a:lnTo>
                  <a:lnTo>
                    <a:pt x="45" y="108"/>
                  </a:lnTo>
                  <a:lnTo>
                    <a:pt x="49" y="108"/>
                  </a:lnTo>
                  <a:lnTo>
                    <a:pt x="53" y="106"/>
                  </a:lnTo>
                  <a:lnTo>
                    <a:pt x="55" y="105"/>
                  </a:lnTo>
                  <a:lnTo>
                    <a:pt x="58" y="103"/>
                  </a:lnTo>
                  <a:lnTo>
                    <a:pt x="60" y="101"/>
                  </a:lnTo>
                  <a:lnTo>
                    <a:pt x="66" y="95"/>
                  </a:lnTo>
                  <a:lnTo>
                    <a:pt x="72" y="89"/>
                  </a:lnTo>
                  <a:lnTo>
                    <a:pt x="79" y="84"/>
                  </a:lnTo>
                  <a:lnTo>
                    <a:pt x="89" y="76"/>
                  </a:lnTo>
                  <a:lnTo>
                    <a:pt x="98" y="67"/>
                  </a:lnTo>
                  <a:lnTo>
                    <a:pt x="110" y="57"/>
                  </a:lnTo>
                  <a:lnTo>
                    <a:pt x="123" y="46"/>
                  </a:lnTo>
                  <a:lnTo>
                    <a:pt x="136" y="34"/>
                  </a:lnTo>
                  <a:lnTo>
                    <a:pt x="147" y="25"/>
                  </a:lnTo>
                  <a:lnTo>
                    <a:pt x="157" y="17"/>
                  </a:lnTo>
                  <a:lnTo>
                    <a:pt x="166" y="10"/>
                  </a:lnTo>
                  <a:lnTo>
                    <a:pt x="176" y="6"/>
                  </a:lnTo>
                  <a:lnTo>
                    <a:pt x="181" y="2"/>
                  </a:lnTo>
                  <a:lnTo>
                    <a:pt x="189" y="0"/>
                  </a:lnTo>
                  <a:lnTo>
                    <a:pt x="193" y="0"/>
                  </a:lnTo>
                  <a:lnTo>
                    <a:pt x="195" y="0"/>
                  </a:lnTo>
                  <a:lnTo>
                    <a:pt x="195" y="2"/>
                  </a:lnTo>
                  <a:lnTo>
                    <a:pt x="195" y="4"/>
                  </a:lnTo>
                  <a:lnTo>
                    <a:pt x="195" y="6"/>
                  </a:lnTo>
                  <a:lnTo>
                    <a:pt x="193" y="10"/>
                  </a:lnTo>
                  <a:lnTo>
                    <a:pt x="191" y="14"/>
                  </a:lnTo>
                  <a:lnTo>
                    <a:pt x="189" y="19"/>
                  </a:lnTo>
                  <a:lnTo>
                    <a:pt x="187" y="25"/>
                  </a:lnTo>
                  <a:lnTo>
                    <a:pt x="183" y="31"/>
                  </a:lnTo>
                  <a:lnTo>
                    <a:pt x="180" y="38"/>
                  </a:lnTo>
                  <a:lnTo>
                    <a:pt x="176" y="48"/>
                  </a:lnTo>
                  <a:lnTo>
                    <a:pt x="172" y="57"/>
                  </a:lnTo>
                  <a:lnTo>
                    <a:pt x="166" y="67"/>
                  </a:lnTo>
                  <a:lnTo>
                    <a:pt x="161" y="78"/>
                  </a:lnTo>
                  <a:lnTo>
                    <a:pt x="153" y="89"/>
                  </a:lnTo>
                  <a:lnTo>
                    <a:pt x="146" y="103"/>
                  </a:lnTo>
                  <a:lnTo>
                    <a:pt x="138" y="116"/>
                  </a:lnTo>
                  <a:lnTo>
                    <a:pt x="132" y="127"/>
                  </a:lnTo>
                  <a:lnTo>
                    <a:pt x="125" y="139"/>
                  </a:lnTo>
                  <a:lnTo>
                    <a:pt x="117" y="148"/>
                  </a:lnTo>
                  <a:lnTo>
                    <a:pt x="111" y="158"/>
                  </a:lnTo>
                  <a:lnTo>
                    <a:pt x="106" y="167"/>
                  </a:lnTo>
                  <a:lnTo>
                    <a:pt x="100" y="175"/>
                  </a:lnTo>
                  <a:lnTo>
                    <a:pt x="94" y="180"/>
                  </a:lnTo>
                  <a:lnTo>
                    <a:pt x="89" y="186"/>
                  </a:lnTo>
                  <a:lnTo>
                    <a:pt x="85" y="190"/>
                  </a:lnTo>
                  <a:lnTo>
                    <a:pt x="79" y="193"/>
                  </a:lnTo>
                  <a:lnTo>
                    <a:pt x="76" y="197"/>
                  </a:lnTo>
                  <a:lnTo>
                    <a:pt x="72" y="199"/>
                  </a:lnTo>
                  <a:lnTo>
                    <a:pt x="68" y="199"/>
                  </a:lnTo>
                  <a:lnTo>
                    <a:pt x="66" y="199"/>
                  </a:lnTo>
                  <a:lnTo>
                    <a:pt x="64" y="199"/>
                  </a:lnTo>
                  <a:lnTo>
                    <a:pt x="57" y="199"/>
                  </a:lnTo>
                  <a:lnTo>
                    <a:pt x="51" y="197"/>
                  </a:lnTo>
                  <a:lnTo>
                    <a:pt x="45" y="195"/>
                  </a:lnTo>
                  <a:lnTo>
                    <a:pt x="41" y="193"/>
                  </a:lnTo>
                  <a:lnTo>
                    <a:pt x="36" y="190"/>
                  </a:lnTo>
                  <a:lnTo>
                    <a:pt x="32" y="186"/>
                  </a:lnTo>
                  <a:lnTo>
                    <a:pt x="26" y="180"/>
                  </a:lnTo>
                  <a:lnTo>
                    <a:pt x="23" y="173"/>
                  </a:lnTo>
                  <a:lnTo>
                    <a:pt x="17" y="169"/>
                  </a:lnTo>
                  <a:lnTo>
                    <a:pt x="11" y="163"/>
                  </a:lnTo>
                  <a:lnTo>
                    <a:pt x="7" y="159"/>
                  </a:lnTo>
                  <a:lnTo>
                    <a:pt x="4" y="154"/>
                  </a:lnTo>
                  <a:lnTo>
                    <a:pt x="2" y="148"/>
                  </a:lnTo>
                  <a:lnTo>
                    <a:pt x="0" y="142"/>
                  </a:lnTo>
                  <a:lnTo>
                    <a:pt x="0" y="135"/>
                  </a:lnTo>
                  <a:lnTo>
                    <a:pt x="0" y="129"/>
                  </a:lnTo>
                  <a:lnTo>
                    <a:pt x="0" y="123"/>
                  </a:lnTo>
                  <a:lnTo>
                    <a:pt x="0" y="120"/>
                  </a:lnTo>
                  <a:lnTo>
                    <a:pt x="2" y="116"/>
                  </a:lnTo>
                  <a:lnTo>
                    <a:pt x="4" y="114"/>
                  </a:lnTo>
                  <a:lnTo>
                    <a:pt x="7" y="112"/>
                  </a:lnTo>
                  <a:lnTo>
                    <a:pt x="11" y="110"/>
                  </a:lnTo>
                  <a:lnTo>
                    <a:pt x="17" y="110"/>
                  </a:lnTo>
                  <a:lnTo>
                    <a:pt x="23" y="110"/>
                  </a:lnTo>
                  <a:lnTo>
                    <a:pt x="23" y="110"/>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69" name="Freeform 10"/>
            <p:cNvSpPr/>
            <p:nvPr/>
          </p:nvSpPr>
          <p:spPr bwMode="auto">
            <a:xfrm>
              <a:off x="2085504" y="1308567"/>
              <a:ext cx="215900" cy="752475"/>
            </a:xfrm>
            <a:custGeom>
              <a:avLst/>
              <a:gdLst>
                <a:gd name="T0" fmla="*/ 157 w 273"/>
                <a:gd name="T1" fmla="*/ 4 h 949"/>
                <a:gd name="T2" fmla="*/ 178 w 273"/>
                <a:gd name="T3" fmla="*/ 0 h 949"/>
                <a:gd name="T4" fmla="*/ 205 w 273"/>
                <a:gd name="T5" fmla="*/ 12 h 949"/>
                <a:gd name="T6" fmla="*/ 235 w 273"/>
                <a:gd name="T7" fmla="*/ 34 h 949"/>
                <a:gd name="T8" fmla="*/ 260 w 273"/>
                <a:gd name="T9" fmla="*/ 59 h 949"/>
                <a:gd name="T10" fmla="*/ 273 w 273"/>
                <a:gd name="T11" fmla="*/ 76 h 949"/>
                <a:gd name="T12" fmla="*/ 271 w 273"/>
                <a:gd name="T13" fmla="*/ 93 h 949"/>
                <a:gd name="T14" fmla="*/ 260 w 273"/>
                <a:gd name="T15" fmla="*/ 108 h 949"/>
                <a:gd name="T16" fmla="*/ 241 w 273"/>
                <a:gd name="T17" fmla="*/ 135 h 949"/>
                <a:gd name="T18" fmla="*/ 229 w 273"/>
                <a:gd name="T19" fmla="*/ 173 h 949"/>
                <a:gd name="T20" fmla="*/ 227 w 273"/>
                <a:gd name="T21" fmla="*/ 207 h 949"/>
                <a:gd name="T22" fmla="*/ 225 w 273"/>
                <a:gd name="T23" fmla="*/ 260 h 949"/>
                <a:gd name="T24" fmla="*/ 225 w 273"/>
                <a:gd name="T25" fmla="*/ 332 h 949"/>
                <a:gd name="T26" fmla="*/ 225 w 273"/>
                <a:gd name="T27" fmla="*/ 419 h 949"/>
                <a:gd name="T28" fmla="*/ 225 w 273"/>
                <a:gd name="T29" fmla="*/ 502 h 949"/>
                <a:gd name="T30" fmla="*/ 227 w 273"/>
                <a:gd name="T31" fmla="*/ 574 h 949"/>
                <a:gd name="T32" fmla="*/ 229 w 273"/>
                <a:gd name="T33" fmla="*/ 636 h 949"/>
                <a:gd name="T34" fmla="*/ 233 w 273"/>
                <a:gd name="T35" fmla="*/ 714 h 949"/>
                <a:gd name="T36" fmla="*/ 229 w 273"/>
                <a:gd name="T37" fmla="*/ 801 h 949"/>
                <a:gd name="T38" fmla="*/ 220 w 273"/>
                <a:gd name="T39" fmla="*/ 867 h 949"/>
                <a:gd name="T40" fmla="*/ 203 w 273"/>
                <a:gd name="T41" fmla="*/ 911 h 949"/>
                <a:gd name="T42" fmla="*/ 178 w 273"/>
                <a:gd name="T43" fmla="*/ 939 h 949"/>
                <a:gd name="T44" fmla="*/ 161 w 273"/>
                <a:gd name="T45" fmla="*/ 949 h 949"/>
                <a:gd name="T46" fmla="*/ 150 w 273"/>
                <a:gd name="T47" fmla="*/ 941 h 949"/>
                <a:gd name="T48" fmla="*/ 142 w 273"/>
                <a:gd name="T49" fmla="*/ 920 h 949"/>
                <a:gd name="T50" fmla="*/ 131 w 273"/>
                <a:gd name="T51" fmla="*/ 892 h 949"/>
                <a:gd name="T52" fmla="*/ 104 w 273"/>
                <a:gd name="T53" fmla="*/ 856 h 949"/>
                <a:gd name="T54" fmla="*/ 65 w 273"/>
                <a:gd name="T55" fmla="*/ 818 h 949"/>
                <a:gd name="T56" fmla="*/ 46 w 273"/>
                <a:gd name="T57" fmla="*/ 793 h 949"/>
                <a:gd name="T58" fmla="*/ 42 w 273"/>
                <a:gd name="T59" fmla="*/ 784 h 949"/>
                <a:gd name="T60" fmla="*/ 46 w 273"/>
                <a:gd name="T61" fmla="*/ 780 h 949"/>
                <a:gd name="T62" fmla="*/ 59 w 273"/>
                <a:gd name="T63" fmla="*/ 780 h 949"/>
                <a:gd name="T64" fmla="*/ 82 w 273"/>
                <a:gd name="T65" fmla="*/ 784 h 949"/>
                <a:gd name="T66" fmla="*/ 119 w 273"/>
                <a:gd name="T67" fmla="*/ 793 h 949"/>
                <a:gd name="T68" fmla="*/ 154 w 273"/>
                <a:gd name="T69" fmla="*/ 793 h 949"/>
                <a:gd name="T70" fmla="*/ 163 w 273"/>
                <a:gd name="T71" fmla="*/ 780 h 949"/>
                <a:gd name="T72" fmla="*/ 165 w 273"/>
                <a:gd name="T73" fmla="*/ 761 h 949"/>
                <a:gd name="T74" fmla="*/ 167 w 273"/>
                <a:gd name="T75" fmla="*/ 731 h 949"/>
                <a:gd name="T76" fmla="*/ 167 w 273"/>
                <a:gd name="T77" fmla="*/ 693 h 949"/>
                <a:gd name="T78" fmla="*/ 167 w 273"/>
                <a:gd name="T79" fmla="*/ 646 h 949"/>
                <a:gd name="T80" fmla="*/ 167 w 273"/>
                <a:gd name="T81" fmla="*/ 583 h 949"/>
                <a:gd name="T82" fmla="*/ 167 w 273"/>
                <a:gd name="T83" fmla="*/ 504 h 949"/>
                <a:gd name="T84" fmla="*/ 167 w 273"/>
                <a:gd name="T85" fmla="*/ 405 h 949"/>
                <a:gd name="T86" fmla="*/ 165 w 273"/>
                <a:gd name="T87" fmla="*/ 294 h 949"/>
                <a:gd name="T88" fmla="*/ 161 w 273"/>
                <a:gd name="T89" fmla="*/ 205 h 949"/>
                <a:gd name="T90" fmla="*/ 159 w 273"/>
                <a:gd name="T91" fmla="*/ 144 h 949"/>
                <a:gd name="T92" fmla="*/ 157 w 273"/>
                <a:gd name="T93" fmla="*/ 110 h 949"/>
                <a:gd name="T94" fmla="*/ 152 w 273"/>
                <a:gd name="T95" fmla="*/ 101 h 949"/>
                <a:gd name="T96" fmla="*/ 142 w 273"/>
                <a:gd name="T97" fmla="*/ 99 h 949"/>
                <a:gd name="T98" fmla="*/ 125 w 273"/>
                <a:gd name="T99" fmla="*/ 99 h 949"/>
                <a:gd name="T100" fmla="*/ 89 w 273"/>
                <a:gd name="T101" fmla="*/ 104 h 949"/>
                <a:gd name="T102" fmla="*/ 49 w 273"/>
                <a:gd name="T103" fmla="*/ 108 h 949"/>
                <a:gd name="T104" fmla="*/ 19 w 273"/>
                <a:gd name="T105" fmla="*/ 99 h 949"/>
                <a:gd name="T106" fmla="*/ 2 w 273"/>
                <a:gd name="T107" fmla="*/ 84 h 949"/>
                <a:gd name="T108" fmla="*/ 2 w 273"/>
                <a:gd name="T109" fmla="*/ 72 h 949"/>
                <a:gd name="T110" fmla="*/ 23 w 273"/>
                <a:gd name="T111" fmla="*/ 63 h 949"/>
                <a:gd name="T112" fmla="*/ 72 w 273"/>
                <a:gd name="T113" fmla="*/ 53 h 949"/>
                <a:gd name="T114" fmla="*/ 121 w 273"/>
                <a:gd name="T115" fmla="*/ 40 h 949"/>
                <a:gd name="T116" fmla="*/ 142 w 273"/>
                <a:gd name="T117" fmla="*/ 21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949">
                  <a:moveTo>
                    <a:pt x="142" y="21"/>
                  </a:moveTo>
                  <a:lnTo>
                    <a:pt x="148" y="15"/>
                  </a:lnTo>
                  <a:lnTo>
                    <a:pt x="152" y="10"/>
                  </a:lnTo>
                  <a:lnTo>
                    <a:pt x="157" y="4"/>
                  </a:lnTo>
                  <a:lnTo>
                    <a:pt x="161" y="2"/>
                  </a:lnTo>
                  <a:lnTo>
                    <a:pt x="167" y="0"/>
                  </a:lnTo>
                  <a:lnTo>
                    <a:pt x="172" y="0"/>
                  </a:lnTo>
                  <a:lnTo>
                    <a:pt x="178" y="0"/>
                  </a:lnTo>
                  <a:lnTo>
                    <a:pt x="184" y="2"/>
                  </a:lnTo>
                  <a:lnTo>
                    <a:pt x="191" y="4"/>
                  </a:lnTo>
                  <a:lnTo>
                    <a:pt x="197" y="8"/>
                  </a:lnTo>
                  <a:lnTo>
                    <a:pt x="205" y="12"/>
                  </a:lnTo>
                  <a:lnTo>
                    <a:pt x="212" y="15"/>
                  </a:lnTo>
                  <a:lnTo>
                    <a:pt x="220" y="21"/>
                  </a:lnTo>
                  <a:lnTo>
                    <a:pt x="227" y="27"/>
                  </a:lnTo>
                  <a:lnTo>
                    <a:pt x="235" y="34"/>
                  </a:lnTo>
                  <a:lnTo>
                    <a:pt x="243" y="40"/>
                  </a:lnTo>
                  <a:lnTo>
                    <a:pt x="250" y="48"/>
                  </a:lnTo>
                  <a:lnTo>
                    <a:pt x="256" y="53"/>
                  </a:lnTo>
                  <a:lnTo>
                    <a:pt x="260" y="59"/>
                  </a:lnTo>
                  <a:lnTo>
                    <a:pt x="265" y="65"/>
                  </a:lnTo>
                  <a:lnTo>
                    <a:pt x="267" y="68"/>
                  </a:lnTo>
                  <a:lnTo>
                    <a:pt x="271" y="72"/>
                  </a:lnTo>
                  <a:lnTo>
                    <a:pt x="273" y="76"/>
                  </a:lnTo>
                  <a:lnTo>
                    <a:pt x="273" y="80"/>
                  </a:lnTo>
                  <a:lnTo>
                    <a:pt x="273" y="84"/>
                  </a:lnTo>
                  <a:lnTo>
                    <a:pt x="271" y="89"/>
                  </a:lnTo>
                  <a:lnTo>
                    <a:pt x="271" y="93"/>
                  </a:lnTo>
                  <a:lnTo>
                    <a:pt x="269" y="97"/>
                  </a:lnTo>
                  <a:lnTo>
                    <a:pt x="265" y="101"/>
                  </a:lnTo>
                  <a:lnTo>
                    <a:pt x="263" y="104"/>
                  </a:lnTo>
                  <a:lnTo>
                    <a:pt x="260" y="108"/>
                  </a:lnTo>
                  <a:lnTo>
                    <a:pt x="256" y="112"/>
                  </a:lnTo>
                  <a:lnTo>
                    <a:pt x="250" y="116"/>
                  </a:lnTo>
                  <a:lnTo>
                    <a:pt x="246" y="121"/>
                  </a:lnTo>
                  <a:lnTo>
                    <a:pt x="241" y="135"/>
                  </a:lnTo>
                  <a:lnTo>
                    <a:pt x="235" y="148"/>
                  </a:lnTo>
                  <a:lnTo>
                    <a:pt x="231" y="163"/>
                  </a:lnTo>
                  <a:lnTo>
                    <a:pt x="231" y="167"/>
                  </a:lnTo>
                  <a:lnTo>
                    <a:pt x="229" y="173"/>
                  </a:lnTo>
                  <a:lnTo>
                    <a:pt x="229" y="178"/>
                  </a:lnTo>
                  <a:lnTo>
                    <a:pt x="227" y="186"/>
                  </a:lnTo>
                  <a:lnTo>
                    <a:pt x="227" y="195"/>
                  </a:lnTo>
                  <a:lnTo>
                    <a:pt x="227" y="207"/>
                  </a:lnTo>
                  <a:lnTo>
                    <a:pt x="227" y="218"/>
                  </a:lnTo>
                  <a:lnTo>
                    <a:pt x="225" y="229"/>
                  </a:lnTo>
                  <a:lnTo>
                    <a:pt x="225" y="245"/>
                  </a:lnTo>
                  <a:lnTo>
                    <a:pt x="225" y="260"/>
                  </a:lnTo>
                  <a:lnTo>
                    <a:pt x="225" y="275"/>
                  </a:lnTo>
                  <a:lnTo>
                    <a:pt x="225" y="292"/>
                  </a:lnTo>
                  <a:lnTo>
                    <a:pt x="225" y="311"/>
                  </a:lnTo>
                  <a:lnTo>
                    <a:pt x="225" y="332"/>
                  </a:lnTo>
                  <a:lnTo>
                    <a:pt x="225" y="352"/>
                  </a:lnTo>
                  <a:lnTo>
                    <a:pt x="225" y="375"/>
                  </a:lnTo>
                  <a:lnTo>
                    <a:pt x="225" y="398"/>
                  </a:lnTo>
                  <a:lnTo>
                    <a:pt x="225" y="419"/>
                  </a:lnTo>
                  <a:lnTo>
                    <a:pt x="225" y="441"/>
                  </a:lnTo>
                  <a:lnTo>
                    <a:pt x="225" y="462"/>
                  </a:lnTo>
                  <a:lnTo>
                    <a:pt x="225" y="481"/>
                  </a:lnTo>
                  <a:lnTo>
                    <a:pt x="225" y="502"/>
                  </a:lnTo>
                  <a:lnTo>
                    <a:pt x="225" y="521"/>
                  </a:lnTo>
                  <a:lnTo>
                    <a:pt x="225" y="538"/>
                  </a:lnTo>
                  <a:lnTo>
                    <a:pt x="227" y="557"/>
                  </a:lnTo>
                  <a:lnTo>
                    <a:pt x="227" y="574"/>
                  </a:lnTo>
                  <a:lnTo>
                    <a:pt x="227" y="589"/>
                  </a:lnTo>
                  <a:lnTo>
                    <a:pt x="227" y="606"/>
                  </a:lnTo>
                  <a:lnTo>
                    <a:pt x="229" y="621"/>
                  </a:lnTo>
                  <a:lnTo>
                    <a:pt x="229" y="636"/>
                  </a:lnTo>
                  <a:lnTo>
                    <a:pt x="231" y="650"/>
                  </a:lnTo>
                  <a:lnTo>
                    <a:pt x="231" y="663"/>
                  </a:lnTo>
                  <a:lnTo>
                    <a:pt x="233" y="689"/>
                  </a:lnTo>
                  <a:lnTo>
                    <a:pt x="233" y="714"/>
                  </a:lnTo>
                  <a:lnTo>
                    <a:pt x="233" y="739"/>
                  </a:lnTo>
                  <a:lnTo>
                    <a:pt x="233" y="759"/>
                  </a:lnTo>
                  <a:lnTo>
                    <a:pt x="231" y="780"/>
                  </a:lnTo>
                  <a:lnTo>
                    <a:pt x="229" y="801"/>
                  </a:lnTo>
                  <a:lnTo>
                    <a:pt x="227" y="820"/>
                  </a:lnTo>
                  <a:lnTo>
                    <a:pt x="225" y="837"/>
                  </a:lnTo>
                  <a:lnTo>
                    <a:pt x="224" y="852"/>
                  </a:lnTo>
                  <a:lnTo>
                    <a:pt x="220" y="867"/>
                  </a:lnTo>
                  <a:lnTo>
                    <a:pt x="216" y="881"/>
                  </a:lnTo>
                  <a:lnTo>
                    <a:pt x="212" y="892"/>
                  </a:lnTo>
                  <a:lnTo>
                    <a:pt x="207" y="901"/>
                  </a:lnTo>
                  <a:lnTo>
                    <a:pt x="203" y="911"/>
                  </a:lnTo>
                  <a:lnTo>
                    <a:pt x="197" y="920"/>
                  </a:lnTo>
                  <a:lnTo>
                    <a:pt x="190" y="928"/>
                  </a:lnTo>
                  <a:lnTo>
                    <a:pt x="184" y="934"/>
                  </a:lnTo>
                  <a:lnTo>
                    <a:pt x="178" y="939"/>
                  </a:lnTo>
                  <a:lnTo>
                    <a:pt x="172" y="943"/>
                  </a:lnTo>
                  <a:lnTo>
                    <a:pt x="169" y="947"/>
                  </a:lnTo>
                  <a:lnTo>
                    <a:pt x="163" y="949"/>
                  </a:lnTo>
                  <a:lnTo>
                    <a:pt x="161" y="949"/>
                  </a:lnTo>
                  <a:lnTo>
                    <a:pt x="157" y="949"/>
                  </a:lnTo>
                  <a:lnTo>
                    <a:pt x="155" y="947"/>
                  </a:lnTo>
                  <a:lnTo>
                    <a:pt x="152" y="943"/>
                  </a:lnTo>
                  <a:lnTo>
                    <a:pt x="150" y="941"/>
                  </a:lnTo>
                  <a:lnTo>
                    <a:pt x="148" y="937"/>
                  </a:lnTo>
                  <a:lnTo>
                    <a:pt x="146" y="932"/>
                  </a:lnTo>
                  <a:lnTo>
                    <a:pt x="144" y="926"/>
                  </a:lnTo>
                  <a:lnTo>
                    <a:pt x="142" y="920"/>
                  </a:lnTo>
                  <a:lnTo>
                    <a:pt x="138" y="915"/>
                  </a:lnTo>
                  <a:lnTo>
                    <a:pt x="137" y="907"/>
                  </a:lnTo>
                  <a:lnTo>
                    <a:pt x="135" y="899"/>
                  </a:lnTo>
                  <a:lnTo>
                    <a:pt x="131" y="892"/>
                  </a:lnTo>
                  <a:lnTo>
                    <a:pt x="125" y="884"/>
                  </a:lnTo>
                  <a:lnTo>
                    <a:pt x="119" y="875"/>
                  </a:lnTo>
                  <a:lnTo>
                    <a:pt x="112" y="865"/>
                  </a:lnTo>
                  <a:lnTo>
                    <a:pt x="104" y="856"/>
                  </a:lnTo>
                  <a:lnTo>
                    <a:pt x="95" y="846"/>
                  </a:lnTo>
                  <a:lnTo>
                    <a:pt x="84" y="837"/>
                  </a:lnTo>
                  <a:lnTo>
                    <a:pt x="74" y="828"/>
                  </a:lnTo>
                  <a:lnTo>
                    <a:pt x="65" y="818"/>
                  </a:lnTo>
                  <a:lnTo>
                    <a:pt x="59" y="810"/>
                  </a:lnTo>
                  <a:lnTo>
                    <a:pt x="53" y="805"/>
                  </a:lnTo>
                  <a:lnTo>
                    <a:pt x="48" y="797"/>
                  </a:lnTo>
                  <a:lnTo>
                    <a:pt x="46" y="793"/>
                  </a:lnTo>
                  <a:lnTo>
                    <a:pt x="44" y="788"/>
                  </a:lnTo>
                  <a:lnTo>
                    <a:pt x="44" y="786"/>
                  </a:lnTo>
                  <a:lnTo>
                    <a:pt x="42" y="784"/>
                  </a:lnTo>
                  <a:lnTo>
                    <a:pt x="42" y="784"/>
                  </a:lnTo>
                  <a:lnTo>
                    <a:pt x="42" y="782"/>
                  </a:lnTo>
                  <a:lnTo>
                    <a:pt x="44" y="782"/>
                  </a:lnTo>
                  <a:lnTo>
                    <a:pt x="44" y="782"/>
                  </a:lnTo>
                  <a:lnTo>
                    <a:pt x="46" y="780"/>
                  </a:lnTo>
                  <a:lnTo>
                    <a:pt x="49" y="780"/>
                  </a:lnTo>
                  <a:lnTo>
                    <a:pt x="51" y="780"/>
                  </a:lnTo>
                  <a:lnTo>
                    <a:pt x="55" y="780"/>
                  </a:lnTo>
                  <a:lnTo>
                    <a:pt x="59" y="780"/>
                  </a:lnTo>
                  <a:lnTo>
                    <a:pt x="65" y="782"/>
                  </a:lnTo>
                  <a:lnTo>
                    <a:pt x="70" y="782"/>
                  </a:lnTo>
                  <a:lnTo>
                    <a:pt x="76" y="782"/>
                  </a:lnTo>
                  <a:lnTo>
                    <a:pt x="82" y="784"/>
                  </a:lnTo>
                  <a:lnTo>
                    <a:pt x="89" y="784"/>
                  </a:lnTo>
                  <a:lnTo>
                    <a:pt x="97" y="786"/>
                  </a:lnTo>
                  <a:lnTo>
                    <a:pt x="108" y="790"/>
                  </a:lnTo>
                  <a:lnTo>
                    <a:pt x="119" y="793"/>
                  </a:lnTo>
                  <a:lnTo>
                    <a:pt x="131" y="795"/>
                  </a:lnTo>
                  <a:lnTo>
                    <a:pt x="138" y="795"/>
                  </a:lnTo>
                  <a:lnTo>
                    <a:pt x="148" y="795"/>
                  </a:lnTo>
                  <a:lnTo>
                    <a:pt x="154" y="793"/>
                  </a:lnTo>
                  <a:lnTo>
                    <a:pt x="157" y="790"/>
                  </a:lnTo>
                  <a:lnTo>
                    <a:pt x="161" y="786"/>
                  </a:lnTo>
                  <a:lnTo>
                    <a:pt x="161" y="782"/>
                  </a:lnTo>
                  <a:lnTo>
                    <a:pt x="163" y="780"/>
                  </a:lnTo>
                  <a:lnTo>
                    <a:pt x="163" y="776"/>
                  </a:lnTo>
                  <a:lnTo>
                    <a:pt x="165" y="771"/>
                  </a:lnTo>
                  <a:lnTo>
                    <a:pt x="165" y="767"/>
                  </a:lnTo>
                  <a:lnTo>
                    <a:pt x="165" y="761"/>
                  </a:lnTo>
                  <a:lnTo>
                    <a:pt x="165" y="754"/>
                  </a:lnTo>
                  <a:lnTo>
                    <a:pt x="165" y="748"/>
                  </a:lnTo>
                  <a:lnTo>
                    <a:pt x="167" y="740"/>
                  </a:lnTo>
                  <a:lnTo>
                    <a:pt x="167" y="731"/>
                  </a:lnTo>
                  <a:lnTo>
                    <a:pt x="167" y="723"/>
                  </a:lnTo>
                  <a:lnTo>
                    <a:pt x="167" y="714"/>
                  </a:lnTo>
                  <a:lnTo>
                    <a:pt x="167" y="704"/>
                  </a:lnTo>
                  <a:lnTo>
                    <a:pt x="167" y="693"/>
                  </a:lnTo>
                  <a:lnTo>
                    <a:pt x="167" y="682"/>
                  </a:lnTo>
                  <a:lnTo>
                    <a:pt x="167" y="670"/>
                  </a:lnTo>
                  <a:lnTo>
                    <a:pt x="167" y="659"/>
                  </a:lnTo>
                  <a:lnTo>
                    <a:pt x="167" y="646"/>
                  </a:lnTo>
                  <a:lnTo>
                    <a:pt x="167" y="633"/>
                  </a:lnTo>
                  <a:lnTo>
                    <a:pt x="167" y="617"/>
                  </a:lnTo>
                  <a:lnTo>
                    <a:pt x="167" y="600"/>
                  </a:lnTo>
                  <a:lnTo>
                    <a:pt x="167" y="583"/>
                  </a:lnTo>
                  <a:lnTo>
                    <a:pt x="167" y="564"/>
                  </a:lnTo>
                  <a:lnTo>
                    <a:pt x="167" y="545"/>
                  </a:lnTo>
                  <a:lnTo>
                    <a:pt x="167" y="525"/>
                  </a:lnTo>
                  <a:lnTo>
                    <a:pt x="167" y="504"/>
                  </a:lnTo>
                  <a:lnTo>
                    <a:pt x="167" y="479"/>
                  </a:lnTo>
                  <a:lnTo>
                    <a:pt x="167" y="457"/>
                  </a:lnTo>
                  <a:lnTo>
                    <a:pt x="167" y="430"/>
                  </a:lnTo>
                  <a:lnTo>
                    <a:pt x="167" y="405"/>
                  </a:lnTo>
                  <a:lnTo>
                    <a:pt x="167" y="377"/>
                  </a:lnTo>
                  <a:lnTo>
                    <a:pt x="167" y="349"/>
                  </a:lnTo>
                  <a:lnTo>
                    <a:pt x="165" y="320"/>
                  </a:lnTo>
                  <a:lnTo>
                    <a:pt x="165" y="294"/>
                  </a:lnTo>
                  <a:lnTo>
                    <a:pt x="163" y="269"/>
                  </a:lnTo>
                  <a:lnTo>
                    <a:pt x="163" y="246"/>
                  </a:lnTo>
                  <a:lnTo>
                    <a:pt x="163" y="226"/>
                  </a:lnTo>
                  <a:lnTo>
                    <a:pt x="161" y="205"/>
                  </a:lnTo>
                  <a:lnTo>
                    <a:pt x="161" y="188"/>
                  </a:lnTo>
                  <a:lnTo>
                    <a:pt x="161" y="171"/>
                  </a:lnTo>
                  <a:lnTo>
                    <a:pt x="159" y="157"/>
                  </a:lnTo>
                  <a:lnTo>
                    <a:pt x="159" y="144"/>
                  </a:lnTo>
                  <a:lnTo>
                    <a:pt x="159" y="133"/>
                  </a:lnTo>
                  <a:lnTo>
                    <a:pt x="157" y="123"/>
                  </a:lnTo>
                  <a:lnTo>
                    <a:pt x="157" y="116"/>
                  </a:lnTo>
                  <a:lnTo>
                    <a:pt x="157" y="110"/>
                  </a:lnTo>
                  <a:lnTo>
                    <a:pt x="155" y="106"/>
                  </a:lnTo>
                  <a:lnTo>
                    <a:pt x="155" y="104"/>
                  </a:lnTo>
                  <a:lnTo>
                    <a:pt x="154" y="103"/>
                  </a:lnTo>
                  <a:lnTo>
                    <a:pt x="152" y="101"/>
                  </a:lnTo>
                  <a:lnTo>
                    <a:pt x="150" y="99"/>
                  </a:lnTo>
                  <a:lnTo>
                    <a:pt x="146" y="99"/>
                  </a:lnTo>
                  <a:lnTo>
                    <a:pt x="144" y="99"/>
                  </a:lnTo>
                  <a:lnTo>
                    <a:pt x="142" y="99"/>
                  </a:lnTo>
                  <a:lnTo>
                    <a:pt x="140" y="99"/>
                  </a:lnTo>
                  <a:lnTo>
                    <a:pt x="137" y="99"/>
                  </a:lnTo>
                  <a:lnTo>
                    <a:pt x="131" y="99"/>
                  </a:lnTo>
                  <a:lnTo>
                    <a:pt x="125" y="99"/>
                  </a:lnTo>
                  <a:lnTo>
                    <a:pt x="118" y="101"/>
                  </a:lnTo>
                  <a:lnTo>
                    <a:pt x="110" y="101"/>
                  </a:lnTo>
                  <a:lnTo>
                    <a:pt x="101" y="103"/>
                  </a:lnTo>
                  <a:lnTo>
                    <a:pt x="89" y="104"/>
                  </a:lnTo>
                  <a:lnTo>
                    <a:pt x="80" y="106"/>
                  </a:lnTo>
                  <a:lnTo>
                    <a:pt x="68" y="108"/>
                  </a:lnTo>
                  <a:lnTo>
                    <a:pt x="59" y="108"/>
                  </a:lnTo>
                  <a:lnTo>
                    <a:pt x="49" y="108"/>
                  </a:lnTo>
                  <a:lnTo>
                    <a:pt x="42" y="108"/>
                  </a:lnTo>
                  <a:lnTo>
                    <a:pt x="34" y="106"/>
                  </a:lnTo>
                  <a:lnTo>
                    <a:pt x="27" y="103"/>
                  </a:lnTo>
                  <a:lnTo>
                    <a:pt x="19" y="99"/>
                  </a:lnTo>
                  <a:lnTo>
                    <a:pt x="14" y="93"/>
                  </a:lnTo>
                  <a:lnTo>
                    <a:pt x="8" y="89"/>
                  </a:lnTo>
                  <a:lnTo>
                    <a:pt x="4" y="86"/>
                  </a:lnTo>
                  <a:lnTo>
                    <a:pt x="2" y="84"/>
                  </a:lnTo>
                  <a:lnTo>
                    <a:pt x="0" y="80"/>
                  </a:lnTo>
                  <a:lnTo>
                    <a:pt x="0" y="78"/>
                  </a:lnTo>
                  <a:lnTo>
                    <a:pt x="0" y="76"/>
                  </a:lnTo>
                  <a:lnTo>
                    <a:pt x="2" y="72"/>
                  </a:lnTo>
                  <a:lnTo>
                    <a:pt x="4" y="70"/>
                  </a:lnTo>
                  <a:lnTo>
                    <a:pt x="10" y="68"/>
                  </a:lnTo>
                  <a:lnTo>
                    <a:pt x="15" y="65"/>
                  </a:lnTo>
                  <a:lnTo>
                    <a:pt x="23" y="63"/>
                  </a:lnTo>
                  <a:lnTo>
                    <a:pt x="32" y="61"/>
                  </a:lnTo>
                  <a:lnTo>
                    <a:pt x="44" y="59"/>
                  </a:lnTo>
                  <a:lnTo>
                    <a:pt x="57" y="55"/>
                  </a:lnTo>
                  <a:lnTo>
                    <a:pt x="72" y="53"/>
                  </a:lnTo>
                  <a:lnTo>
                    <a:pt x="87" y="51"/>
                  </a:lnTo>
                  <a:lnTo>
                    <a:pt x="101" y="48"/>
                  </a:lnTo>
                  <a:lnTo>
                    <a:pt x="112" y="44"/>
                  </a:lnTo>
                  <a:lnTo>
                    <a:pt x="121" y="40"/>
                  </a:lnTo>
                  <a:lnTo>
                    <a:pt x="129" y="36"/>
                  </a:lnTo>
                  <a:lnTo>
                    <a:pt x="135" y="31"/>
                  </a:lnTo>
                  <a:lnTo>
                    <a:pt x="140" y="27"/>
                  </a:lnTo>
                  <a:lnTo>
                    <a:pt x="142" y="21"/>
                  </a:lnTo>
                  <a:lnTo>
                    <a:pt x="142" y="21"/>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0" name="Freeform 11"/>
            <p:cNvSpPr/>
            <p:nvPr/>
          </p:nvSpPr>
          <p:spPr bwMode="auto">
            <a:xfrm>
              <a:off x="1450504" y="1837204"/>
              <a:ext cx="1011238" cy="460375"/>
            </a:xfrm>
            <a:custGeom>
              <a:avLst/>
              <a:gdLst>
                <a:gd name="T0" fmla="*/ 2 w 1273"/>
                <a:gd name="T1" fmla="*/ 28 h 579"/>
                <a:gd name="T2" fmla="*/ 9 w 1273"/>
                <a:gd name="T3" fmla="*/ 13 h 579"/>
                <a:gd name="T4" fmla="*/ 24 w 1273"/>
                <a:gd name="T5" fmla="*/ 3 h 579"/>
                <a:gd name="T6" fmla="*/ 45 w 1273"/>
                <a:gd name="T7" fmla="*/ 0 h 579"/>
                <a:gd name="T8" fmla="*/ 66 w 1273"/>
                <a:gd name="T9" fmla="*/ 5 h 579"/>
                <a:gd name="T10" fmla="*/ 87 w 1273"/>
                <a:gd name="T11" fmla="*/ 13 h 579"/>
                <a:gd name="T12" fmla="*/ 108 w 1273"/>
                <a:gd name="T13" fmla="*/ 26 h 579"/>
                <a:gd name="T14" fmla="*/ 140 w 1273"/>
                <a:gd name="T15" fmla="*/ 45 h 579"/>
                <a:gd name="T16" fmla="*/ 183 w 1273"/>
                <a:gd name="T17" fmla="*/ 72 h 579"/>
                <a:gd name="T18" fmla="*/ 236 w 1273"/>
                <a:gd name="T19" fmla="*/ 108 h 579"/>
                <a:gd name="T20" fmla="*/ 301 w 1273"/>
                <a:gd name="T21" fmla="*/ 151 h 579"/>
                <a:gd name="T22" fmla="*/ 371 w 1273"/>
                <a:gd name="T23" fmla="*/ 195 h 579"/>
                <a:gd name="T24" fmla="*/ 437 w 1273"/>
                <a:gd name="T25" fmla="*/ 234 h 579"/>
                <a:gd name="T26" fmla="*/ 526 w 1273"/>
                <a:gd name="T27" fmla="*/ 280 h 579"/>
                <a:gd name="T28" fmla="*/ 655 w 1273"/>
                <a:gd name="T29" fmla="*/ 337 h 579"/>
                <a:gd name="T30" fmla="*/ 776 w 1273"/>
                <a:gd name="T31" fmla="*/ 382 h 579"/>
                <a:gd name="T32" fmla="*/ 889 w 1273"/>
                <a:gd name="T33" fmla="*/ 414 h 579"/>
                <a:gd name="T34" fmla="*/ 995 w 1273"/>
                <a:gd name="T35" fmla="*/ 431 h 579"/>
                <a:gd name="T36" fmla="*/ 1073 w 1273"/>
                <a:gd name="T37" fmla="*/ 441 h 579"/>
                <a:gd name="T38" fmla="*/ 1114 w 1273"/>
                <a:gd name="T39" fmla="*/ 444 h 579"/>
                <a:gd name="T40" fmla="*/ 1152 w 1273"/>
                <a:gd name="T41" fmla="*/ 446 h 579"/>
                <a:gd name="T42" fmla="*/ 1184 w 1273"/>
                <a:gd name="T43" fmla="*/ 446 h 579"/>
                <a:gd name="T44" fmla="*/ 1211 w 1273"/>
                <a:gd name="T45" fmla="*/ 446 h 579"/>
                <a:gd name="T46" fmla="*/ 1234 w 1273"/>
                <a:gd name="T47" fmla="*/ 448 h 579"/>
                <a:gd name="T48" fmla="*/ 1251 w 1273"/>
                <a:gd name="T49" fmla="*/ 452 h 579"/>
                <a:gd name="T50" fmla="*/ 1264 w 1273"/>
                <a:gd name="T51" fmla="*/ 454 h 579"/>
                <a:gd name="T52" fmla="*/ 1272 w 1273"/>
                <a:gd name="T53" fmla="*/ 458 h 579"/>
                <a:gd name="T54" fmla="*/ 1272 w 1273"/>
                <a:gd name="T55" fmla="*/ 463 h 579"/>
                <a:gd name="T56" fmla="*/ 1262 w 1273"/>
                <a:gd name="T57" fmla="*/ 473 h 579"/>
                <a:gd name="T58" fmla="*/ 1245 w 1273"/>
                <a:gd name="T59" fmla="*/ 484 h 579"/>
                <a:gd name="T60" fmla="*/ 1220 w 1273"/>
                <a:gd name="T61" fmla="*/ 497 h 579"/>
                <a:gd name="T62" fmla="*/ 1188 w 1273"/>
                <a:gd name="T63" fmla="*/ 513 h 579"/>
                <a:gd name="T64" fmla="*/ 1133 w 1273"/>
                <a:gd name="T65" fmla="*/ 533 h 579"/>
                <a:gd name="T66" fmla="*/ 1056 w 1273"/>
                <a:gd name="T67" fmla="*/ 556 h 579"/>
                <a:gd name="T68" fmla="*/ 991 w 1273"/>
                <a:gd name="T69" fmla="*/ 571 h 579"/>
                <a:gd name="T70" fmla="*/ 935 w 1273"/>
                <a:gd name="T71" fmla="*/ 579 h 579"/>
                <a:gd name="T72" fmla="*/ 887 w 1273"/>
                <a:gd name="T73" fmla="*/ 579 h 579"/>
                <a:gd name="T74" fmla="*/ 849 w 1273"/>
                <a:gd name="T75" fmla="*/ 575 h 579"/>
                <a:gd name="T76" fmla="*/ 827 w 1273"/>
                <a:gd name="T77" fmla="*/ 566 h 579"/>
                <a:gd name="T78" fmla="*/ 793 w 1273"/>
                <a:gd name="T79" fmla="*/ 549 h 579"/>
                <a:gd name="T80" fmla="*/ 749 w 1273"/>
                <a:gd name="T81" fmla="*/ 522 h 579"/>
                <a:gd name="T82" fmla="*/ 692 w 1273"/>
                <a:gd name="T83" fmla="*/ 488 h 579"/>
                <a:gd name="T84" fmla="*/ 626 w 1273"/>
                <a:gd name="T85" fmla="*/ 444 h 579"/>
                <a:gd name="T86" fmla="*/ 503 w 1273"/>
                <a:gd name="T87" fmla="*/ 365 h 579"/>
                <a:gd name="T88" fmla="*/ 369 w 1273"/>
                <a:gd name="T89" fmla="*/ 272 h 579"/>
                <a:gd name="T90" fmla="*/ 248 w 1273"/>
                <a:gd name="T91" fmla="*/ 183 h 579"/>
                <a:gd name="T92" fmla="*/ 193 w 1273"/>
                <a:gd name="T93" fmla="*/ 145 h 579"/>
                <a:gd name="T94" fmla="*/ 145 w 1273"/>
                <a:gd name="T95" fmla="*/ 117 h 579"/>
                <a:gd name="T96" fmla="*/ 108 w 1273"/>
                <a:gd name="T97" fmla="*/ 94 h 579"/>
                <a:gd name="T98" fmla="*/ 77 w 1273"/>
                <a:gd name="T99" fmla="*/ 77 h 579"/>
                <a:gd name="T100" fmla="*/ 55 w 1273"/>
                <a:gd name="T101" fmla="*/ 70 h 579"/>
                <a:gd name="T102" fmla="*/ 28 w 1273"/>
                <a:gd name="T103" fmla="*/ 62 h 579"/>
                <a:gd name="T104" fmla="*/ 7 w 1273"/>
                <a:gd name="T105" fmla="*/ 55 h 579"/>
                <a:gd name="T106" fmla="*/ 0 w 1273"/>
                <a:gd name="T107" fmla="*/ 41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3" h="579">
                  <a:moveTo>
                    <a:pt x="0" y="41"/>
                  </a:moveTo>
                  <a:lnTo>
                    <a:pt x="2" y="34"/>
                  </a:lnTo>
                  <a:lnTo>
                    <a:pt x="2" y="28"/>
                  </a:lnTo>
                  <a:lnTo>
                    <a:pt x="4" y="22"/>
                  </a:lnTo>
                  <a:lnTo>
                    <a:pt x="5" y="17"/>
                  </a:lnTo>
                  <a:lnTo>
                    <a:pt x="9" y="13"/>
                  </a:lnTo>
                  <a:lnTo>
                    <a:pt x="13" y="9"/>
                  </a:lnTo>
                  <a:lnTo>
                    <a:pt x="19" y="5"/>
                  </a:lnTo>
                  <a:lnTo>
                    <a:pt x="24" y="3"/>
                  </a:lnTo>
                  <a:lnTo>
                    <a:pt x="30" y="2"/>
                  </a:lnTo>
                  <a:lnTo>
                    <a:pt x="38" y="0"/>
                  </a:lnTo>
                  <a:lnTo>
                    <a:pt x="45" y="0"/>
                  </a:lnTo>
                  <a:lnTo>
                    <a:pt x="51" y="2"/>
                  </a:lnTo>
                  <a:lnTo>
                    <a:pt x="58" y="3"/>
                  </a:lnTo>
                  <a:lnTo>
                    <a:pt x="66" y="5"/>
                  </a:lnTo>
                  <a:lnTo>
                    <a:pt x="75" y="7"/>
                  </a:lnTo>
                  <a:lnTo>
                    <a:pt x="83" y="9"/>
                  </a:lnTo>
                  <a:lnTo>
                    <a:pt x="87" y="13"/>
                  </a:lnTo>
                  <a:lnTo>
                    <a:pt x="92" y="17"/>
                  </a:lnTo>
                  <a:lnTo>
                    <a:pt x="100" y="20"/>
                  </a:lnTo>
                  <a:lnTo>
                    <a:pt x="108" y="26"/>
                  </a:lnTo>
                  <a:lnTo>
                    <a:pt x="117" y="32"/>
                  </a:lnTo>
                  <a:lnTo>
                    <a:pt x="127" y="37"/>
                  </a:lnTo>
                  <a:lnTo>
                    <a:pt x="140" y="45"/>
                  </a:lnTo>
                  <a:lnTo>
                    <a:pt x="153" y="53"/>
                  </a:lnTo>
                  <a:lnTo>
                    <a:pt x="166" y="62"/>
                  </a:lnTo>
                  <a:lnTo>
                    <a:pt x="183" y="72"/>
                  </a:lnTo>
                  <a:lnTo>
                    <a:pt x="200" y="83"/>
                  </a:lnTo>
                  <a:lnTo>
                    <a:pt x="217" y="94"/>
                  </a:lnTo>
                  <a:lnTo>
                    <a:pt x="236" y="108"/>
                  </a:lnTo>
                  <a:lnTo>
                    <a:pt x="257" y="121"/>
                  </a:lnTo>
                  <a:lnTo>
                    <a:pt x="278" y="136"/>
                  </a:lnTo>
                  <a:lnTo>
                    <a:pt x="301" y="151"/>
                  </a:lnTo>
                  <a:lnTo>
                    <a:pt x="323" y="166"/>
                  </a:lnTo>
                  <a:lnTo>
                    <a:pt x="346" y="181"/>
                  </a:lnTo>
                  <a:lnTo>
                    <a:pt x="371" y="195"/>
                  </a:lnTo>
                  <a:lnTo>
                    <a:pt x="391" y="210"/>
                  </a:lnTo>
                  <a:lnTo>
                    <a:pt x="414" y="223"/>
                  </a:lnTo>
                  <a:lnTo>
                    <a:pt x="437" y="234"/>
                  </a:lnTo>
                  <a:lnTo>
                    <a:pt x="460" y="248"/>
                  </a:lnTo>
                  <a:lnTo>
                    <a:pt x="482" y="259"/>
                  </a:lnTo>
                  <a:lnTo>
                    <a:pt x="526" y="280"/>
                  </a:lnTo>
                  <a:lnTo>
                    <a:pt x="569" y="301"/>
                  </a:lnTo>
                  <a:lnTo>
                    <a:pt x="613" y="320"/>
                  </a:lnTo>
                  <a:lnTo>
                    <a:pt x="655" y="337"/>
                  </a:lnTo>
                  <a:lnTo>
                    <a:pt x="696" y="354"/>
                  </a:lnTo>
                  <a:lnTo>
                    <a:pt x="736" y="369"/>
                  </a:lnTo>
                  <a:lnTo>
                    <a:pt x="776" y="382"/>
                  </a:lnTo>
                  <a:lnTo>
                    <a:pt x="814" y="395"/>
                  </a:lnTo>
                  <a:lnTo>
                    <a:pt x="851" y="405"/>
                  </a:lnTo>
                  <a:lnTo>
                    <a:pt x="889" y="414"/>
                  </a:lnTo>
                  <a:lnTo>
                    <a:pt x="925" y="422"/>
                  </a:lnTo>
                  <a:lnTo>
                    <a:pt x="961" y="427"/>
                  </a:lnTo>
                  <a:lnTo>
                    <a:pt x="995" y="431"/>
                  </a:lnTo>
                  <a:lnTo>
                    <a:pt x="1027" y="435"/>
                  </a:lnTo>
                  <a:lnTo>
                    <a:pt x="1060" y="439"/>
                  </a:lnTo>
                  <a:lnTo>
                    <a:pt x="1073" y="441"/>
                  </a:lnTo>
                  <a:lnTo>
                    <a:pt x="1088" y="441"/>
                  </a:lnTo>
                  <a:lnTo>
                    <a:pt x="1101" y="443"/>
                  </a:lnTo>
                  <a:lnTo>
                    <a:pt x="1114" y="444"/>
                  </a:lnTo>
                  <a:lnTo>
                    <a:pt x="1128" y="444"/>
                  </a:lnTo>
                  <a:lnTo>
                    <a:pt x="1141" y="444"/>
                  </a:lnTo>
                  <a:lnTo>
                    <a:pt x="1152" y="446"/>
                  </a:lnTo>
                  <a:lnTo>
                    <a:pt x="1164" y="446"/>
                  </a:lnTo>
                  <a:lnTo>
                    <a:pt x="1175" y="446"/>
                  </a:lnTo>
                  <a:lnTo>
                    <a:pt x="1184" y="446"/>
                  </a:lnTo>
                  <a:lnTo>
                    <a:pt x="1194" y="446"/>
                  </a:lnTo>
                  <a:lnTo>
                    <a:pt x="1203" y="446"/>
                  </a:lnTo>
                  <a:lnTo>
                    <a:pt x="1211" y="446"/>
                  </a:lnTo>
                  <a:lnTo>
                    <a:pt x="1220" y="448"/>
                  </a:lnTo>
                  <a:lnTo>
                    <a:pt x="1228" y="448"/>
                  </a:lnTo>
                  <a:lnTo>
                    <a:pt x="1234" y="448"/>
                  </a:lnTo>
                  <a:lnTo>
                    <a:pt x="1241" y="450"/>
                  </a:lnTo>
                  <a:lnTo>
                    <a:pt x="1247" y="450"/>
                  </a:lnTo>
                  <a:lnTo>
                    <a:pt x="1251" y="452"/>
                  </a:lnTo>
                  <a:lnTo>
                    <a:pt x="1256" y="452"/>
                  </a:lnTo>
                  <a:lnTo>
                    <a:pt x="1260" y="454"/>
                  </a:lnTo>
                  <a:lnTo>
                    <a:pt x="1264" y="454"/>
                  </a:lnTo>
                  <a:lnTo>
                    <a:pt x="1268" y="456"/>
                  </a:lnTo>
                  <a:lnTo>
                    <a:pt x="1270" y="456"/>
                  </a:lnTo>
                  <a:lnTo>
                    <a:pt x="1272" y="458"/>
                  </a:lnTo>
                  <a:lnTo>
                    <a:pt x="1273" y="460"/>
                  </a:lnTo>
                  <a:lnTo>
                    <a:pt x="1273" y="461"/>
                  </a:lnTo>
                  <a:lnTo>
                    <a:pt x="1272" y="463"/>
                  </a:lnTo>
                  <a:lnTo>
                    <a:pt x="1270" y="467"/>
                  </a:lnTo>
                  <a:lnTo>
                    <a:pt x="1266" y="469"/>
                  </a:lnTo>
                  <a:lnTo>
                    <a:pt x="1262" y="473"/>
                  </a:lnTo>
                  <a:lnTo>
                    <a:pt x="1258" y="477"/>
                  </a:lnTo>
                  <a:lnTo>
                    <a:pt x="1253" y="480"/>
                  </a:lnTo>
                  <a:lnTo>
                    <a:pt x="1245" y="484"/>
                  </a:lnTo>
                  <a:lnTo>
                    <a:pt x="1237" y="488"/>
                  </a:lnTo>
                  <a:lnTo>
                    <a:pt x="1230" y="492"/>
                  </a:lnTo>
                  <a:lnTo>
                    <a:pt x="1220" y="497"/>
                  </a:lnTo>
                  <a:lnTo>
                    <a:pt x="1211" y="501"/>
                  </a:lnTo>
                  <a:lnTo>
                    <a:pt x="1200" y="507"/>
                  </a:lnTo>
                  <a:lnTo>
                    <a:pt x="1188" y="513"/>
                  </a:lnTo>
                  <a:lnTo>
                    <a:pt x="1175" y="518"/>
                  </a:lnTo>
                  <a:lnTo>
                    <a:pt x="1162" y="524"/>
                  </a:lnTo>
                  <a:lnTo>
                    <a:pt x="1133" y="533"/>
                  </a:lnTo>
                  <a:lnTo>
                    <a:pt x="1107" y="541"/>
                  </a:lnTo>
                  <a:lnTo>
                    <a:pt x="1080" y="549"/>
                  </a:lnTo>
                  <a:lnTo>
                    <a:pt x="1056" y="556"/>
                  </a:lnTo>
                  <a:lnTo>
                    <a:pt x="1033" y="562"/>
                  </a:lnTo>
                  <a:lnTo>
                    <a:pt x="1010" y="567"/>
                  </a:lnTo>
                  <a:lnTo>
                    <a:pt x="991" y="571"/>
                  </a:lnTo>
                  <a:lnTo>
                    <a:pt x="972" y="575"/>
                  </a:lnTo>
                  <a:lnTo>
                    <a:pt x="954" y="577"/>
                  </a:lnTo>
                  <a:lnTo>
                    <a:pt x="935" y="579"/>
                  </a:lnTo>
                  <a:lnTo>
                    <a:pt x="918" y="579"/>
                  </a:lnTo>
                  <a:lnTo>
                    <a:pt x="902" y="579"/>
                  </a:lnTo>
                  <a:lnTo>
                    <a:pt x="887" y="579"/>
                  </a:lnTo>
                  <a:lnTo>
                    <a:pt x="872" y="579"/>
                  </a:lnTo>
                  <a:lnTo>
                    <a:pt x="861" y="577"/>
                  </a:lnTo>
                  <a:lnTo>
                    <a:pt x="849" y="575"/>
                  </a:lnTo>
                  <a:lnTo>
                    <a:pt x="842" y="573"/>
                  </a:lnTo>
                  <a:lnTo>
                    <a:pt x="834" y="569"/>
                  </a:lnTo>
                  <a:lnTo>
                    <a:pt x="827" y="566"/>
                  </a:lnTo>
                  <a:lnTo>
                    <a:pt x="817" y="562"/>
                  </a:lnTo>
                  <a:lnTo>
                    <a:pt x="806" y="556"/>
                  </a:lnTo>
                  <a:lnTo>
                    <a:pt x="793" y="549"/>
                  </a:lnTo>
                  <a:lnTo>
                    <a:pt x="779" y="541"/>
                  </a:lnTo>
                  <a:lnTo>
                    <a:pt x="764" y="533"/>
                  </a:lnTo>
                  <a:lnTo>
                    <a:pt x="749" y="522"/>
                  </a:lnTo>
                  <a:lnTo>
                    <a:pt x="730" y="513"/>
                  </a:lnTo>
                  <a:lnTo>
                    <a:pt x="713" y="501"/>
                  </a:lnTo>
                  <a:lnTo>
                    <a:pt x="692" y="488"/>
                  </a:lnTo>
                  <a:lnTo>
                    <a:pt x="672" y="475"/>
                  </a:lnTo>
                  <a:lnTo>
                    <a:pt x="649" y="460"/>
                  </a:lnTo>
                  <a:lnTo>
                    <a:pt x="626" y="444"/>
                  </a:lnTo>
                  <a:lnTo>
                    <a:pt x="602" y="427"/>
                  </a:lnTo>
                  <a:lnTo>
                    <a:pt x="552" y="395"/>
                  </a:lnTo>
                  <a:lnTo>
                    <a:pt x="503" y="365"/>
                  </a:lnTo>
                  <a:lnTo>
                    <a:pt x="456" y="333"/>
                  </a:lnTo>
                  <a:lnTo>
                    <a:pt x="412" y="302"/>
                  </a:lnTo>
                  <a:lnTo>
                    <a:pt x="369" y="272"/>
                  </a:lnTo>
                  <a:lnTo>
                    <a:pt x="327" y="242"/>
                  </a:lnTo>
                  <a:lnTo>
                    <a:pt x="285" y="212"/>
                  </a:lnTo>
                  <a:lnTo>
                    <a:pt x="248" y="183"/>
                  </a:lnTo>
                  <a:lnTo>
                    <a:pt x="229" y="170"/>
                  </a:lnTo>
                  <a:lnTo>
                    <a:pt x="210" y="157"/>
                  </a:lnTo>
                  <a:lnTo>
                    <a:pt x="193" y="145"/>
                  </a:lnTo>
                  <a:lnTo>
                    <a:pt x="176" y="136"/>
                  </a:lnTo>
                  <a:lnTo>
                    <a:pt x="161" y="126"/>
                  </a:lnTo>
                  <a:lnTo>
                    <a:pt x="145" y="117"/>
                  </a:lnTo>
                  <a:lnTo>
                    <a:pt x="132" y="108"/>
                  </a:lnTo>
                  <a:lnTo>
                    <a:pt x="119" y="100"/>
                  </a:lnTo>
                  <a:lnTo>
                    <a:pt x="108" y="94"/>
                  </a:lnTo>
                  <a:lnTo>
                    <a:pt x="96" y="89"/>
                  </a:lnTo>
                  <a:lnTo>
                    <a:pt x="87" y="83"/>
                  </a:lnTo>
                  <a:lnTo>
                    <a:pt x="77" y="77"/>
                  </a:lnTo>
                  <a:lnTo>
                    <a:pt x="68" y="73"/>
                  </a:lnTo>
                  <a:lnTo>
                    <a:pt x="60" y="72"/>
                  </a:lnTo>
                  <a:lnTo>
                    <a:pt x="55" y="70"/>
                  </a:lnTo>
                  <a:lnTo>
                    <a:pt x="47" y="68"/>
                  </a:lnTo>
                  <a:lnTo>
                    <a:pt x="38" y="64"/>
                  </a:lnTo>
                  <a:lnTo>
                    <a:pt x="28" y="62"/>
                  </a:lnTo>
                  <a:lnTo>
                    <a:pt x="21" y="60"/>
                  </a:lnTo>
                  <a:lnTo>
                    <a:pt x="13" y="56"/>
                  </a:lnTo>
                  <a:lnTo>
                    <a:pt x="7" y="55"/>
                  </a:lnTo>
                  <a:lnTo>
                    <a:pt x="4" y="51"/>
                  </a:lnTo>
                  <a:lnTo>
                    <a:pt x="2" y="47"/>
                  </a:lnTo>
                  <a:lnTo>
                    <a:pt x="0" y="41"/>
                  </a:lnTo>
                  <a:lnTo>
                    <a:pt x="0" y="41"/>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1" name="Freeform 12"/>
            <p:cNvSpPr/>
            <p:nvPr/>
          </p:nvSpPr>
          <p:spPr bwMode="auto">
            <a:xfrm>
              <a:off x="2063279" y="1524467"/>
              <a:ext cx="96838" cy="88900"/>
            </a:xfrm>
            <a:custGeom>
              <a:avLst/>
              <a:gdLst>
                <a:gd name="T0" fmla="*/ 0 w 123"/>
                <a:gd name="T1" fmla="*/ 13 h 114"/>
                <a:gd name="T2" fmla="*/ 0 w 123"/>
                <a:gd name="T3" fmla="*/ 11 h 114"/>
                <a:gd name="T4" fmla="*/ 2 w 123"/>
                <a:gd name="T5" fmla="*/ 9 h 114"/>
                <a:gd name="T6" fmla="*/ 4 w 123"/>
                <a:gd name="T7" fmla="*/ 8 h 114"/>
                <a:gd name="T8" fmla="*/ 6 w 123"/>
                <a:gd name="T9" fmla="*/ 6 h 114"/>
                <a:gd name="T10" fmla="*/ 9 w 123"/>
                <a:gd name="T11" fmla="*/ 4 h 114"/>
                <a:gd name="T12" fmla="*/ 13 w 123"/>
                <a:gd name="T13" fmla="*/ 2 h 114"/>
                <a:gd name="T14" fmla="*/ 17 w 123"/>
                <a:gd name="T15" fmla="*/ 2 h 114"/>
                <a:gd name="T16" fmla="*/ 24 w 123"/>
                <a:gd name="T17" fmla="*/ 0 h 114"/>
                <a:gd name="T18" fmla="*/ 30 w 123"/>
                <a:gd name="T19" fmla="*/ 2 h 114"/>
                <a:gd name="T20" fmla="*/ 38 w 123"/>
                <a:gd name="T21" fmla="*/ 2 h 114"/>
                <a:gd name="T22" fmla="*/ 51 w 123"/>
                <a:gd name="T23" fmla="*/ 6 h 114"/>
                <a:gd name="T24" fmla="*/ 66 w 123"/>
                <a:gd name="T25" fmla="*/ 9 h 114"/>
                <a:gd name="T26" fmla="*/ 74 w 123"/>
                <a:gd name="T27" fmla="*/ 11 h 114"/>
                <a:gd name="T28" fmla="*/ 83 w 123"/>
                <a:gd name="T29" fmla="*/ 13 h 114"/>
                <a:gd name="T30" fmla="*/ 89 w 123"/>
                <a:gd name="T31" fmla="*/ 19 h 114"/>
                <a:gd name="T32" fmla="*/ 95 w 123"/>
                <a:gd name="T33" fmla="*/ 25 h 114"/>
                <a:gd name="T34" fmla="*/ 100 w 123"/>
                <a:gd name="T35" fmla="*/ 30 h 114"/>
                <a:gd name="T36" fmla="*/ 104 w 123"/>
                <a:gd name="T37" fmla="*/ 38 h 114"/>
                <a:gd name="T38" fmla="*/ 110 w 123"/>
                <a:gd name="T39" fmla="*/ 44 h 114"/>
                <a:gd name="T40" fmla="*/ 113 w 123"/>
                <a:gd name="T41" fmla="*/ 51 h 114"/>
                <a:gd name="T42" fmla="*/ 115 w 123"/>
                <a:gd name="T43" fmla="*/ 59 h 114"/>
                <a:gd name="T44" fmla="*/ 117 w 123"/>
                <a:gd name="T45" fmla="*/ 64 h 114"/>
                <a:gd name="T46" fmla="*/ 119 w 123"/>
                <a:gd name="T47" fmla="*/ 74 h 114"/>
                <a:gd name="T48" fmla="*/ 121 w 123"/>
                <a:gd name="T49" fmla="*/ 81 h 114"/>
                <a:gd name="T50" fmla="*/ 123 w 123"/>
                <a:gd name="T51" fmla="*/ 89 h 114"/>
                <a:gd name="T52" fmla="*/ 123 w 123"/>
                <a:gd name="T53" fmla="*/ 95 h 114"/>
                <a:gd name="T54" fmla="*/ 123 w 123"/>
                <a:gd name="T55" fmla="*/ 100 h 114"/>
                <a:gd name="T56" fmla="*/ 121 w 123"/>
                <a:gd name="T57" fmla="*/ 104 h 114"/>
                <a:gd name="T58" fmla="*/ 119 w 123"/>
                <a:gd name="T59" fmla="*/ 108 h 114"/>
                <a:gd name="T60" fmla="*/ 117 w 123"/>
                <a:gd name="T61" fmla="*/ 110 h 114"/>
                <a:gd name="T62" fmla="*/ 115 w 123"/>
                <a:gd name="T63" fmla="*/ 112 h 114"/>
                <a:gd name="T64" fmla="*/ 112 w 123"/>
                <a:gd name="T65" fmla="*/ 114 h 114"/>
                <a:gd name="T66" fmla="*/ 108 w 123"/>
                <a:gd name="T67" fmla="*/ 114 h 114"/>
                <a:gd name="T68" fmla="*/ 104 w 123"/>
                <a:gd name="T69" fmla="*/ 114 h 114"/>
                <a:gd name="T70" fmla="*/ 96 w 123"/>
                <a:gd name="T71" fmla="*/ 112 h 114"/>
                <a:gd name="T72" fmla="*/ 91 w 123"/>
                <a:gd name="T73" fmla="*/ 108 h 114"/>
                <a:gd name="T74" fmla="*/ 81 w 123"/>
                <a:gd name="T75" fmla="*/ 104 h 114"/>
                <a:gd name="T76" fmla="*/ 72 w 123"/>
                <a:gd name="T77" fmla="*/ 97 h 114"/>
                <a:gd name="T78" fmla="*/ 60 w 123"/>
                <a:gd name="T79" fmla="*/ 91 h 114"/>
                <a:gd name="T80" fmla="*/ 51 w 123"/>
                <a:gd name="T81" fmla="*/ 83 h 114"/>
                <a:gd name="T82" fmla="*/ 43 w 123"/>
                <a:gd name="T83" fmla="*/ 78 h 114"/>
                <a:gd name="T84" fmla="*/ 36 w 123"/>
                <a:gd name="T85" fmla="*/ 72 h 114"/>
                <a:gd name="T86" fmla="*/ 30 w 123"/>
                <a:gd name="T87" fmla="*/ 66 h 114"/>
                <a:gd name="T88" fmla="*/ 24 w 123"/>
                <a:gd name="T89" fmla="*/ 59 h 114"/>
                <a:gd name="T90" fmla="*/ 21 w 123"/>
                <a:gd name="T91" fmla="*/ 53 h 114"/>
                <a:gd name="T92" fmla="*/ 19 w 123"/>
                <a:gd name="T93" fmla="*/ 45 h 114"/>
                <a:gd name="T94" fmla="*/ 13 w 123"/>
                <a:gd name="T95" fmla="*/ 40 h 114"/>
                <a:gd name="T96" fmla="*/ 9 w 123"/>
                <a:gd name="T97" fmla="*/ 34 h 114"/>
                <a:gd name="T98" fmla="*/ 7 w 123"/>
                <a:gd name="T99" fmla="*/ 28 h 114"/>
                <a:gd name="T100" fmla="*/ 6 w 123"/>
                <a:gd name="T101" fmla="*/ 25 h 114"/>
                <a:gd name="T102" fmla="*/ 2 w 123"/>
                <a:gd name="T103" fmla="*/ 21 h 114"/>
                <a:gd name="T104" fmla="*/ 2 w 123"/>
                <a:gd name="T105" fmla="*/ 19 h 114"/>
                <a:gd name="T106" fmla="*/ 0 w 123"/>
                <a:gd name="T107" fmla="*/ 17 h 114"/>
                <a:gd name="T108" fmla="*/ 0 w 123"/>
                <a:gd name="T109" fmla="*/ 13 h 114"/>
                <a:gd name="T110" fmla="*/ 0 w 123"/>
                <a:gd name="T111" fmla="*/ 1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114">
                  <a:moveTo>
                    <a:pt x="0" y="13"/>
                  </a:moveTo>
                  <a:lnTo>
                    <a:pt x="0" y="11"/>
                  </a:lnTo>
                  <a:lnTo>
                    <a:pt x="2" y="9"/>
                  </a:lnTo>
                  <a:lnTo>
                    <a:pt x="4" y="8"/>
                  </a:lnTo>
                  <a:lnTo>
                    <a:pt x="6" y="6"/>
                  </a:lnTo>
                  <a:lnTo>
                    <a:pt x="9" y="4"/>
                  </a:lnTo>
                  <a:lnTo>
                    <a:pt x="13" y="2"/>
                  </a:lnTo>
                  <a:lnTo>
                    <a:pt x="17" y="2"/>
                  </a:lnTo>
                  <a:lnTo>
                    <a:pt x="24" y="0"/>
                  </a:lnTo>
                  <a:lnTo>
                    <a:pt x="30" y="2"/>
                  </a:lnTo>
                  <a:lnTo>
                    <a:pt x="38" y="2"/>
                  </a:lnTo>
                  <a:lnTo>
                    <a:pt x="51" y="6"/>
                  </a:lnTo>
                  <a:lnTo>
                    <a:pt x="66" y="9"/>
                  </a:lnTo>
                  <a:lnTo>
                    <a:pt x="74" y="11"/>
                  </a:lnTo>
                  <a:lnTo>
                    <a:pt x="83" y="13"/>
                  </a:lnTo>
                  <a:lnTo>
                    <a:pt x="89" y="19"/>
                  </a:lnTo>
                  <a:lnTo>
                    <a:pt x="95" y="25"/>
                  </a:lnTo>
                  <a:lnTo>
                    <a:pt x="100" y="30"/>
                  </a:lnTo>
                  <a:lnTo>
                    <a:pt x="104" y="38"/>
                  </a:lnTo>
                  <a:lnTo>
                    <a:pt x="110" y="44"/>
                  </a:lnTo>
                  <a:lnTo>
                    <a:pt x="113" y="51"/>
                  </a:lnTo>
                  <a:lnTo>
                    <a:pt x="115" y="59"/>
                  </a:lnTo>
                  <a:lnTo>
                    <a:pt x="117" y="64"/>
                  </a:lnTo>
                  <a:lnTo>
                    <a:pt x="119" y="74"/>
                  </a:lnTo>
                  <a:lnTo>
                    <a:pt x="121" y="81"/>
                  </a:lnTo>
                  <a:lnTo>
                    <a:pt x="123" y="89"/>
                  </a:lnTo>
                  <a:lnTo>
                    <a:pt x="123" y="95"/>
                  </a:lnTo>
                  <a:lnTo>
                    <a:pt x="123" y="100"/>
                  </a:lnTo>
                  <a:lnTo>
                    <a:pt x="121" y="104"/>
                  </a:lnTo>
                  <a:lnTo>
                    <a:pt x="119" y="108"/>
                  </a:lnTo>
                  <a:lnTo>
                    <a:pt x="117" y="110"/>
                  </a:lnTo>
                  <a:lnTo>
                    <a:pt x="115" y="112"/>
                  </a:lnTo>
                  <a:lnTo>
                    <a:pt x="112" y="114"/>
                  </a:lnTo>
                  <a:lnTo>
                    <a:pt x="108" y="114"/>
                  </a:lnTo>
                  <a:lnTo>
                    <a:pt x="104" y="114"/>
                  </a:lnTo>
                  <a:lnTo>
                    <a:pt x="96" y="112"/>
                  </a:lnTo>
                  <a:lnTo>
                    <a:pt x="91" y="108"/>
                  </a:lnTo>
                  <a:lnTo>
                    <a:pt x="81" y="104"/>
                  </a:lnTo>
                  <a:lnTo>
                    <a:pt x="72" y="97"/>
                  </a:lnTo>
                  <a:lnTo>
                    <a:pt x="60" y="91"/>
                  </a:lnTo>
                  <a:lnTo>
                    <a:pt x="51" y="83"/>
                  </a:lnTo>
                  <a:lnTo>
                    <a:pt x="43" y="78"/>
                  </a:lnTo>
                  <a:lnTo>
                    <a:pt x="36" y="72"/>
                  </a:lnTo>
                  <a:lnTo>
                    <a:pt x="30" y="66"/>
                  </a:lnTo>
                  <a:lnTo>
                    <a:pt x="24" y="59"/>
                  </a:lnTo>
                  <a:lnTo>
                    <a:pt x="21" y="53"/>
                  </a:lnTo>
                  <a:lnTo>
                    <a:pt x="19" y="45"/>
                  </a:lnTo>
                  <a:lnTo>
                    <a:pt x="13" y="40"/>
                  </a:lnTo>
                  <a:lnTo>
                    <a:pt x="9" y="34"/>
                  </a:lnTo>
                  <a:lnTo>
                    <a:pt x="7" y="28"/>
                  </a:lnTo>
                  <a:lnTo>
                    <a:pt x="6" y="25"/>
                  </a:lnTo>
                  <a:lnTo>
                    <a:pt x="2" y="21"/>
                  </a:lnTo>
                  <a:lnTo>
                    <a:pt x="2" y="19"/>
                  </a:lnTo>
                  <a:lnTo>
                    <a:pt x="0" y="17"/>
                  </a:lnTo>
                  <a:lnTo>
                    <a:pt x="0" y="13"/>
                  </a:lnTo>
                  <a:lnTo>
                    <a:pt x="0" y="13"/>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2" name="Freeform 13"/>
            <p:cNvSpPr/>
            <p:nvPr/>
          </p:nvSpPr>
          <p:spPr bwMode="auto">
            <a:xfrm>
              <a:off x="1823566" y="1532404"/>
              <a:ext cx="90488" cy="117475"/>
            </a:xfrm>
            <a:custGeom>
              <a:avLst/>
              <a:gdLst>
                <a:gd name="T0" fmla="*/ 43 w 114"/>
                <a:gd name="T1" fmla="*/ 12 h 148"/>
                <a:gd name="T2" fmla="*/ 57 w 114"/>
                <a:gd name="T3" fmla="*/ 19 h 148"/>
                <a:gd name="T4" fmla="*/ 70 w 114"/>
                <a:gd name="T5" fmla="*/ 29 h 148"/>
                <a:gd name="T6" fmla="*/ 83 w 114"/>
                <a:gd name="T7" fmla="*/ 40 h 148"/>
                <a:gd name="T8" fmla="*/ 95 w 114"/>
                <a:gd name="T9" fmla="*/ 55 h 148"/>
                <a:gd name="T10" fmla="*/ 104 w 114"/>
                <a:gd name="T11" fmla="*/ 69 h 148"/>
                <a:gd name="T12" fmla="*/ 110 w 114"/>
                <a:gd name="T13" fmla="*/ 84 h 148"/>
                <a:gd name="T14" fmla="*/ 112 w 114"/>
                <a:gd name="T15" fmla="*/ 99 h 148"/>
                <a:gd name="T16" fmla="*/ 112 w 114"/>
                <a:gd name="T17" fmla="*/ 112 h 148"/>
                <a:gd name="T18" fmla="*/ 110 w 114"/>
                <a:gd name="T19" fmla="*/ 123 h 148"/>
                <a:gd name="T20" fmla="*/ 106 w 114"/>
                <a:gd name="T21" fmla="*/ 135 h 148"/>
                <a:gd name="T22" fmla="*/ 98 w 114"/>
                <a:gd name="T23" fmla="*/ 140 h 148"/>
                <a:gd name="T24" fmla="*/ 91 w 114"/>
                <a:gd name="T25" fmla="*/ 146 h 148"/>
                <a:gd name="T26" fmla="*/ 83 w 114"/>
                <a:gd name="T27" fmla="*/ 148 h 148"/>
                <a:gd name="T28" fmla="*/ 78 w 114"/>
                <a:gd name="T29" fmla="*/ 148 h 148"/>
                <a:gd name="T30" fmla="*/ 74 w 114"/>
                <a:gd name="T31" fmla="*/ 146 h 148"/>
                <a:gd name="T32" fmla="*/ 68 w 114"/>
                <a:gd name="T33" fmla="*/ 140 h 148"/>
                <a:gd name="T34" fmla="*/ 62 w 114"/>
                <a:gd name="T35" fmla="*/ 131 h 148"/>
                <a:gd name="T36" fmla="*/ 55 w 114"/>
                <a:gd name="T37" fmla="*/ 120 h 148"/>
                <a:gd name="T38" fmla="*/ 49 w 114"/>
                <a:gd name="T39" fmla="*/ 108 h 148"/>
                <a:gd name="T40" fmla="*/ 42 w 114"/>
                <a:gd name="T41" fmla="*/ 97 h 148"/>
                <a:gd name="T42" fmla="*/ 34 w 114"/>
                <a:gd name="T43" fmla="*/ 82 h 148"/>
                <a:gd name="T44" fmla="*/ 26 w 114"/>
                <a:gd name="T45" fmla="*/ 65 h 148"/>
                <a:gd name="T46" fmla="*/ 19 w 114"/>
                <a:gd name="T47" fmla="*/ 51 h 148"/>
                <a:gd name="T48" fmla="*/ 11 w 114"/>
                <a:gd name="T49" fmla="*/ 38 h 148"/>
                <a:gd name="T50" fmla="*/ 8 w 114"/>
                <a:gd name="T51" fmla="*/ 29 h 148"/>
                <a:gd name="T52" fmla="*/ 2 w 114"/>
                <a:gd name="T53" fmla="*/ 16 h 148"/>
                <a:gd name="T54" fmla="*/ 0 w 114"/>
                <a:gd name="T55" fmla="*/ 6 h 148"/>
                <a:gd name="T56" fmla="*/ 4 w 114"/>
                <a:gd name="T57" fmla="*/ 0 h 148"/>
                <a:gd name="T58" fmla="*/ 9 w 114"/>
                <a:gd name="T59" fmla="*/ 0 h 148"/>
                <a:gd name="T60" fmla="*/ 19 w 114"/>
                <a:gd name="T61" fmla="*/ 2 h 148"/>
                <a:gd name="T62" fmla="*/ 30 w 114"/>
                <a:gd name="T63" fmla="*/ 6 h 148"/>
                <a:gd name="T64" fmla="*/ 36 w 114"/>
                <a:gd name="T65" fmla="*/ 1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4" h="148">
                  <a:moveTo>
                    <a:pt x="36" y="10"/>
                  </a:moveTo>
                  <a:lnTo>
                    <a:pt x="43" y="12"/>
                  </a:lnTo>
                  <a:lnTo>
                    <a:pt x="49" y="16"/>
                  </a:lnTo>
                  <a:lnTo>
                    <a:pt x="57" y="19"/>
                  </a:lnTo>
                  <a:lnTo>
                    <a:pt x="62" y="23"/>
                  </a:lnTo>
                  <a:lnTo>
                    <a:pt x="70" y="29"/>
                  </a:lnTo>
                  <a:lnTo>
                    <a:pt x="76" y="34"/>
                  </a:lnTo>
                  <a:lnTo>
                    <a:pt x="83" y="40"/>
                  </a:lnTo>
                  <a:lnTo>
                    <a:pt x="89" y="48"/>
                  </a:lnTo>
                  <a:lnTo>
                    <a:pt x="95" y="55"/>
                  </a:lnTo>
                  <a:lnTo>
                    <a:pt x="100" y="63"/>
                  </a:lnTo>
                  <a:lnTo>
                    <a:pt x="104" y="69"/>
                  </a:lnTo>
                  <a:lnTo>
                    <a:pt x="108" y="76"/>
                  </a:lnTo>
                  <a:lnTo>
                    <a:pt x="110" y="84"/>
                  </a:lnTo>
                  <a:lnTo>
                    <a:pt x="112" y="91"/>
                  </a:lnTo>
                  <a:lnTo>
                    <a:pt x="112" y="99"/>
                  </a:lnTo>
                  <a:lnTo>
                    <a:pt x="114" y="104"/>
                  </a:lnTo>
                  <a:lnTo>
                    <a:pt x="112" y="112"/>
                  </a:lnTo>
                  <a:lnTo>
                    <a:pt x="112" y="118"/>
                  </a:lnTo>
                  <a:lnTo>
                    <a:pt x="110" y="123"/>
                  </a:lnTo>
                  <a:lnTo>
                    <a:pt x="108" y="129"/>
                  </a:lnTo>
                  <a:lnTo>
                    <a:pt x="106" y="135"/>
                  </a:lnTo>
                  <a:lnTo>
                    <a:pt x="102" y="139"/>
                  </a:lnTo>
                  <a:lnTo>
                    <a:pt x="98" y="140"/>
                  </a:lnTo>
                  <a:lnTo>
                    <a:pt x="95" y="144"/>
                  </a:lnTo>
                  <a:lnTo>
                    <a:pt x="91" y="146"/>
                  </a:lnTo>
                  <a:lnTo>
                    <a:pt x="87" y="148"/>
                  </a:lnTo>
                  <a:lnTo>
                    <a:pt x="83" y="148"/>
                  </a:lnTo>
                  <a:lnTo>
                    <a:pt x="81" y="148"/>
                  </a:lnTo>
                  <a:lnTo>
                    <a:pt x="78" y="148"/>
                  </a:lnTo>
                  <a:lnTo>
                    <a:pt x="76" y="148"/>
                  </a:lnTo>
                  <a:lnTo>
                    <a:pt x="74" y="146"/>
                  </a:lnTo>
                  <a:lnTo>
                    <a:pt x="72" y="144"/>
                  </a:lnTo>
                  <a:lnTo>
                    <a:pt x="68" y="140"/>
                  </a:lnTo>
                  <a:lnTo>
                    <a:pt x="66" y="137"/>
                  </a:lnTo>
                  <a:lnTo>
                    <a:pt x="62" y="131"/>
                  </a:lnTo>
                  <a:lnTo>
                    <a:pt x="57" y="123"/>
                  </a:lnTo>
                  <a:lnTo>
                    <a:pt x="55" y="120"/>
                  </a:lnTo>
                  <a:lnTo>
                    <a:pt x="51" y="114"/>
                  </a:lnTo>
                  <a:lnTo>
                    <a:pt x="49" y="108"/>
                  </a:lnTo>
                  <a:lnTo>
                    <a:pt x="45" y="103"/>
                  </a:lnTo>
                  <a:lnTo>
                    <a:pt x="42" y="97"/>
                  </a:lnTo>
                  <a:lnTo>
                    <a:pt x="38" y="89"/>
                  </a:lnTo>
                  <a:lnTo>
                    <a:pt x="34" y="82"/>
                  </a:lnTo>
                  <a:lnTo>
                    <a:pt x="30" y="74"/>
                  </a:lnTo>
                  <a:lnTo>
                    <a:pt x="26" y="65"/>
                  </a:lnTo>
                  <a:lnTo>
                    <a:pt x="23" y="57"/>
                  </a:lnTo>
                  <a:lnTo>
                    <a:pt x="19" y="51"/>
                  </a:lnTo>
                  <a:lnTo>
                    <a:pt x="15" y="44"/>
                  </a:lnTo>
                  <a:lnTo>
                    <a:pt x="11" y="38"/>
                  </a:lnTo>
                  <a:lnTo>
                    <a:pt x="9" y="33"/>
                  </a:lnTo>
                  <a:lnTo>
                    <a:pt x="8" y="29"/>
                  </a:lnTo>
                  <a:lnTo>
                    <a:pt x="4" y="23"/>
                  </a:lnTo>
                  <a:lnTo>
                    <a:pt x="2" y="16"/>
                  </a:lnTo>
                  <a:lnTo>
                    <a:pt x="0" y="10"/>
                  </a:lnTo>
                  <a:lnTo>
                    <a:pt x="0" y="6"/>
                  </a:lnTo>
                  <a:lnTo>
                    <a:pt x="0" y="2"/>
                  </a:lnTo>
                  <a:lnTo>
                    <a:pt x="4" y="0"/>
                  </a:lnTo>
                  <a:lnTo>
                    <a:pt x="6" y="0"/>
                  </a:lnTo>
                  <a:lnTo>
                    <a:pt x="9" y="0"/>
                  </a:lnTo>
                  <a:lnTo>
                    <a:pt x="13" y="0"/>
                  </a:lnTo>
                  <a:lnTo>
                    <a:pt x="19" y="2"/>
                  </a:lnTo>
                  <a:lnTo>
                    <a:pt x="25" y="4"/>
                  </a:lnTo>
                  <a:lnTo>
                    <a:pt x="30" y="6"/>
                  </a:lnTo>
                  <a:lnTo>
                    <a:pt x="36" y="10"/>
                  </a:lnTo>
                  <a:lnTo>
                    <a:pt x="36" y="10"/>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3" name="Freeform 14"/>
            <p:cNvSpPr/>
            <p:nvPr/>
          </p:nvSpPr>
          <p:spPr bwMode="auto">
            <a:xfrm>
              <a:off x="1569566" y="1178392"/>
              <a:ext cx="104775" cy="534988"/>
            </a:xfrm>
            <a:custGeom>
              <a:avLst/>
              <a:gdLst>
                <a:gd name="T0" fmla="*/ 23 w 133"/>
                <a:gd name="T1" fmla="*/ 3 h 674"/>
                <a:gd name="T2" fmla="*/ 38 w 133"/>
                <a:gd name="T3" fmla="*/ 2 h 674"/>
                <a:gd name="T4" fmla="*/ 55 w 133"/>
                <a:gd name="T5" fmla="*/ 2 h 674"/>
                <a:gd name="T6" fmla="*/ 72 w 133"/>
                <a:gd name="T7" fmla="*/ 3 h 674"/>
                <a:gd name="T8" fmla="*/ 89 w 133"/>
                <a:gd name="T9" fmla="*/ 7 h 674"/>
                <a:gd name="T10" fmla="*/ 104 w 133"/>
                <a:gd name="T11" fmla="*/ 15 h 674"/>
                <a:gd name="T12" fmla="*/ 118 w 133"/>
                <a:gd name="T13" fmla="*/ 24 h 674"/>
                <a:gd name="T14" fmla="*/ 125 w 133"/>
                <a:gd name="T15" fmla="*/ 32 h 674"/>
                <a:gd name="T16" fmla="*/ 131 w 133"/>
                <a:gd name="T17" fmla="*/ 43 h 674"/>
                <a:gd name="T18" fmla="*/ 133 w 133"/>
                <a:gd name="T19" fmla="*/ 56 h 674"/>
                <a:gd name="T20" fmla="*/ 133 w 133"/>
                <a:gd name="T21" fmla="*/ 75 h 674"/>
                <a:gd name="T22" fmla="*/ 131 w 133"/>
                <a:gd name="T23" fmla="*/ 96 h 674"/>
                <a:gd name="T24" fmla="*/ 127 w 133"/>
                <a:gd name="T25" fmla="*/ 111 h 674"/>
                <a:gd name="T26" fmla="*/ 127 w 133"/>
                <a:gd name="T27" fmla="*/ 121 h 674"/>
                <a:gd name="T28" fmla="*/ 125 w 133"/>
                <a:gd name="T29" fmla="*/ 134 h 674"/>
                <a:gd name="T30" fmla="*/ 123 w 133"/>
                <a:gd name="T31" fmla="*/ 153 h 674"/>
                <a:gd name="T32" fmla="*/ 123 w 133"/>
                <a:gd name="T33" fmla="*/ 174 h 674"/>
                <a:gd name="T34" fmla="*/ 121 w 133"/>
                <a:gd name="T35" fmla="*/ 198 h 674"/>
                <a:gd name="T36" fmla="*/ 119 w 133"/>
                <a:gd name="T37" fmla="*/ 227 h 674"/>
                <a:gd name="T38" fmla="*/ 118 w 133"/>
                <a:gd name="T39" fmla="*/ 257 h 674"/>
                <a:gd name="T40" fmla="*/ 116 w 133"/>
                <a:gd name="T41" fmla="*/ 293 h 674"/>
                <a:gd name="T42" fmla="*/ 114 w 133"/>
                <a:gd name="T43" fmla="*/ 333 h 674"/>
                <a:gd name="T44" fmla="*/ 112 w 133"/>
                <a:gd name="T45" fmla="*/ 374 h 674"/>
                <a:gd name="T46" fmla="*/ 112 w 133"/>
                <a:gd name="T47" fmla="*/ 422 h 674"/>
                <a:gd name="T48" fmla="*/ 110 w 133"/>
                <a:gd name="T49" fmla="*/ 471 h 674"/>
                <a:gd name="T50" fmla="*/ 108 w 133"/>
                <a:gd name="T51" fmla="*/ 524 h 674"/>
                <a:gd name="T52" fmla="*/ 106 w 133"/>
                <a:gd name="T53" fmla="*/ 581 h 674"/>
                <a:gd name="T54" fmla="*/ 106 w 133"/>
                <a:gd name="T55" fmla="*/ 641 h 674"/>
                <a:gd name="T56" fmla="*/ 46 w 133"/>
                <a:gd name="T57" fmla="*/ 674 h 674"/>
                <a:gd name="T58" fmla="*/ 46 w 133"/>
                <a:gd name="T59" fmla="*/ 609 h 674"/>
                <a:gd name="T60" fmla="*/ 46 w 133"/>
                <a:gd name="T61" fmla="*/ 549 h 674"/>
                <a:gd name="T62" fmla="*/ 46 w 133"/>
                <a:gd name="T63" fmla="*/ 492 h 674"/>
                <a:gd name="T64" fmla="*/ 46 w 133"/>
                <a:gd name="T65" fmla="*/ 439 h 674"/>
                <a:gd name="T66" fmla="*/ 46 w 133"/>
                <a:gd name="T67" fmla="*/ 390 h 674"/>
                <a:gd name="T68" fmla="*/ 46 w 133"/>
                <a:gd name="T69" fmla="*/ 344 h 674"/>
                <a:gd name="T70" fmla="*/ 46 w 133"/>
                <a:gd name="T71" fmla="*/ 303 h 674"/>
                <a:gd name="T72" fmla="*/ 46 w 133"/>
                <a:gd name="T73" fmla="*/ 265 h 674"/>
                <a:gd name="T74" fmla="*/ 46 w 133"/>
                <a:gd name="T75" fmla="*/ 231 h 674"/>
                <a:gd name="T76" fmla="*/ 44 w 133"/>
                <a:gd name="T77" fmla="*/ 198 h 674"/>
                <a:gd name="T78" fmla="*/ 44 w 133"/>
                <a:gd name="T79" fmla="*/ 172 h 674"/>
                <a:gd name="T80" fmla="*/ 44 w 133"/>
                <a:gd name="T81" fmla="*/ 149 h 674"/>
                <a:gd name="T82" fmla="*/ 44 w 133"/>
                <a:gd name="T83" fmla="*/ 130 h 674"/>
                <a:gd name="T84" fmla="*/ 42 w 133"/>
                <a:gd name="T85" fmla="*/ 115 h 674"/>
                <a:gd name="T86" fmla="*/ 42 w 133"/>
                <a:gd name="T87" fmla="*/ 104 h 674"/>
                <a:gd name="T88" fmla="*/ 40 w 133"/>
                <a:gd name="T89" fmla="*/ 96 h 674"/>
                <a:gd name="T90" fmla="*/ 34 w 133"/>
                <a:gd name="T91" fmla="*/ 77 h 674"/>
                <a:gd name="T92" fmla="*/ 19 w 133"/>
                <a:gd name="T93" fmla="*/ 45 h 674"/>
                <a:gd name="T94" fmla="*/ 8 w 133"/>
                <a:gd name="T95" fmla="*/ 28 h 674"/>
                <a:gd name="T96" fmla="*/ 4 w 133"/>
                <a:gd name="T97" fmla="*/ 24 h 674"/>
                <a:gd name="T98" fmla="*/ 0 w 133"/>
                <a:gd name="T99" fmla="*/ 20 h 674"/>
                <a:gd name="T100" fmla="*/ 0 w 133"/>
                <a:gd name="T101" fmla="*/ 17 h 674"/>
                <a:gd name="T102" fmla="*/ 6 w 133"/>
                <a:gd name="T103" fmla="*/ 11 h 674"/>
                <a:gd name="T104" fmla="*/ 17 w 133"/>
                <a:gd name="T105" fmla="*/ 5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3" h="674">
                  <a:moveTo>
                    <a:pt x="17" y="5"/>
                  </a:moveTo>
                  <a:lnTo>
                    <a:pt x="23" y="3"/>
                  </a:lnTo>
                  <a:lnTo>
                    <a:pt x="31" y="2"/>
                  </a:lnTo>
                  <a:lnTo>
                    <a:pt x="38" y="2"/>
                  </a:lnTo>
                  <a:lnTo>
                    <a:pt x="48" y="0"/>
                  </a:lnTo>
                  <a:lnTo>
                    <a:pt x="55" y="2"/>
                  </a:lnTo>
                  <a:lnTo>
                    <a:pt x="65" y="2"/>
                  </a:lnTo>
                  <a:lnTo>
                    <a:pt x="72" y="3"/>
                  </a:lnTo>
                  <a:lnTo>
                    <a:pt x="82" y="5"/>
                  </a:lnTo>
                  <a:lnTo>
                    <a:pt x="89" y="7"/>
                  </a:lnTo>
                  <a:lnTo>
                    <a:pt x="99" y="11"/>
                  </a:lnTo>
                  <a:lnTo>
                    <a:pt x="104" y="15"/>
                  </a:lnTo>
                  <a:lnTo>
                    <a:pt x="112" y="19"/>
                  </a:lnTo>
                  <a:lnTo>
                    <a:pt x="118" y="24"/>
                  </a:lnTo>
                  <a:lnTo>
                    <a:pt x="121" y="28"/>
                  </a:lnTo>
                  <a:lnTo>
                    <a:pt x="125" y="32"/>
                  </a:lnTo>
                  <a:lnTo>
                    <a:pt x="129" y="38"/>
                  </a:lnTo>
                  <a:lnTo>
                    <a:pt x="131" y="43"/>
                  </a:lnTo>
                  <a:lnTo>
                    <a:pt x="131" y="49"/>
                  </a:lnTo>
                  <a:lnTo>
                    <a:pt x="133" y="56"/>
                  </a:lnTo>
                  <a:lnTo>
                    <a:pt x="133" y="66"/>
                  </a:lnTo>
                  <a:lnTo>
                    <a:pt x="133" y="75"/>
                  </a:lnTo>
                  <a:lnTo>
                    <a:pt x="131" y="85"/>
                  </a:lnTo>
                  <a:lnTo>
                    <a:pt x="131" y="96"/>
                  </a:lnTo>
                  <a:lnTo>
                    <a:pt x="129" y="108"/>
                  </a:lnTo>
                  <a:lnTo>
                    <a:pt x="127" y="111"/>
                  </a:lnTo>
                  <a:lnTo>
                    <a:pt x="127" y="117"/>
                  </a:lnTo>
                  <a:lnTo>
                    <a:pt x="127" y="121"/>
                  </a:lnTo>
                  <a:lnTo>
                    <a:pt x="125" y="128"/>
                  </a:lnTo>
                  <a:lnTo>
                    <a:pt x="125" y="134"/>
                  </a:lnTo>
                  <a:lnTo>
                    <a:pt x="125" y="144"/>
                  </a:lnTo>
                  <a:lnTo>
                    <a:pt x="123" y="153"/>
                  </a:lnTo>
                  <a:lnTo>
                    <a:pt x="123" y="162"/>
                  </a:lnTo>
                  <a:lnTo>
                    <a:pt x="123" y="174"/>
                  </a:lnTo>
                  <a:lnTo>
                    <a:pt x="121" y="185"/>
                  </a:lnTo>
                  <a:lnTo>
                    <a:pt x="121" y="198"/>
                  </a:lnTo>
                  <a:lnTo>
                    <a:pt x="119" y="212"/>
                  </a:lnTo>
                  <a:lnTo>
                    <a:pt x="119" y="227"/>
                  </a:lnTo>
                  <a:lnTo>
                    <a:pt x="118" y="242"/>
                  </a:lnTo>
                  <a:lnTo>
                    <a:pt x="118" y="257"/>
                  </a:lnTo>
                  <a:lnTo>
                    <a:pt x="118" y="276"/>
                  </a:lnTo>
                  <a:lnTo>
                    <a:pt x="116" y="293"/>
                  </a:lnTo>
                  <a:lnTo>
                    <a:pt x="116" y="312"/>
                  </a:lnTo>
                  <a:lnTo>
                    <a:pt x="114" y="333"/>
                  </a:lnTo>
                  <a:lnTo>
                    <a:pt x="114" y="354"/>
                  </a:lnTo>
                  <a:lnTo>
                    <a:pt x="112" y="374"/>
                  </a:lnTo>
                  <a:lnTo>
                    <a:pt x="112" y="397"/>
                  </a:lnTo>
                  <a:lnTo>
                    <a:pt x="112" y="422"/>
                  </a:lnTo>
                  <a:lnTo>
                    <a:pt x="110" y="446"/>
                  </a:lnTo>
                  <a:lnTo>
                    <a:pt x="110" y="471"/>
                  </a:lnTo>
                  <a:lnTo>
                    <a:pt x="108" y="497"/>
                  </a:lnTo>
                  <a:lnTo>
                    <a:pt x="108" y="524"/>
                  </a:lnTo>
                  <a:lnTo>
                    <a:pt x="108" y="552"/>
                  </a:lnTo>
                  <a:lnTo>
                    <a:pt x="106" y="581"/>
                  </a:lnTo>
                  <a:lnTo>
                    <a:pt x="106" y="611"/>
                  </a:lnTo>
                  <a:lnTo>
                    <a:pt x="106" y="641"/>
                  </a:lnTo>
                  <a:lnTo>
                    <a:pt x="104" y="674"/>
                  </a:lnTo>
                  <a:lnTo>
                    <a:pt x="46" y="674"/>
                  </a:lnTo>
                  <a:lnTo>
                    <a:pt x="46" y="641"/>
                  </a:lnTo>
                  <a:lnTo>
                    <a:pt x="46" y="609"/>
                  </a:lnTo>
                  <a:lnTo>
                    <a:pt x="46" y="579"/>
                  </a:lnTo>
                  <a:lnTo>
                    <a:pt x="46" y="549"/>
                  </a:lnTo>
                  <a:lnTo>
                    <a:pt x="46" y="520"/>
                  </a:lnTo>
                  <a:lnTo>
                    <a:pt x="46" y="492"/>
                  </a:lnTo>
                  <a:lnTo>
                    <a:pt x="46" y="465"/>
                  </a:lnTo>
                  <a:lnTo>
                    <a:pt x="46" y="439"/>
                  </a:lnTo>
                  <a:lnTo>
                    <a:pt x="46" y="414"/>
                  </a:lnTo>
                  <a:lnTo>
                    <a:pt x="46" y="390"/>
                  </a:lnTo>
                  <a:lnTo>
                    <a:pt x="46" y="367"/>
                  </a:lnTo>
                  <a:lnTo>
                    <a:pt x="46" y="344"/>
                  </a:lnTo>
                  <a:lnTo>
                    <a:pt x="46" y="323"/>
                  </a:lnTo>
                  <a:lnTo>
                    <a:pt x="46" y="303"/>
                  </a:lnTo>
                  <a:lnTo>
                    <a:pt x="46" y="282"/>
                  </a:lnTo>
                  <a:lnTo>
                    <a:pt x="46" y="265"/>
                  </a:lnTo>
                  <a:lnTo>
                    <a:pt x="46" y="246"/>
                  </a:lnTo>
                  <a:lnTo>
                    <a:pt x="46" y="231"/>
                  </a:lnTo>
                  <a:lnTo>
                    <a:pt x="46" y="214"/>
                  </a:lnTo>
                  <a:lnTo>
                    <a:pt x="44" y="198"/>
                  </a:lnTo>
                  <a:lnTo>
                    <a:pt x="44" y="185"/>
                  </a:lnTo>
                  <a:lnTo>
                    <a:pt x="44" y="172"/>
                  </a:lnTo>
                  <a:lnTo>
                    <a:pt x="44" y="161"/>
                  </a:lnTo>
                  <a:lnTo>
                    <a:pt x="44" y="149"/>
                  </a:lnTo>
                  <a:lnTo>
                    <a:pt x="44" y="140"/>
                  </a:lnTo>
                  <a:lnTo>
                    <a:pt x="44" y="130"/>
                  </a:lnTo>
                  <a:lnTo>
                    <a:pt x="42" y="123"/>
                  </a:lnTo>
                  <a:lnTo>
                    <a:pt x="42" y="115"/>
                  </a:lnTo>
                  <a:lnTo>
                    <a:pt x="42" y="109"/>
                  </a:lnTo>
                  <a:lnTo>
                    <a:pt x="42" y="104"/>
                  </a:lnTo>
                  <a:lnTo>
                    <a:pt x="40" y="98"/>
                  </a:lnTo>
                  <a:lnTo>
                    <a:pt x="40" y="96"/>
                  </a:lnTo>
                  <a:lnTo>
                    <a:pt x="38" y="87"/>
                  </a:lnTo>
                  <a:lnTo>
                    <a:pt x="34" y="77"/>
                  </a:lnTo>
                  <a:lnTo>
                    <a:pt x="27" y="60"/>
                  </a:lnTo>
                  <a:lnTo>
                    <a:pt x="19" y="45"/>
                  </a:lnTo>
                  <a:lnTo>
                    <a:pt x="12" y="32"/>
                  </a:lnTo>
                  <a:lnTo>
                    <a:pt x="8" y="28"/>
                  </a:lnTo>
                  <a:lnTo>
                    <a:pt x="6" y="26"/>
                  </a:lnTo>
                  <a:lnTo>
                    <a:pt x="4" y="24"/>
                  </a:lnTo>
                  <a:lnTo>
                    <a:pt x="2" y="22"/>
                  </a:lnTo>
                  <a:lnTo>
                    <a:pt x="0" y="20"/>
                  </a:lnTo>
                  <a:lnTo>
                    <a:pt x="0" y="19"/>
                  </a:lnTo>
                  <a:lnTo>
                    <a:pt x="0" y="17"/>
                  </a:lnTo>
                  <a:lnTo>
                    <a:pt x="2" y="13"/>
                  </a:lnTo>
                  <a:lnTo>
                    <a:pt x="6" y="11"/>
                  </a:lnTo>
                  <a:lnTo>
                    <a:pt x="10" y="7"/>
                  </a:lnTo>
                  <a:lnTo>
                    <a:pt x="17" y="5"/>
                  </a:lnTo>
                  <a:lnTo>
                    <a:pt x="17" y="5"/>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4" name="Freeform 15"/>
            <p:cNvSpPr/>
            <p:nvPr/>
          </p:nvSpPr>
          <p:spPr bwMode="auto">
            <a:xfrm>
              <a:off x="1344141" y="1635592"/>
              <a:ext cx="457200" cy="538163"/>
            </a:xfrm>
            <a:custGeom>
              <a:avLst/>
              <a:gdLst>
                <a:gd name="T0" fmla="*/ 239 w 578"/>
                <a:gd name="T1" fmla="*/ 579 h 678"/>
                <a:gd name="T2" fmla="*/ 139 w 578"/>
                <a:gd name="T3" fmla="*/ 632 h 678"/>
                <a:gd name="T4" fmla="*/ 74 w 578"/>
                <a:gd name="T5" fmla="*/ 659 h 678"/>
                <a:gd name="T6" fmla="*/ 34 w 578"/>
                <a:gd name="T7" fmla="*/ 672 h 678"/>
                <a:gd name="T8" fmla="*/ 10 w 578"/>
                <a:gd name="T9" fmla="*/ 676 h 678"/>
                <a:gd name="T10" fmla="*/ 0 w 578"/>
                <a:gd name="T11" fmla="*/ 676 h 678"/>
                <a:gd name="T12" fmla="*/ 0 w 578"/>
                <a:gd name="T13" fmla="*/ 670 h 678"/>
                <a:gd name="T14" fmla="*/ 12 w 578"/>
                <a:gd name="T15" fmla="*/ 659 h 678"/>
                <a:gd name="T16" fmla="*/ 34 w 578"/>
                <a:gd name="T17" fmla="*/ 644 h 678"/>
                <a:gd name="T18" fmla="*/ 67 w 578"/>
                <a:gd name="T19" fmla="*/ 623 h 678"/>
                <a:gd name="T20" fmla="*/ 135 w 578"/>
                <a:gd name="T21" fmla="*/ 585 h 678"/>
                <a:gd name="T22" fmla="*/ 207 w 578"/>
                <a:gd name="T23" fmla="*/ 530 h 678"/>
                <a:gd name="T24" fmla="*/ 273 w 578"/>
                <a:gd name="T25" fmla="*/ 469 h 678"/>
                <a:gd name="T26" fmla="*/ 324 w 578"/>
                <a:gd name="T27" fmla="*/ 409 h 678"/>
                <a:gd name="T28" fmla="*/ 366 w 578"/>
                <a:gd name="T29" fmla="*/ 341 h 678"/>
                <a:gd name="T30" fmla="*/ 400 w 578"/>
                <a:gd name="T31" fmla="*/ 265 h 678"/>
                <a:gd name="T32" fmla="*/ 424 w 578"/>
                <a:gd name="T33" fmla="*/ 195 h 678"/>
                <a:gd name="T34" fmla="*/ 436 w 578"/>
                <a:gd name="T35" fmla="*/ 150 h 678"/>
                <a:gd name="T36" fmla="*/ 436 w 578"/>
                <a:gd name="T37" fmla="*/ 123 h 678"/>
                <a:gd name="T38" fmla="*/ 432 w 578"/>
                <a:gd name="T39" fmla="*/ 106 h 678"/>
                <a:gd name="T40" fmla="*/ 422 w 578"/>
                <a:gd name="T41" fmla="*/ 102 h 678"/>
                <a:gd name="T42" fmla="*/ 396 w 578"/>
                <a:gd name="T43" fmla="*/ 110 h 678"/>
                <a:gd name="T44" fmla="*/ 350 w 578"/>
                <a:gd name="T45" fmla="*/ 125 h 678"/>
                <a:gd name="T46" fmla="*/ 290 w 578"/>
                <a:gd name="T47" fmla="*/ 153 h 678"/>
                <a:gd name="T48" fmla="*/ 220 w 578"/>
                <a:gd name="T49" fmla="*/ 184 h 678"/>
                <a:gd name="T50" fmla="*/ 165 w 578"/>
                <a:gd name="T51" fmla="*/ 206 h 678"/>
                <a:gd name="T52" fmla="*/ 127 w 578"/>
                <a:gd name="T53" fmla="*/ 220 h 678"/>
                <a:gd name="T54" fmla="*/ 108 w 578"/>
                <a:gd name="T55" fmla="*/ 225 h 678"/>
                <a:gd name="T56" fmla="*/ 91 w 578"/>
                <a:gd name="T57" fmla="*/ 221 h 678"/>
                <a:gd name="T58" fmla="*/ 65 w 578"/>
                <a:gd name="T59" fmla="*/ 210 h 678"/>
                <a:gd name="T60" fmla="*/ 38 w 578"/>
                <a:gd name="T61" fmla="*/ 191 h 678"/>
                <a:gd name="T62" fmla="*/ 25 w 578"/>
                <a:gd name="T63" fmla="*/ 176 h 678"/>
                <a:gd name="T64" fmla="*/ 31 w 578"/>
                <a:gd name="T65" fmla="*/ 167 h 678"/>
                <a:gd name="T66" fmla="*/ 46 w 578"/>
                <a:gd name="T67" fmla="*/ 161 h 678"/>
                <a:gd name="T68" fmla="*/ 68 w 578"/>
                <a:gd name="T69" fmla="*/ 157 h 678"/>
                <a:gd name="T70" fmla="*/ 97 w 578"/>
                <a:gd name="T71" fmla="*/ 151 h 678"/>
                <a:gd name="T72" fmla="*/ 135 w 578"/>
                <a:gd name="T73" fmla="*/ 142 h 678"/>
                <a:gd name="T74" fmla="*/ 182 w 578"/>
                <a:gd name="T75" fmla="*/ 127 h 678"/>
                <a:gd name="T76" fmla="*/ 239 w 578"/>
                <a:gd name="T77" fmla="*/ 108 h 678"/>
                <a:gd name="T78" fmla="*/ 303 w 578"/>
                <a:gd name="T79" fmla="*/ 85 h 678"/>
                <a:gd name="T80" fmla="*/ 356 w 578"/>
                <a:gd name="T81" fmla="*/ 64 h 678"/>
                <a:gd name="T82" fmla="*/ 396 w 578"/>
                <a:gd name="T83" fmla="*/ 47 h 678"/>
                <a:gd name="T84" fmla="*/ 422 w 578"/>
                <a:gd name="T85" fmla="*/ 32 h 678"/>
                <a:gd name="T86" fmla="*/ 443 w 578"/>
                <a:gd name="T87" fmla="*/ 13 h 678"/>
                <a:gd name="T88" fmla="*/ 462 w 578"/>
                <a:gd name="T89" fmla="*/ 2 h 678"/>
                <a:gd name="T90" fmla="*/ 483 w 578"/>
                <a:gd name="T91" fmla="*/ 2 h 678"/>
                <a:gd name="T92" fmla="*/ 515 w 578"/>
                <a:gd name="T93" fmla="*/ 19 h 678"/>
                <a:gd name="T94" fmla="*/ 555 w 578"/>
                <a:gd name="T95" fmla="*/ 47 h 678"/>
                <a:gd name="T96" fmla="*/ 576 w 578"/>
                <a:gd name="T97" fmla="*/ 74 h 678"/>
                <a:gd name="T98" fmla="*/ 576 w 578"/>
                <a:gd name="T99" fmla="*/ 93 h 678"/>
                <a:gd name="T100" fmla="*/ 568 w 578"/>
                <a:gd name="T101" fmla="*/ 104 h 678"/>
                <a:gd name="T102" fmla="*/ 551 w 578"/>
                <a:gd name="T103" fmla="*/ 117 h 678"/>
                <a:gd name="T104" fmla="*/ 536 w 578"/>
                <a:gd name="T105" fmla="*/ 146 h 678"/>
                <a:gd name="T106" fmla="*/ 525 w 578"/>
                <a:gd name="T107" fmla="*/ 180 h 678"/>
                <a:gd name="T108" fmla="*/ 513 w 578"/>
                <a:gd name="T109" fmla="*/ 214 h 678"/>
                <a:gd name="T110" fmla="*/ 487 w 578"/>
                <a:gd name="T111" fmla="*/ 278 h 678"/>
                <a:gd name="T112" fmla="*/ 436 w 578"/>
                <a:gd name="T113" fmla="*/ 382 h 678"/>
                <a:gd name="T114" fmla="*/ 358 w 578"/>
                <a:gd name="T115" fmla="*/ 483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78" h="678">
                  <a:moveTo>
                    <a:pt x="313" y="526"/>
                  </a:moveTo>
                  <a:lnTo>
                    <a:pt x="288" y="545"/>
                  </a:lnTo>
                  <a:lnTo>
                    <a:pt x="263" y="564"/>
                  </a:lnTo>
                  <a:lnTo>
                    <a:pt x="239" y="579"/>
                  </a:lnTo>
                  <a:lnTo>
                    <a:pt x="214" y="594"/>
                  </a:lnTo>
                  <a:lnTo>
                    <a:pt x="190" y="608"/>
                  </a:lnTo>
                  <a:lnTo>
                    <a:pt x="163" y="621"/>
                  </a:lnTo>
                  <a:lnTo>
                    <a:pt x="139" y="632"/>
                  </a:lnTo>
                  <a:lnTo>
                    <a:pt x="112" y="642"/>
                  </a:lnTo>
                  <a:lnTo>
                    <a:pt x="99" y="649"/>
                  </a:lnTo>
                  <a:lnTo>
                    <a:pt x="86" y="653"/>
                  </a:lnTo>
                  <a:lnTo>
                    <a:pt x="74" y="659"/>
                  </a:lnTo>
                  <a:lnTo>
                    <a:pt x="63" y="662"/>
                  </a:lnTo>
                  <a:lnTo>
                    <a:pt x="51" y="666"/>
                  </a:lnTo>
                  <a:lnTo>
                    <a:pt x="44" y="668"/>
                  </a:lnTo>
                  <a:lnTo>
                    <a:pt x="34" y="672"/>
                  </a:lnTo>
                  <a:lnTo>
                    <a:pt x="27" y="674"/>
                  </a:lnTo>
                  <a:lnTo>
                    <a:pt x="21" y="674"/>
                  </a:lnTo>
                  <a:lnTo>
                    <a:pt x="15" y="676"/>
                  </a:lnTo>
                  <a:lnTo>
                    <a:pt x="10" y="676"/>
                  </a:lnTo>
                  <a:lnTo>
                    <a:pt x="6" y="678"/>
                  </a:lnTo>
                  <a:lnTo>
                    <a:pt x="4" y="678"/>
                  </a:lnTo>
                  <a:lnTo>
                    <a:pt x="2" y="676"/>
                  </a:lnTo>
                  <a:lnTo>
                    <a:pt x="0" y="676"/>
                  </a:lnTo>
                  <a:lnTo>
                    <a:pt x="0" y="674"/>
                  </a:lnTo>
                  <a:lnTo>
                    <a:pt x="0" y="674"/>
                  </a:lnTo>
                  <a:lnTo>
                    <a:pt x="0" y="672"/>
                  </a:lnTo>
                  <a:lnTo>
                    <a:pt x="0" y="670"/>
                  </a:lnTo>
                  <a:lnTo>
                    <a:pt x="2" y="668"/>
                  </a:lnTo>
                  <a:lnTo>
                    <a:pt x="4" y="664"/>
                  </a:lnTo>
                  <a:lnTo>
                    <a:pt x="8" y="662"/>
                  </a:lnTo>
                  <a:lnTo>
                    <a:pt x="12" y="659"/>
                  </a:lnTo>
                  <a:lnTo>
                    <a:pt x="17" y="655"/>
                  </a:lnTo>
                  <a:lnTo>
                    <a:pt x="21" y="651"/>
                  </a:lnTo>
                  <a:lnTo>
                    <a:pt x="29" y="647"/>
                  </a:lnTo>
                  <a:lnTo>
                    <a:pt x="34" y="644"/>
                  </a:lnTo>
                  <a:lnTo>
                    <a:pt x="42" y="638"/>
                  </a:lnTo>
                  <a:lnTo>
                    <a:pt x="50" y="634"/>
                  </a:lnTo>
                  <a:lnTo>
                    <a:pt x="59" y="628"/>
                  </a:lnTo>
                  <a:lnTo>
                    <a:pt x="67" y="623"/>
                  </a:lnTo>
                  <a:lnTo>
                    <a:pt x="76" y="617"/>
                  </a:lnTo>
                  <a:lnTo>
                    <a:pt x="97" y="608"/>
                  </a:lnTo>
                  <a:lnTo>
                    <a:pt x="116" y="596"/>
                  </a:lnTo>
                  <a:lnTo>
                    <a:pt x="135" y="585"/>
                  </a:lnTo>
                  <a:lnTo>
                    <a:pt x="152" y="574"/>
                  </a:lnTo>
                  <a:lnTo>
                    <a:pt x="171" y="560"/>
                  </a:lnTo>
                  <a:lnTo>
                    <a:pt x="190" y="545"/>
                  </a:lnTo>
                  <a:lnTo>
                    <a:pt x="207" y="530"/>
                  </a:lnTo>
                  <a:lnTo>
                    <a:pt x="224" y="515"/>
                  </a:lnTo>
                  <a:lnTo>
                    <a:pt x="241" y="500"/>
                  </a:lnTo>
                  <a:lnTo>
                    <a:pt x="258" y="485"/>
                  </a:lnTo>
                  <a:lnTo>
                    <a:pt x="273" y="469"/>
                  </a:lnTo>
                  <a:lnTo>
                    <a:pt x="286" y="456"/>
                  </a:lnTo>
                  <a:lnTo>
                    <a:pt x="299" y="441"/>
                  </a:lnTo>
                  <a:lnTo>
                    <a:pt x="313" y="424"/>
                  </a:lnTo>
                  <a:lnTo>
                    <a:pt x="324" y="409"/>
                  </a:lnTo>
                  <a:lnTo>
                    <a:pt x="335" y="392"/>
                  </a:lnTo>
                  <a:lnTo>
                    <a:pt x="347" y="375"/>
                  </a:lnTo>
                  <a:lnTo>
                    <a:pt x="356" y="358"/>
                  </a:lnTo>
                  <a:lnTo>
                    <a:pt x="366" y="341"/>
                  </a:lnTo>
                  <a:lnTo>
                    <a:pt x="375" y="324"/>
                  </a:lnTo>
                  <a:lnTo>
                    <a:pt x="385" y="305"/>
                  </a:lnTo>
                  <a:lnTo>
                    <a:pt x="392" y="286"/>
                  </a:lnTo>
                  <a:lnTo>
                    <a:pt x="400" y="265"/>
                  </a:lnTo>
                  <a:lnTo>
                    <a:pt x="407" y="244"/>
                  </a:lnTo>
                  <a:lnTo>
                    <a:pt x="413" y="225"/>
                  </a:lnTo>
                  <a:lnTo>
                    <a:pt x="419" y="210"/>
                  </a:lnTo>
                  <a:lnTo>
                    <a:pt x="424" y="195"/>
                  </a:lnTo>
                  <a:lnTo>
                    <a:pt x="428" y="182"/>
                  </a:lnTo>
                  <a:lnTo>
                    <a:pt x="432" y="168"/>
                  </a:lnTo>
                  <a:lnTo>
                    <a:pt x="434" y="159"/>
                  </a:lnTo>
                  <a:lnTo>
                    <a:pt x="436" y="150"/>
                  </a:lnTo>
                  <a:lnTo>
                    <a:pt x="436" y="142"/>
                  </a:lnTo>
                  <a:lnTo>
                    <a:pt x="436" y="134"/>
                  </a:lnTo>
                  <a:lnTo>
                    <a:pt x="436" y="129"/>
                  </a:lnTo>
                  <a:lnTo>
                    <a:pt x="436" y="123"/>
                  </a:lnTo>
                  <a:lnTo>
                    <a:pt x="436" y="117"/>
                  </a:lnTo>
                  <a:lnTo>
                    <a:pt x="434" y="114"/>
                  </a:lnTo>
                  <a:lnTo>
                    <a:pt x="434" y="110"/>
                  </a:lnTo>
                  <a:lnTo>
                    <a:pt x="432" y="106"/>
                  </a:lnTo>
                  <a:lnTo>
                    <a:pt x="430" y="102"/>
                  </a:lnTo>
                  <a:lnTo>
                    <a:pt x="428" y="102"/>
                  </a:lnTo>
                  <a:lnTo>
                    <a:pt x="426" y="102"/>
                  </a:lnTo>
                  <a:lnTo>
                    <a:pt x="422" y="102"/>
                  </a:lnTo>
                  <a:lnTo>
                    <a:pt x="417" y="102"/>
                  </a:lnTo>
                  <a:lnTo>
                    <a:pt x="411" y="104"/>
                  </a:lnTo>
                  <a:lnTo>
                    <a:pt x="403" y="106"/>
                  </a:lnTo>
                  <a:lnTo>
                    <a:pt x="396" y="110"/>
                  </a:lnTo>
                  <a:lnTo>
                    <a:pt x="386" y="112"/>
                  </a:lnTo>
                  <a:lnTo>
                    <a:pt x="375" y="115"/>
                  </a:lnTo>
                  <a:lnTo>
                    <a:pt x="364" y="121"/>
                  </a:lnTo>
                  <a:lnTo>
                    <a:pt x="350" y="125"/>
                  </a:lnTo>
                  <a:lnTo>
                    <a:pt x="337" y="131"/>
                  </a:lnTo>
                  <a:lnTo>
                    <a:pt x="322" y="138"/>
                  </a:lnTo>
                  <a:lnTo>
                    <a:pt x="307" y="146"/>
                  </a:lnTo>
                  <a:lnTo>
                    <a:pt x="290" y="153"/>
                  </a:lnTo>
                  <a:lnTo>
                    <a:pt x="271" y="161"/>
                  </a:lnTo>
                  <a:lnTo>
                    <a:pt x="252" y="168"/>
                  </a:lnTo>
                  <a:lnTo>
                    <a:pt x="235" y="176"/>
                  </a:lnTo>
                  <a:lnTo>
                    <a:pt x="220" y="184"/>
                  </a:lnTo>
                  <a:lnTo>
                    <a:pt x="205" y="189"/>
                  </a:lnTo>
                  <a:lnTo>
                    <a:pt x="190" y="195"/>
                  </a:lnTo>
                  <a:lnTo>
                    <a:pt x="176" y="201"/>
                  </a:lnTo>
                  <a:lnTo>
                    <a:pt x="165" y="206"/>
                  </a:lnTo>
                  <a:lnTo>
                    <a:pt x="154" y="210"/>
                  </a:lnTo>
                  <a:lnTo>
                    <a:pt x="144" y="214"/>
                  </a:lnTo>
                  <a:lnTo>
                    <a:pt x="135" y="216"/>
                  </a:lnTo>
                  <a:lnTo>
                    <a:pt x="127" y="220"/>
                  </a:lnTo>
                  <a:lnTo>
                    <a:pt x="120" y="221"/>
                  </a:lnTo>
                  <a:lnTo>
                    <a:pt x="116" y="223"/>
                  </a:lnTo>
                  <a:lnTo>
                    <a:pt x="110" y="223"/>
                  </a:lnTo>
                  <a:lnTo>
                    <a:pt x="108" y="225"/>
                  </a:lnTo>
                  <a:lnTo>
                    <a:pt x="106" y="225"/>
                  </a:lnTo>
                  <a:lnTo>
                    <a:pt x="101" y="225"/>
                  </a:lnTo>
                  <a:lnTo>
                    <a:pt x="97" y="223"/>
                  </a:lnTo>
                  <a:lnTo>
                    <a:pt x="91" y="221"/>
                  </a:lnTo>
                  <a:lnTo>
                    <a:pt x="86" y="220"/>
                  </a:lnTo>
                  <a:lnTo>
                    <a:pt x="78" y="218"/>
                  </a:lnTo>
                  <a:lnTo>
                    <a:pt x="72" y="214"/>
                  </a:lnTo>
                  <a:lnTo>
                    <a:pt x="65" y="210"/>
                  </a:lnTo>
                  <a:lnTo>
                    <a:pt x="59" y="206"/>
                  </a:lnTo>
                  <a:lnTo>
                    <a:pt x="51" y="201"/>
                  </a:lnTo>
                  <a:lnTo>
                    <a:pt x="44" y="197"/>
                  </a:lnTo>
                  <a:lnTo>
                    <a:pt x="38" y="191"/>
                  </a:lnTo>
                  <a:lnTo>
                    <a:pt x="33" y="187"/>
                  </a:lnTo>
                  <a:lnTo>
                    <a:pt x="29" y="184"/>
                  </a:lnTo>
                  <a:lnTo>
                    <a:pt x="27" y="180"/>
                  </a:lnTo>
                  <a:lnTo>
                    <a:pt x="25" y="176"/>
                  </a:lnTo>
                  <a:lnTo>
                    <a:pt x="23" y="174"/>
                  </a:lnTo>
                  <a:lnTo>
                    <a:pt x="25" y="170"/>
                  </a:lnTo>
                  <a:lnTo>
                    <a:pt x="27" y="168"/>
                  </a:lnTo>
                  <a:lnTo>
                    <a:pt x="31" y="167"/>
                  </a:lnTo>
                  <a:lnTo>
                    <a:pt x="34" y="165"/>
                  </a:lnTo>
                  <a:lnTo>
                    <a:pt x="38" y="165"/>
                  </a:lnTo>
                  <a:lnTo>
                    <a:pt x="42" y="163"/>
                  </a:lnTo>
                  <a:lnTo>
                    <a:pt x="46" y="161"/>
                  </a:lnTo>
                  <a:lnTo>
                    <a:pt x="51" y="161"/>
                  </a:lnTo>
                  <a:lnTo>
                    <a:pt x="55" y="159"/>
                  </a:lnTo>
                  <a:lnTo>
                    <a:pt x="63" y="157"/>
                  </a:lnTo>
                  <a:lnTo>
                    <a:pt x="68" y="157"/>
                  </a:lnTo>
                  <a:lnTo>
                    <a:pt x="76" y="155"/>
                  </a:lnTo>
                  <a:lnTo>
                    <a:pt x="82" y="155"/>
                  </a:lnTo>
                  <a:lnTo>
                    <a:pt x="89" y="153"/>
                  </a:lnTo>
                  <a:lnTo>
                    <a:pt x="97" y="151"/>
                  </a:lnTo>
                  <a:lnTo>
                    <a:pt x="106" y="150"/>
                  </a:lnTo>
                  <a:lnTo>
                    <a:pt x="114" y="148"/>
                  </a:lnTo>
                  <a:lnTo>
                    <a:pt x="123" y="144"/>
                  </a:lnTo>
                  <a:lnTo>
                    <a:pt x="135" y="142"/>
                  </a:lnTo>
                  <a:lnTo>
                    <a:pt x="146" y="138"/>
                  </a:lnTo>
                  <a:lnTo>
                    <a:pt x="157" y="134"/>
                  </a:lnTo>
                  <a:lnTo>
                    <a:pt x="169" y="131"/>
                  </a:lnTo>
                  <a:lnTo>
                    <a:pt x="182" y="127"/>
                  </a:lnTo>
                  <a:lnTo>
                    <a:pt x="195" y="123"/>
                  </a:lnTo>
                  <a:lnTo>
                    <a:pt x="210" y="119"/>
                  </a:lnTo>
                  <a:lnTo>
                    <a:pt x="224" y="114"/>
                  </a:lnTo>
                  <a:lnTo>
                    <a:pt x="239" y="108"/>
                  </a:lnTo>
                  <a:lnTo>
                    <a:pt x="256" y="102"/>
                  </a:lnTo>
                  <a:lnTo>
                    <a:pt x="271" y="97"/>
                  </a:lnTo>
                  <a:lnTo>
                    <a:pt x="288" y="91"/>
                  </a:lnTo>
                  <a:lnTo>
                    <a:pt x="303" y="85"/>
                  </a:lnTo>
                  <a:lnTo>
                    <a:pt x="316" y="79"/>
                  </a:lnTo>
                  <a:lnTo>
                    <a:pt x="332" y="74"/>
                  </a:lnTo>
                  <a:lnTo>
                    <a:pt x="343" y="70"/>
                  </a:lnTo>
                  <a:lnTo>
                    <a:pt x="356" y="64"/>
                  </a:lnTo>
                  <a:lnTo>
                    <a:pt x="368" y="61"/>
                  </a:lnTo>
                  <a:lnTo>
                    <a:pt x="377" y="57"/>
                  </a:lnTo>
                  <a:lnTo>
                    <a:pt x="386" y="53"/>
                  </a:lnTo>
                  <a:lnTo>
                    <a:pt x="396" y="47"/>
                  </a:lnTo>
                  <a:lnTo>
                    <a:pt x="403" y="44"/>
                  </a:lnTo>
                  <a:lnTo>
                    <a:pt x="411" y="40"/>
                  </a:lnTo>
                  <a:lnTo>
                    <a:pt x="417" y="36"/>
                  </a:lnTo>
                  <a:lnTo>
                    <a:pt x="422" y="32"/>
                  </a:lnTo>
                  <a:lnTo>
                    <a:pt x="426" y="30"/>
                  </a:lnTo>
                  <a:lnTo>
                    <a:pt x="430" y="26"/>
                  </a:lnTo>
                  <a:lnTo>
                    <a:pt x="436" y="19"/>
                  </a:lnTo>
                  <a:lnTo>
                    <a:pt x="443" y="13"/>
                  </a:lnTo>
                  <a:lnTo>
                    <a:pt x="447" y="9"/>
                  </a:lnTo>
                  <a:lnTo>
                    <a:pt x="453" y="6"/>
                  </a:lnTo>
                  <a:lnTo>
                    <a:pt x="458" y="4"/>
                  </a:lnTo>
                  <a:lnTo>
                    <a:pt x="462" y="2"/>
                  </a:lnTo>
                  <a:lnTo>
                    <a:pt x="468" y="0"/>
                  </a:lnTo>
                  <a:lnTo>
                    <a:pt x="472" y="0"/>
                  </a:lnTo>
                  <a:lnTo>
                    <a:pt x="477" y="0"/>
                  </a:lnTo>
                  <a:lnTo>
                    <a:pt x="483" y="2"/>
                  </a:lnTo>
                  <a:lnTo>
                    <a:pt x="489" y="6"/>
                  </a:lnTo>
                  <a:lnTo>
                    <a:pt x="498" y="9"/>
                  </a:lnTo>
                  <a:lnTo>
                    <a:pt x="506" y="13"/>
                  </a:lnTo>
                  <a:lnTo>
                    <a:pt x="515" y="19"/>
                  </a:lnTo>
                  <a:lnTo>
                    <a:pt x="525" y="25"/>
                  </a:lnTo>
                  <a:lnTo>
                    <a:pt x="536" y="32"/>
                  </a:lnTo>
                  <a:lnTo>
                    <a:pt x="545" y="40"/>
                  </a:lnTo>
                  <a:lnTo>
                    <a:pt x="555" y="47"/>
                  </a:lnTo>
                  <a:lnTo>
                    <a:pt x="562" y="53"/>
                  </a:lnTo>
                  <a:lnTo>
                    <a:pt x="568" y="61"/>
                  </a:lnTo>
                  <a:lnTo>
                    <a:pt x="572" y="66"/>
                  </a:lnTo>
                  <a:lnTo>
                    <a:pt x="576" y="74"/>
                  </a:lnTo>
                  <a:lnTo>
                    <a:pt x="578" y="78"/>
                  </a:lnTo>
                  <a:lnTo>
                    <a:pt x="578" y="83"/>
                  </a:lnTo>
                  <a:lnTo>
                    <a:pt x="578" y="89"/>
                  </a:lnTo>
                  <a:lnTo>
                    <a:pt x="576" y="93"/>
                  </a:lnTo>
                  <a:lnTo>
                    <a:pt x="576" y="97"/>
                  </a:lnTo>
                  <a:lnTo>
                    <a:pt x="574" y="98"/>
                  </a:lnTo>
                  <a:lnTo>
                    <a:pt x="570" y="102"/>
                  </a:lnTo>
                  <a:lnTo>
                    <a:pt x="568" y="104"/>
                  </a:lnTo>
                  <a:lnTo>
                    <a:pt x="564" y="106"/>
                  </a:lnTo>
                  <a:lnTo>
                    <a:pt x="561" y="110"/>
                  </a:lnTo>
                  <a:lnTo>
                    <a:pt x="555" y="112"/>
                  </a:lnTo>
                  <a:lnTo>
                    <a:pt x="551" y="117"/>
                  </a:lnTo>
                  <a:lnTo>
                    <a:pt x="547" y="121"/>
                  </a:lnTo>
                  <a:lnTo>
                    <a:pt x="544" y="129"/>
                  </a:lnTo>
                  <a:lnTo>
                    <a:pt x="540" y="136"/>
                  </a:lnTo>
                  <a:lnTo>
                    <a:pt x="536" y="146"/>
                  </a:lnTo>
                  <a:lnTo>
                    <a:pt x="532" y="155"/>
                  </a:lnTo>
                  <a:lnTo>
                    <a:pt x="530" y="167"/>
                  </a:lnTo>
                  <a:lnTo>
                    <a:pt x="528" y="174"/>
                  </a:lnTo>
                  <a:lnTo>
                    <a:pt x="525" y="180"/>
                  </a:lnTo>
                  <a:lnTo>
                    <a:pt x="523" y="187"/>
                  </a:lnTo>
                  <a:lnTo>
                    <a:pt x="519" y="195"/>
                  </a:lnTo>
                  <a:lnTo>
                    <a:pt x="515" y="204"/>
                  </a:lnTo>
                  <a:lnTo>
                    <a:pt x="513" y="214"/>
                  </a:lnTo>
                  <a:lnTo>
                    <a:pt x="508" y="223"/>
                  </a:lnTo>
                  <a:lnTo>
                    <a:pt x="504" y="233"/>
                  </a:lnTo>
                  <a:lnTo>
                    <a:pt x="496" y="254"/>
                  </a:lnTo>
                  <a:lnTo>
                    <a:pt x="487" y="278"/>
                  </a:lnTo>
                  <a:lnTo>
                    <a:pt x="475" y="301"/>
                  </a:lnTo>
                  <a:lnTo>
                    <a:pt x="466" y="327"/>
                  </a:lnTo>
                  <a:lnTo>
                    <a:pt x="451" y="356"/>
                  </a:lnTo>
                  <a:lnTo>
                    <a:pt x="436" y="382"/>
                  </a:lnTo>
                  <a:lnTo>
                    <a:pt x="419" y="409"/>
                  </a:lnTo>
                  <a:lnTo>
                    <a:pt x="400" y="435"/>
                  </a:lnTo>
                  <a:lnTo>
                    <a:pt x="381" y="458"/>
                  </a:lnTo>
                  <a:lnTo>
                    <a:pt x="358" y="483"/>
                  </a:lnTo>
                  <a:lnTo>
                    <a:pt x="335" y="505"/>
                  </a:lnTo>
                  <a:lnTo>
                    <a:pt x="313" y="526"/>
                  </a:lnTo>
                  <a:lnTo>
                    <a:pt x="313" y="526"/>
                  </a:lnTo>
                </a:path>
              </a:pathLst>
            </a:custGeom>
            <a:grpFill/>
            <a:ln w="9525">
              <a:noFill/>
              <a:prstDash val="solid"/>
              <a:round/>
            </a:ln>
          </p:spPr>
          <p:txBody>
            <a:bodyPr vert="horz" wrap="square" lIns="91440" tIns="45720" rIns="91440" bIns="45720" numCol="1" anchor="t" anchorCtr="0" compatLnSpc="1"/>
            <a:lstStyle/>
            <a:p>
              <a:endParaRPr lang="zh-CN" altLang="en-US"/>
            </a:p>
          </p:txBody>
        </p:sp>
        <p:sp>
          <p:nvSpPr>
            <p:cNvPr id="75" name="Freeform 16"/>
            <p:cNvSpPr/>
            <p:nvPr/>
          </p:nvSpPr>
          <p:spPr bwMode="auto">
            <a:xfrm>
              <a:off x="1453679" y="1421279"/>
              <a:ext cx="347663" cy="149225"/>
            </a:xfrm>
            <a:custGeom>
              <a:avLst/>
              <a:gdLst>
                <a:gd name="T0" fmla="*/ 1 w 439"/>
                <a:gd name="T1" fmla="*/ 154 h 188"/>
                <a:gd name="T2" fmla="*/ 1 w 439"/>
                <a:gd name="T3" fmla="*/ 148 h 188"/>
                <a:gd name="T4" fmla="*/ 5 w 439"/>
                <a:gd name="T5" fmla="*/ 144 h 188"/>
                <a:gd name="T6" fmla="*/ 15 w 439"/>
                <a:gd name="T7" fmla="*/ 138 h 188"/>
                <a:gd name="T8" fmla="*/ 24 w 439"/>
                <a:gd name="T9" fmla="*/ 135 h 188"/>
                <a:gd name="T10" fmla="*/ 35 w 439"/>
                <a:gd name="T11" fmla="*/ 131 h 188"/>
                <a:gd name="T12" fmla="*/ 51 w 439"/>
                <a:gd name="T13" fmla="*/ 125 h 188"/>
                <a:gd name="T14" fmla="*/ 71 w 439"/>
                <a:gd name="T15" fmla="*/ 118 h 188"/>
                <a:gd name="T16" fmla="*/ 96 w 439"/>
                <a:gd name="T17" fmla="*/ 108 h 188"/>
                <a:gd name="T18" fmla="*/ 128 w 439"/>
                <a:gd name="T19" fmla="*/ 97 h 188"/>
                <a:gd name="T20" fmla="*/ 162 w 439"/>
                <a:gd name="T21" fmla="*/ 84 h 188"/>
                <a:gd name="T22" fmla="*/ 204 w 439"/>
                <a:gd name="T23" fmla="*/ 68 h 188"/>
                <a:gd name="T24" fmla="*/ 247 w 439"/>
                <a:gd name="T25" fmla="*/ 51 h 188"/>
                <a:gd name="T26" fmla="*/ 287 w 439"/>
                <a:gd name="T27" fmla="*/ 36 h 188"/>
                <a:gd name="T28" fmla="*/ 321 w 439"/>
                <a:gd name="T29" fmla="*/ 25 h 188"/>
                <a:gd name="T30" fmla="*/ 350 w 439"/>
                <a:gd name="T31" fmla="*/ 15 h 188"/>
                <a:gd name="T32" fmla="*/ 374 w 439"/>
                <a:gd name="T33" fmla="*/ 8 h 188"/>
                <a:gd name="T34" fmla="*/ 393 w 439"/>
                <a:gd name="T35" fmla="*/ 2 h 188"/>
                <a:gd name="T36" fmla="*/ 408 w 439"/>
                <a:gd name="T37" fmla="*/ 0 h 188"/>
                <a:gd name="T38" fmla="*/ 418 w 439"/>
                <a:gd name="T39" fmla="*/ 0 h 188"/>
                <a:gd name="T40" fmla="*/ 425 w 439"/>
                <a:gd name="T41" fmla="*/ 6 h 188"/>
                <a:gd name="T42" fmla="*/ 431 w 439"/>
                <a:gd name="T43" fmla="*/ 15 h 188"/>
                <a:gd name="T44" fmla="*/ 437 w 439"/>
                <a:gd name="T45" fmla="*/ 23 h 188"/>
                <a:gd name="T46" fmla="*/ 439 w 439"/>
                <a:gd name="T47" fmla="*/ 31 h 188"/>
                <a:gd name="T48" fmla="*/ 439 w 439"/>
                <a:gd name="T49" fmla="*/ 36 h 188"/>
                <a:gd name="T50" fmla="*/ 433 w 439"/>
                <a:gd name="T51" fmla="*/ 42 h 188"/>
                <a:gd name="T52" fmla="*/ 423 w 439"/>
                <a:gd name="T53" fmla="*/ 50 h 188"/>
                <a:gd name="T54" fmla="*/ 408 w 439"/>
                <a:gd name="T55" fmla="*/ 57 h 188"/>
                <a:gd name="T56" fmla="*/ 387 w 439"/>
                <a:gd name="T57" fmla="*/ 68 h 188"/>
                <a:gd name="T58" fmla="*/ 361 w 439"/>
                <a:gd name="T59" fmla="*/ 80 h 188"/>
                <a:gd name="T60" fmla="*/ 331 w 439"/>
                <a:gd name="T61" fmla="*/ 93 h 188"/>
                <a:gd name="T62" fmla="*/ 293 w 439"/>
                <a:gd name="T63" fmla="*/ 108 h 188"/>
                <a:gd name="T64" fmla="*/ 253 w 439"/>
                <a:gd name="T65" fmla="*/ 125 h 188"/>
                <a:gd name="T66" fmla="*/ 217 w 439"/>
                <a:gd name="T67" fmla="*/ 140 h 188"/>
                <a:gd name="T68" fmla="*/ 185 w 439"/>
                <a:gd name="T69" fmla="*/ 154 h 188"/>
                <a:gd name="T70" fmla="*/ 157 w 439"/>
                <a:gd name="T71" fmla="*/ 165 h 188"/>
                <a:gd name="T72" fmla="*/ 136 w 439"/>
                <a:gd name="T73" fmla="*/ 174 h 188"/>
                <a:gd name="T74" fmla="*/ 119 w 439"/>
                <a:gd name="T75" fmla="*/ 180 h 188"/>
                <a:gd name="T76" fmla="*/ 105 w 439"/>
                <a:gd name="T77" fmla="*/ 186 h 188"/>
                <a:gd name="T78" fmla="*/ 98 w 439"/>
                <a:gd name="T79" fmla="*/ 188 h 188"/>
                <a:gd name="T80" fmla="*/ 92 w 439"/>
                <a:gd name="T81" fmla="*/ 188 h 188"/>
                <a:gd name="T82" fmla="*/ 81 w 439"/>
                <a:gd name="T83" fmla="*/ 186 h 188"/>
                <a:gd name="T84" fmla="*/ 68 w 439"/>
                <a:gd name="T85" fmla="*/ 182 h 188"/>
                <a:gd name="T86" fmla="*/ 53 w 439"/>
                <a:gd name="T87" fmla="*/ 176 h 188"/>
                <a:gd name="T88" fmla="*/ 35 w 439"/>
                <a:gd name="T89" fmla="*/ 173 h 188"/>
                <a:gd name="T90" fmla="*/ 22 w 439"/>
                <a:gd name="T91" fmla="*/ 167 h 188"/>
                <a:gd name="T92" fmla="*/ 13 w 439"/>
                <a:gd name="T93" fmla="*/ 163 h 188"/>
                <a:gd name="T94" fmla="*/ 5 w 439"/>
                <a:gd name="T95" fmla="*/ 157 h 188"/>
                <a:gd name="T96" fmla="*/ 3 w 439"/>
                <a:gd name="T97" fmla="*/ 15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9" h="188">
                  <a:moveTo>
                    <a:pt x="3" y="156"/>
                  </a:moveTo>
                  <a:lnTo>
                    <a:pt x="1" y="154"/>
                  </a:lnTo>
                  <a:lnTo>
                    <a:pt x="0" y="150"/>
                  </a:lnTo>
                  <a:lnTo>
                    <a:pt x="1" y="148"/>
                  </a:lnTo>
                  <a:lnTo>
                    <a:pt x="3" y="146"/>
                  </a:lnTo>
                  <a:lnTo>
                    <a:pt x="5" y="144"/>
                  </a:lnTo>
                  <a:lnTo>
                    <a:pt x="9" y="140"/>
                  </a:lnTo>
                  <a:lnTo>
                    <a:pt x="15" y="138"/>
                  </a:lnTo>
                  <a:lnTo>
                    <a:pt x="20" y="137"/>
                  </a:lnTo>
                  <a:lnTo>
                    <a:pt x="24" y="135"/>
                  </a:lnTo>
                  <a:lnTo>
                    <a:pt x="30" y="133"/>
                  </a:lnTo>
                  <a:lnTo>
                    <a:pt x="35" y="131"/>
                  </a:lnTo>
                  <a:lnTo>
                    <a:pt x="43" y="127"/>
                  </a:lnTo>
                  <a:lnTo>
                    <a:pt x="51" y="125"/>
                  </a:lnTo>
                  <a:lnTo>
                    <a:pt x="60" y="121"/>
                  </a:lnTo>
                  <a:lnTo>
                    <a:pt x="71" y="118"/>
                  </a:lnTo>
                  <a:lnTo>
                    <a:pt x="83" y="112"/>
                  </a:lnTo>
                  <a:lnTo>
                    <a:pt x="96" y="108"/>
                  </a:lnTo>
                  <a:lnTo>
                    <a:pt x="111" y="103"/>
                  </a:lnTo>
                  <a:lnTo>
                    <a:pt x="128" y="97"/>
                  </a:lnTo>
                  <a:lnTo>
                    <a:pt x="145" y="89"/>
                  </a:lnTo>
                  <a:lnTo>
                    <a:pt x="162" y="84"/>
                  </a:lnTo>
                  <a:lnTo>
                    <a:pt x="183" y="76"/>
                  </a:lnTo>
                  <a:lnTo>
                    <a:pt x="204" y="68"/>
                  </a:lnTo>
                  <a:lnTo>
                    <a:pt x="227" y="59"/>
                  </a:lnTo>
                  <a:lnTo>
                    <a:pt x="247" y="51"/>
                  </a:lnTo>
                  <a:lnTo>
                    <a:pt x="268" y="44"/>
                  </a:lnTo>
                  <a:lnTo>
                    <a:pt x="287" y="36"/>
                  </a:lnTo>
                  <a:lnTo>
                    <a:pt x="304" y="31"/>
                  </a:lnTo>
                  <a:lnTo>
                    <a:pt x="321" y="25"/>
                  </a:lnTo>
                  <a:lnTo>
                    <a:pt x="336" y="19"/>
                  </a:lnTo>
                  <a:lnTo>
                    <a:pt x="350" y="15"/>
                  </a:lnTo>
                  <a:lnTo>
                    <a:pt x="363" y="10"/>
                  </a:lnTo>
                  <a:lnTo>
                    <a:pt x="374" y="8"/>
                  </a:lnTo>
                  <a:lnTo>
                    <a:pt x="386" y="4"/>
                  </a:lnTo>
                  <a:lnTo>
                    <a:pt x="393" y="2"/>
                  </a:lnTo>
                  <a:lnTo>
                    <a:pt x="403" y="0"/>
                  </a:lnTo>
                  <a:lnTo>
                    <a:pt x="408" y="0"/>
                  </a:lnTo>
                  <a:lnTo>
                    <a:pt x="414" y="0"/>
                  </a:lnTo>
                  <a:lnTo>
                    <a:pt x="418" y="0"/>
                  </a:lnTo>
                  <a:lnTo>
                    <a:pt x="422" y="2"/>
                  </a:lnTo>
                  <a:lnTo>
                    <a:pt x="425" y="6"/>
                  </a:lnTo>
                  <a:lnTo>
                    <a:pt x="429" y="12"/>
                  </a:lnTo>
                  <a:lnTo>
                    <a:pt x="431" y="15"/>
                  </a:lnTo>
                  <a:lnTo>
                    <a:pt x="435" y="19"/>
                  </a:lnTo>
                  <a:lnTo>
                    <a:pt x="437" y="23"/>
                  </a:lnTo>
                  <a:lnTo>
                    <a:pt x="437" y="27"/>
                  </a:lnTo>
                  <a:lnTo>
                    <a:pt x="439" y="31"/>
                  </a:lnTo>
                  <a:lnTo>
                    <a:pt x="439" y="32"/>
                  </a:lnTo>
                  <a:lnTo>
                    <a:pt x="439" y="36"/>
                  </a:lnTo>
                  <a:lnTo>
                    <a:pt x="437" y="38"/>
                  </a:lnTo>
                  <a:lnTo>
                    <a:pt x="433" y="42"/>
                  </a:lnTo>
                  <a:lnTo>
                    <a:pt x="429" y="46"/>
                  </a:lnTo>
                  <a:lnTo>
                    <a:pt x="423" y="50"/>
                  </a:lnTo>
                  <a:lnTo>
                    <a:pt x="416" y="53"/>
                  </a:lnTo>
                  <a:lnTo>
                    <a:pt x="408" y="57"/>
                  </a:lnTo>
                  <a:lnTo>
                    <a:pt x="397" y="63"/>
                  </a:lnTo>
                  <a:lnTo>
                    <a:pt x="387" y="68"/>
                  </a:lnTo>
                  <a:lnTo>
                    <a:pt x="374" y="74"/>
                  </a:lnTo>
                  <a:lnTo>
                    <a:pt x="361" y="80"/>
                  </a:lnTo>
                  <a:lnTo>
                    <a:pt x="346" y="85"/>
                  </a:lnTo>
                  <a:lnTo>
                    <a:pt x="331" y="93"/>
                  </a:lnTo>
                  <a:lnTo>
                    <a:pt x="312" y="101"/>
                  </a:lnTo>
                  <a:lnTo>
                    <a:pt x="293" y="108"/>
                  </a:lnTo>
                  <a:lnTo>
                    <a:pt x="274" y="118"/>
                  </a:lnTo>
                  <a:lnTo>
                    <a:pt x="253" y="125"/>
                  </a:lnTo>
                  <a:lnTo>
                    <a:pt x="234" y="133"/>
                  </a:lnTo>
                  <a:lnTo>
                    <a:pt x="217" y="140"/>
                  </a:lnTo>
                  <a:lnTo>
                    <a:pt x="200" y="148"/>
                  </a:lnTo>
                  <a:lnTo>
                    <a:pt x="185" y="154"/>
                  </a:lnTo>
                  <a:lnTo>
                    <a:pt x="170" y="159"/>
                  </a:lnTo>
                  <a:lnTo>
                    <a:pt x="157" y="165"/>
                  </a:lnTo>
                  <a:lnTo>
                    <a:pt x="145" y="169"/>
                  </a:lnTo>
                  <a:lnTo>
                    <a:pt x="136" y="174"/>
                  </a:lnTo>
                  <a:lnTo>
                    <a:pt x="126" y="178"/>
                  </a:lnTo>
                  <a:lnTo>
                    <a:pt x="119" y="180"/>
                  </a:lnTo>
                  <a:lnTo>
                    <a:pt x="111" y="184"/>
                  </a:lnTo>
                  <a:lnTo>
                    <a:pt x="105" y="186"/>
                  </a:lnTo>
                  <a:lnTo>
                    <a:pt x="102" y="186"/>
                  </a:lnTo>
                  <a:lnTo>
                    <a:pt x="98" y="188"/>
                  </a:lnTo>
                  <a:lnTo>
                    <a:pt x="96" y="188"/>
                  </a:lnTo>
                  <a:lnTo>
                    <a:pt x="92" y="188"/>
                  </a:lnTo>
                  <a:lnTo>
                    <a:pt x="87" y="186"/>
                  </a:lnTo>
                  <a:lnTo>
                    <a:pt x="81" y="186"/>
                  </a:lnTo>
                  <a:lnTo>
                    <a:pt x="75" y="184"/>
                  </a:lnTo>
                  <a:lnTo>
                    <a:pt x="68" y="182"/>
                  </a:lnTo>
                  <a:lnTo>
                    <a:pt x="60" y="180"/>
                  </a:lnTo>
                  <a:lnTo>
                    <a:pt x="53" y="176"/>
                  </a:lnTo>
                  <a:lnTo>
                    <a:pt x="43" y="174"/>
                  </a:lnTo>
                  <a:lnTo>
                    <a:pt x="35" y="173"/>
                  </a:lnTo>
                  <a:lnTo>
                    <a:pt x="28" y="171"/>
                  </a:lnTo>
                  <a:lnTo>
                    <a:pt x="22" y="167"/>
                  </a:lnTo>
                  <a:lnTo>
                    <a:pt x="17" y="165"/>
                  </a:lnTo>
                  <a:lnTo>
                    <a:pt x="13" y="163"/>
                  </a:lnTo>
                  <a:lnTo>
                    <a:pt x="9" y="161"/>
                  </a:lnTo>
                  <a:lnTo>
                    <a:pt x="5" y="157"/>
                  </a:lnTo>
                  <a:lnTo>
                    <a:pt x="3" y="156"/>
                  </a:lnTo>
                  <a:lnTo>
                    <a:pt x="3" y="156"/>
                  </a:lnTo>
                </a:path>
              </a:pathLst>
            </a:custGeom>
            <a:grpFill/>
            <a:ln w="9525">
              <a:noFill/>
              <a:prstDash val="solid"/>
              <a:round/>
            </a:ln>
          </p:spPr>
          <p:txBody>
            <a:bodyPr vert="horz" wrap="square" lIns="91440" tIns="45720" rIns="91440" bIns="45720" numCol="1" anchor="t" anchorCtr="0" compatLnSpc="1"/>
            <a:lstStyle/>
            <a:p>
              <a:endParaRPr lang="zh-CN" altLang="en-US"/>
            </a:p>
          </p:txBody>
        </p:sp>
      </p:grpSp>
      <p:sp>
        <p:nvSpPr>
          <p:cNvPr id="76" name="Freeform 7"/>
          <p:cNvSpPr/>
          <p:nvPr/>
        </p:nvSpPr>
        <p:spPr bwMode="auto">
          <a:xfrm>
            <a:off x="6017021" y="3448309"/>
            <a:ext cx="255682" cy="199149"/>
          </a:xfrm>
          <a:custGeom>
            <a:avLst/>
            <a:gdLst>
              <a:gd name="T0" fmla="*/ 131 w 201"/>
              <a:gd name="T1" fmla="*/ 25 h 156"/>
              <a:gd name="T2" fmla="*/ 150 w 201"/>
              <a:gd name="T3" fmla="*/ 14 h 156"/>
              <a:gd name="T4" fmla="*/ 167 w 201"/>
              <a:gd name="T5" fmla="*/ 6 h 156"/>
              <a:gd name="T6" fmla="*/ 180 w 201"/>
              <a:gd name="T7" fmla="*/ 0 h 156"/>
              <a:gd name="T8" fmla="*/ 188 w 201"/>
              <a:gd name="T9" fmla="*/ 0 h 156"/>
              <a:gd name="T10" fmla="*/ 195 w 201"/>
              <a:gd name="T11" fmla="*/ 0 h 156"/>
              <a:gd name="T12" fmla="*/ 199 w 201"/>
              <a:gd name="T13" fmla="*/ 2 h 156"/>
              <a:gd name="T14" fmla="*/ 201 w 201"/>
              <a:gd name="T15" fmla="*/ 4 h 156"/>
              <a:gd name="T16" fmla="*/ 201 w 201"/>
              <a:gd name="T17" fmla="*/ 10 h 156"/>
              <a:gd name="T18" fmla="*/ 193 w 201"/>
              <a:gd name="T19" fmla="*/ 23 h 156"/>
              <a:gd name="T20" fmla="*/ 188 w 201"/>
              <a:gd name="T21" fmla="*/ 31 h 156"/>
              <a:gd name="T22" fmla="*/ 180 w 201"/>
              <a:gd name="T23" fmla="*/ 42 h 156"/>
              <a:gd name="T24" fmla="*/ 169 w 201"/>
              <a:gd name="T25" fmla="*/ 53 h 156"/>
              <a:gd name="T26" fmla="*/ 157 w 201"/>
              <a:gd name="T27" fmla="*/ 69 h 156"/>
              <a:gd name="T28" fmla="*/ 142 w 201"/>
              <a:gd name="T29" fmla="*/ 84 h 156"/>
              <a:gd name="T30" fmla="*/ 129 w 201"/>
              <a:gd name="T31" fmla="*/ 101 h 156"/>
              <a:gd name="T32" fmla="*/ 114 w 201"/>
              <a:gd name="T33" fmla="*/ 114 h 156"/>
              <a:gd name="T34" fmla="*/ 103 w 201"/>
              <a:gd name="T35" fmla="*/ 127 h 156"/>
              <a:gd name="T36" fmla="*/ 91 w 201"/>
              <a:gd name="T37" fmla="*/ 137 h 156"/>
              <a:gd name="T38" fmla="*/ 82 w 201"/>
              <a:gd name="T39" fmla="*/ 144 h 156"/>
              <a:gd name="T40" fmla="*/ 72 w 201"/>
              <a:gd name="T41" fmla="*/ 150 h 156"/>
              <a:gd name="T42" fmla="*/ 67 w 201"/>
              <a:gd name="T43" fmla="*/ 154 h 156"/>
              <a:gd name="T44" fmla="*/ 61 w 201"/>
              <a:gd name="T45" fmla="*/ 156 h 156"/>
              <a:gd name="T46" fmla="*/ 48 w 201"/>
              <a:gd name="T47" fmla="*/ 154 h 156"/>
              <a:gd name="T48" fmla="*/ 38 w 201"/>
              <a:gd name="T49" fmla="*/ 150 h 156"/>
              <a:gd name="T50" fmla="*/ 29 w 201"/>
              <a:gd name="T51" fmla="*/ 141 h 156"/>
              <a:gd name="T52" fmla="*/ 19 w 201"/>
              <a:gd name="T53" fmla="*/ 129 h 156"/>
              <a:gd name="T54" fmla="*/ 8 w 201"/>
              <a:gd name="T55" fmla="*/ 116 h 156"/>
              <a:gd name="T56" fmla="*/ 2 w 201"/>
              <a:gd name="T57" fmla="*/ 105 h 156"/>
              <a:gd name="T58" fmla="*/ 0 w 201"/>
              <a:gd name="T59" fmla="*/ 93 h 156"/>
              <a:gd name="T60" fmla="*/ 2 w 201"/>
              <a:gd name="T61" fmla="*/ 84 h 156"/>
              <a:gd name="T62" fmla="*/ 4 w 201"/>
              <a:gd name="T63" fmla="*/ 76 h 156"/>
              <a:gd name="T64" fmla="*/ 10 w 201"/>
              <a:gd name="T65" fmla="*/ 70 h 156"/>
              <a:gd name="T66" fmla="*/ 19 w 201"/>
              <a:gd name="T67" fmla="*/ 69 h 156"/>
              <a:gd name="T68" fmla="*/ 31 w 201"/>
              <a:gd name="T69" fmla="*/ 70 h 156"/>
              <a:gd name="T70" fmla="*/ 44 w 201"/>
              <a:gd name="T71" fmla="*/ 74 h 156"/>
              <a:gd name="T72" fmla="*/ 53 w 201"/>
              <a:gd name="T73" fmla="*/ 76 h 156"/>
              <a:gd name="T74" fmla="*/ 61 w 201"/>
              <a:gd name="T75" fmla="*/ 74 h 156"/>
              <a:gd name="T76" fmla="*/ 67 w 201"/>
              <a:gd name="T77" fmla="*/ 70 h 156"/>
              <a:gd name="T78" fmla="*/ 72 w 201"/>
              <a:gd name="T79" fmla="*/ 65 h 156"/>
              <a:gd name="T80" fmla="*/ 84 w 201"/>
              <a:gd name="T81" fmla="*/ 57 h 156"/>
              <a:gd name="T82" fmla="*/ 99 w 201"/>
              <a:gd name="T83" fmla="*/ 46 h 156"/>
              <a:gd name="T84" fmla="*/ 120 w 201"/>
              <a:gd name="T85" fmla="*/ 3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 h="156">
                <a:moveTo>
                  <a:pt x="120" y="33"/>
                </a:moveTo>
                <a:lnTo>
                  <a:pt x="131" y="25"/>
                </a:lnTo>
                <a:lnTo>
                  <a:pt x="140" y="19"/>
                </a:lnTo>
                <a:lnTo>
                  <a:pt x="150" y="14"/>
                </a:lnTo>
                <a:lnTo>
                  <a:pt x="157" y="10"/>
                </a:lnTo>
                <a:lnTo>
                  <a:pt x="167" y="6"/>
                </a:lnTo>
                <a:lnTo>
                  <a:pt x="173" y="2"/>
                </a:lnTo>
                <a:lnTo>
                  <a:pt x="180" y="0"/>
                </a:lnTo>
                <a:lnTo>
                  <a:pt x="184" y="0"/>
                </a:lnTo>
                <a:lnTo>
                  <a:pt x="188" y="0"/>
                </a:lnTo>
                <a:lnTo>
                  <a:pt x="191" y="0"/>
                </a:lnTo>
                <a:lnTo>
                  <a:pt x="195" y="0"/>
                </a:lnTo>
                <a:lnTo>
                  <a:pt x="197" y="2"/>
                </a:lnTo>
                <a:lnTo>
                  <a:pt x="199" y="2"/>
                </a:lnTo>
                <a:lnTo>
                  <a:pt x="201" y="4"/>
                </a:lnTo>
                <a:lnTo>
                  <a:pt x="201" y="4"/>
                </a:lnTo>
                <a:lnTo>
                  <a:pt x="201" y="8"/>
                </a:lnTo>
                <a:lnTo>
                  <a:pt x="201" y="10"/>
                </a:lnTo>
                <a:lnTo>
                  <a:pt x="199" y="16"/>
                </a:lnTo>
                <a:lnTo>
                  <a:pt x="193" y="23"/>
                </a:lnTo>
                <a:lnTo>
                  <a:pt x="191" y="27"/>
                </a:lnTo>
                <a:lnTo>
                  <a:pt x="188" y="31"/>
                </a:lnTo>
                <a:lnTo>
                  <a:pt x="184" y="36"/>
                </a:lnTo>
                <a:lnTo>
                  <a:pt x="180" y="42"/>
                </a:lnTo>
                <a:lnTo>
                  <a:pt x="174" y="48"/>
                </a:lnTo>
                <a:lnTo>
                  <a:pt x="169" y="53"/>
                </a:lnTo>
                <a:lnTo>
                  <a:pt x="163" y="61"/>
                </a:lnTo>
                <a:lnTo>
                  <a:pt x="157" y="69"/>
                </a:lnTo>
                <a:lnTo>
                  <a:pt x="150" y="76"/>
                </a:lnTo>
                <a:lnTo>
                  <a:pt x="142" y="84"/>
                </a:lnTo>
                <a:lnTo>
                  <a:pt x="135" y="93"/>
                </a:lnTo>
                <a:lnTo>
                  <a:pt x="129" y="101"/>
                </a:lnTo>
                <a:lnTo>
                  <a:pt x="121" y="108"/>
                </a:lnTo>
                <a:lnTo>
                  <a:pt x="114" y="114"/>
                </a:lnTo>
                <a:lnTo>
                  <a:pt x="108" y="122"/>
                </a:lnTo>
                <a:lnTo>
                  <a:pt x="103" y="127"/>
                </a:lnTo>
                <a:lnTo>
                  <a:pt x="97" y="131"/>
                </a:lnTo>
                <a:lnTo>
                  <a:pt x="91" y="137"/>
                </a:lnTo>
                <a:lnTo>
                  <a:pt x="85" y="141"/>
                </a:lnTo>
                <a:lnTo>
                  <a:pt x="82" y="144"/>
                </a:lnTo>
                <a:lnTo>
                  <a:pt x="76" y="148"/>
                </a:lnTo>
                <a:lnTo>
                  <a:pt x="72" y="150"/>
                </a:lnTo>
                <a:lnTo>
                  <a:pt x="68" y="152"/>
                </a:lnTo>
                <a:lnTo>
                  <a:pt x="67" y="154"/>
                </a:lnTo>
                <a:lnTo>
                  <a:pt x="63" y="154"/>
                </a:lnTo>
                <a:lnTo>
                  <a:pt x="61" y="156"/>
                </a:lnTo>
                <a:lnTo>
                  <a:pt x="53" y="154"/>
                </a:lnTo>
                <a:lnTo>
                  <a:pt x="48" y="154"/>
                </a:lnTo>
                <a:lnTo>
                  <a:pt x="42" y="152"/>
                </a:lnTo>
                <a:lnTo>
                  <a:pt x="38" y="150"/>
                </a:lnTo>
                <a:lnTo>
                  <a:pt x="33" y="146"/>
                </a:lnTo>
                <a:lnTo>
                  <a:pt x="29" y="141"/>
                </a:lnTo>
                <a:lnTo>
                  <a:pt x="23" y="137"/>
                </a:lnTo>
                <a:lnTo>
                  <a:pt x="19" y="129"/>
                </a:lnTo>
                <a:lnTo>
                  <a:pt x="14" y="122"/>
                </a:lnTo>
                <a:lnTo>
                  <a:pt x="8" y="116"/>
                </a:lnTo>
                <a:lnTo>
                  <a:pt x="4" y="110"/>
                </a:lnTo>
                <a:lnTo>
                  <a:pt x="2" y="105"/>
                </a:lnTo>
                <a:lnTo>
                  <a:pt x="0" y="99"/>
                </a:lnTo>
                <a:lnTo>
                  <a:pt x="0" y="93"/>
                </a:lnTo>
                <a:lnTo>
                  <a:pt x="0" y="89"/>
                </a:lnTo>
                <a:lnTo>
                  <a:pt x="2" y="84"/>
                </a:lnTo>
                <a:lnTo>
                  <a:pt x="2" y="80"/>
                </a:lnTo>
                <a:lnTo>
                  <a:pt x="4" y="76"/>
                </a:lnTo>
                <a:lnTo>
                  <a:pt x="6" y="72"/>
                </a:lnTo>
                <a:lnTo>
                  <a:pt x="10" y="70"/>
                </a:lnTo>
                <a:lnTo>
                  <a:pt x="14" y="69"/>
                </a:lnTo>
                <a:lnTo>
                  <a:pt x="19" y="69"/>
                </a:lnTo>
                <a:lnTo>
                  <a:pt x="25" y="69"/>
                </a:lnTo>
                <a:lnTo>
                  <a:pt x="31" y="70"/>
                </a:lnTo>
                <a:lnTo>
                  <a:pt x="38" y="74"/>
                </a:lnTo>
                <a:lnTo>
                  <a:pt x="44" y="74"/>
                </a:lnTo>
                <a:lnTo>
                  <a:pt x="48" y="76"/>
                </a:lnTo>
                <a:lnTo>
                  <a:pt x="53" y="76"/>
                </a:lnTo>
                <a:lnTo>
                  <a:pt x="57" y="76"/>
                </a:lnTo>
                <a:lnTo>
                  <a:pt x="61" y="74"/>
                </a:lnTo>
                <a:lnTo>
                  <a:pt x="65" y="74"/>
                </a:lnTo>
                <a:lnTo>
                  <a:pt x="67" y="70"/>
                </a:lnTo>
                <a:lnTo>
                  <a:pt x="68" y="69"/>
                </a:lnTo>
                <a:lnTo>
                  <a:pt x="72" y="65"/>
                </a:lnTo>
                <a:lnTo>
                  <a:pt x="78" y="61"/>
                </a:lnTo>
                <a:lnTo>
                  <a:pt x="84" y="57"/>
                </a:lnTo>
                <a:lnTo>
                  <a:pt x="91" y="52"/>
                </a:lnTo>
                <a:lnTo>
                  <a:pt x="99" y="46"/>
                </a:lnTo>
                <a:lnTo>
                  <a:pt x="108" y="40"/>
                </a:lnTo>
                <a:lnTo>
                  <a:pt x="120" y="33"/>
                </a:lnTo>
                <a:lnTo>
                  <a:pt x="120" y="33"/>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77" name="Freeform 9"/>
          <p:cNvSpPr/>
          <p:nvPr/>
        </p:nvSpPr>
        <p:spPr bwMode="auto">
          <a:xfrm>
            <a:off x="6410771" y="3358946"/>
            <a:ext cx="248012" cy="255319"/>
          </a:xfrm>
          <a:custGeom>
            <a:avLst/>
            <a:gdLst>
              <a:gd name="T0" fmla="*/ 28 w 195"/>
              <a:gd name="T1" fmla="*/ 110 h 199"/>
              <a:gd name="T2" fmla="*/ 40 w 195"/>
              <a:gd name="T3" fmla="*/ 108 h 199"/>
              <a:gd name="T4" fmla="*/ 49 w 195"/>
              <a:gd name="T5" fmla="*/ 108 h 199"/>
              <a:gd name="T6" fmla="*/ 55 w 195"/>
              <a:gd name="T7" fmla="*/ 105 h 199"/>
              <a:gd name="T8" fmla="*/ 60 w 195"/>
              <a:gd name="T9" fmla="*/ 101 h 199"/>
              <a:gd name="T10" fmla="*/ 72 w 195"/>
              <a:gd name="T11" fmla="*/ 89 h 199"/>
              <a:gd name="T12" fmla="*/ 89 w 195"/>
              <a:gd name="T13" fmla="*/ 76 h 199"/>
              <a:gd name="T14" fmla="*/ 110 w 195"/>
              <a:gd name="T15" fmla="*/ 57 h 199"/>
              <a:gd name="T16" fmla="*/ 136 w 195"/>
              <a:gd name="T17" fmla="*/ 34 h 199"/>
              <a:gd name="T18" fmla="*/ 157 w 195"/>
              <a:gd name="T19" fmla="*/ 17 h 199"/>
              <a:gd name="T20" fmla="*/ 176 w 195"/>
              <a:gd name="T21" fmla="*/ 6 h 199"/>
              <a:gd name="T22" fmla="*/ 189 w 195"/>
              <a:gd name="T23" fmla="*/ 0 h 199"/>
              <a:gd name="T24" fmla="*/ 195 w 195"/>
              <a:gd name="T25" fmla="*/ 0 h 199"/>
              <a:gd name="T26" fmla="*/ 195 w 195"/>
              <a:gd name="T27" fmla="*/ 4 h 199"/>
              <a:gd name="T28" fmla="*/ 193 w 195"/>
              <a:gd name="T29" fmla="*/ 10 h 199"/>
              <a:gd name="T30" fmla="*/ 189 w 195"/>
              <a:gd name="T31" fmla="*/ 19 h 199"/>
              <a:gd name="T32" fmla="*/ 183 w 195"/>
              <a:gd name="T33" fmla="*/ 31 h 199"/>
              <a:gd name="T34" fmla="*/ 176 w 195"/>
              <a:gd name="T35" fmla="*/ 48 h 199"/>
              <a:gd name="T36" fmla="*/ 166 w 195"/>
              <a:gd name="T37" fmla="*/ 67 h 199"/>
              <a:gd name="T38" fmla="*/ 153 w 195"/>
              <a:gd name="T39" fmla="*/ 89 h 199"/>
              <a:gd name="T40" fmla="*/ 138 w 195"/>
              <a:gd name="T41" fmla="*/ 116 h 199"/>
              <a:gd name="T42" fmla="*/ 125 w 195"/>
              <a:gd name="T43" fmla="*/ 139 h 199"/>
              <a:gd name="T44" fmla="*/ 111 w 195"/>
              <a:gd name="T45" fmla="*/ 158 h 199"/>
              <a:gd name="T46" fmla="*/ 100 w 195"/>
              <a:gd name="T47" fmla="*/ 175 h 199"/>
              <a:gd name="T48" fmla="*/ 89 w 195"/>
              <a:gd name="T49" fmla="*/ 186 h 199"/>
              <a:gd name="T50" fmla="*/ 79 w 195"/>
              <a:gd name="T51" fmla="*/ 193 h 199"/>
              <a:gd name="T52" fmla="*/ 72 w 195"/>
              <a:gd name="T53" fmla="*/ 199 h 199"/>
              <a:gd name="T54" fmla="*/ 66 w 195"/>
              <a:gd name="T55" fmla="*/ 199 h 199"/>
              <a:gd name="T56" fmla="*/ 57 w 195"/>
              <a:gd name="T57" fmla="*/ 199 h 199"/>
              <a:gd name="T58" fmla="*/ 45 w 195"/>
              <a:gd name="T59" fmla="*/ 195 h 199"/>
              <a:gd name="T60" fmla="*/ 36 w 195"/>
              <a:gd name="T61" fmla="*/ 190 h 199"/>
              <a:gd name="T62" fmla="*/ 26 w 195"/>
              <a:gd name="T63" fmla="*/ 180 h 199"/>
              <a:gd name="T64" fmla="*/ 17 w 195"/>
              <a:gd name="T65" fmla="*/ 169 h 199"/>
              <a:gd name="T66" fmla="*/ 7 w 195"/>
              <a:gd name="T67" fmla="*/ 159 h 199"/>
              <a:gd name="T68" fmla="*/ 2 w 195"/>
              <a:gd name="T69" fmla="*/ 148 h 199"/>
              <a:gd name="T70" fmla="*/ 0 w 195"/>
              <a:gd name="T71" fmla="*/ 135 h 199"/>
              <a:gd name="T72" fmla="*/ 0 w 195"/>
              <a:gd name="T73" fmla="*/ 123 h 199"/>
              <a:gd name="T74" fmla="*/ 2 w 195"/>
              <a:gd name="T75" fmla="*/ 116 h 199"/>
              <a:gd name="T76" fmla="*/ 7 w 195"/>
              <a:gd name="T77" fmla="*/ 112 h 199"/>
              <a:gd name="T78" fmla="*/ 17 w 195"/>
              <a:gd name="T79" fmla="*/ 110 h 199"/>
              <a:gd name="T80" fmla="*/ 23 w 195"/>
              <a:gd name="T81" fmla="*/ 11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9">
                <a:moveTo>
                  <a:pt x="23" y="110"/>
                </a:moveTo>
                <a:lnTo>
                  <a:pt x="28" y="110"/>
                </a:lnTo>
                <a:lnTo>
                  <a:pt x="34" y="108"/>
                </a:lnTo>
                <a:lnTo>
                  <a:pt x="40" y="108"/>
                </a:lnTo>
                <a:lnTo>
                  <a:pt x="45" y="108"/>
                </a:lnTo>
                <a:lnTo>
                  <a:pt x="49" y="108"/>
                </a:lnTo>
                <a:lnTo>
                  <a:pt x="53" y="106"/>
                </a:lnTo>
                <a:lnTo>
                  <a:pt x="55" y="105"/>
                </a:lnTo>
                <a:lnTo>
                  <a:pt x="58" y="103"/>
                </a:lnTo>
                <a:lnTo>
                  <a:pt x="60" y="101"/>
                </a:lnTo>
                <a:lnTo>
                  <a:pt x="66" y="95"/>
                </a:lnTo>
                <a:lnTo>
                  <a:pt x="72" y="89"/>
                </a:lnTo>
                <a:lnTo>
                  <a:pt x="79" y="84"/>
                </a:lnTo>
                <a:lnTo>
                  <a:pt x="89" y="76"/>
                </a:lnTo>
                <a:lnTo>
                  <a:pt x="98" y="67"/>
                </a:lnTo>
                <a:lnTo>
                  <a:pt x="110" y="57"/>
                </a:lnTo>
                <a:lnTo>
                  <a:pt x="123" y="46"/>
                </a:lnTo>
                <a:lnTo>
                  <a:pt x="136" y="34"/>
                </a:lnTo>
                <a:lnTo>
                  <a:pt x="147" y="25"/>
                </a:lnTo>
                <a:lnTo>
                  <a:pt x="157" y="17"/>
                </a:lnTo>
                <a:lnTo>
                  <a:pt x="166" y="10"/>
                </a:lnTo>
                <a:lnTo>
                  <a:pt x="176" y="6"/>
                </a:lnTo>
                <a:lnTo>
                  <a:pt x="181" y="2"/>
                </a:lnTo>
                <a:lnTo>
                  <a:pt x="189" y="0"/>
                </a:lnTo>
                <a:lnTo>
                  <a:pt x="193" y="0"/>
                </a:lnTo>
                <a:lnTo>
                  <a:pt x="195" y="0"/>
                </a:lnTo>
                <a:lnTo>
                  <a:pt x="195" y="2"/>
                </a:lnTo>
                <a:lnTo>
                  <a:pt x="195" y="4"/>
                </a:lnTo>
                <a:lnTo>
                  <a:pt x="195" y="6"/>
                </a:lnTo>
                <a:lnTo>
                  <a:pt x="193" y="10"/>
                </a:lnTo>
                <a:lnTo>
                  <a:pt x="191" y="14"/>
                </a:lnTo>
                <a:lnTo>
                  <a:pt x="189" y="19"/>
                </a:lnTo>
                <a:lnTo>
                  <a:pt x="187" y="25"/>
                </a:lnTo>
                <a:lnTo>
                  <a:pt x="183" y="31"/>
                </a:lnTo>
                <a:lnTo>
                  <a:pt x="180" y="38"/>
                </a:lnTo>
                <a:lnTo>
                  <a:pt x="176" y="48"/>
                </a:lnTo>
                <a:lnTo>
                  <a:pt x="172" y="57"/>
                </a:lnTo>
                <a:lnTo>
                  <a:pt x="166" y="67"/>
                </a:lnTo>
                <a:lnTo>
                  <a:pt x="161" y="78"/>
                </a:lnTo>
                <a:lnTo>
                  <a:pt x="153" y="89"/>
                </a:lnTo>
                <a:lnTo>
                  <a:pt x="146" y="103"/>
                </a:lnTo>
                <a:lnTo>
                  <a:pt x="138" y="116"/>
                </a:lnTo>
                <a:lnTo>
                  <a:pt x="132" y="127"/>
                </a:lnTo>
                <a:lnTo>
                  <a:pt x="125" y="139"/>
                </a:lnTo>
                <a:lnTo>
                  <a:pt x="117" y="148"/>
                </a:lnTo>
                <a:lnTo>
                  <a:pt x="111" y="158"/>
                </a:lnTo>
                <a:lnTo>
                  <a:pt x="106" y="167"/>
                </a:lnTo>
                <a:lnTo>
                  <a:pt x="100" y="175"/>
                </a:lnTo>
                <a:lnTo>
                  <a:pt x="94" y="180"/>
                </a:lnTo>
                <a:lnTo>
                  <a:pt x="89" y="186"/>
                </a:lnTo>
                <a:lnTo>
                  <a:pt x="85" y="190"/>
                </a:lnTo>
                <a:lnTo>
                  <a:pt x="79" y="193"/>
                </a:lnTo>
                <a:lnTo>
                  <a:pt x="76" y="197"/>
                </a:lnTo>
                <a:lnTo>
                  <a:pt x="72" y="199"/>
                </a:lnTo>
                <a:lnTo>
                  <a:pt x="68" y="199"/>
                </a:lnTo>
                <a:lnTo>
                  <a:pt x="66" y="199"/>
                </a:lnTo>
                <a:lnTo>
                  <a:pt x="64" y="199"/>
                </a:lnTo>
                <a:lnTo>
                  <a:pt x="57" y="199"/>
                </a:lnTo>
                <a:lnTo>
                  <a:pt x="51" y="197"/>
                </a:lnTo>
                <a:lnTo>
                  <a:pt x="45" y="195"/>
                </a:lnTo>
                <a:lnTo>
                  <a:pt x="41" y="193"/>
                </a:lnTo>
                <a:lnTo>
                  <a:pt x="36" y="190"/>
                </a:lnTo>
                <a:lnTo>
                  <a:pt x="32" y="186"/>
                </a:lnTo>
                <a:lnTo>
                  <a:pt x="26" y="180"/>
                </a:lnTo>
                <a:lnTo>
                  <a:pt x="23" y="173"/>
                </a:lnTo>
                <a:lnTo>
                  <a:pt x="17" y="169"/>
                </a:lnTo>
                <a:lnTo>
                  <a:pt x="11" y="163"/>
                </a:lnTo>
                <a:lnTo>
                  <a:pt x="7" y="159"/>
                </a:lnTo>
                <a:lnTo>
                  <a:pt x="4" y="154"/>
                </a:lnTo>
                <a:lnTo>
                  <a:pt x="2" y="148"/>
                </a:lnTo>
                <a:lnTo>
                  <a:pt x="0" y="142"/>
                </a:lnTo>
                <a:lnTo>
                  <a:pt x="0" y="135"/>
                </a:lnTo>
                <a:lnTo>
                  <a:pt x="0" y="129"/>
                </a:lnTo>
                <a:lnTo>
                  <a:pt x="0" y="123"/>
                </a:lnTo>
                <a:lnTo>
                  <a:pt x="0" y="120"/>
                </a:lnTo>
                <a:lnTo>
                  <a:pt x="2" y="116"/>
                </a:lnTo>
                <a:lnTo>
                  <a:pt x="4" y="114"/>
                </a:lnTo>
                <a:lnTo>
                  <a:pt x="7" y="112"/>
                </a:lnTo>
                <a:lnTo>
                  <a:pt x="11" y="110"/>
                </a:lnTo>
                <a:lnTo>
                  <a:pt x="17" y="110"/>
                </a:lnTo>
                <a:lnTo>
                  <a:pt x="23" y="110"/>
                </a:lnTo>
                <a:lnTo>
                  <a:pt x="23" y="110"/>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78" name="任意多边形: 形状 40"/>
          <p:cNvSpPr/>
          <p:nvPr/>
        </p:nvSpPr>
        <p:spPr bwMode="auto">
          <a:xfrm>
            <a:off x="6291041" y="2893730"/>
            <a:ext cx="146985" cy="1034347"/>
          </a:xfrm>
          <a:custGeom>
            <a:avLst/>
            <a:gdLst>
              <a:gd name="connsiteX0" fmla="*/ 134904 w 146985"/>
              <a:gd name="connsiteY0" fmla="*/ 0 h 1034347"/>
              <a:gd name="connsiteX1" fmla="*/ 146985 w 146985"/>
              <a:gd name="connsiteY1" fmla="*/ 5034 h 1034347"/>
              <a:gd name="connsiteX2" fmla="*/ 145298 w 146985"/>
              <a:gd name="connsiteY2" fmla="*/ 8410 h 1034347"/>
              <a:gd name="connsiteX3" fmla="*/ 145298 w 146985"/>
              <a:gd name="connsiteY3" fmla="*/ 14807 h 1034347"/>
              <a:gd name="connsiteX4" fmla="*/ 142742 w 146985"/>
              <a:gd name="connsiteY4" fmla="*/ 22485 h 1034347"/>
              <a:gd name="connsiteX5" fmla="*/ 137628 w 146985"/>
              <a:gd name="connsiteY5" fmla="*/ 27603 h 1034347"/>
              <a:gd name="connsiteX6" fmla="*/ 135071 w 146985"/>
              <a:gd name="connsiteY6" fmla="*/ 34000 h 1034347"/>
              <a:gd name="connsiteX7" fmla="*/ 129957 w 146985"/>
              <a:gd name="connsiteY7" fmla="*/ 39118 h 1034347"/>
              <a:gd name="connsiteX8" fmla="*/ 124844 w 146985"/>
              <a:gd name="connsiteY8" fmla="*/ 46795 h 1034347"/>
              <a:gd name="connsiteX9" fmla="*/ 118452 w 146985"/>
              <a:gd name="connsiteY9" fmla="*/ 54472 h 1034347"/>
              <a:gd name="connsiteX10" fmla="*/ 115895 w 146985"/>
              <a:gd name="connsiteY10" fmla="*/ 58311 h 1034347"/>
              <a:gd name="connsiteX11" fmla="*/ 115895 w 146985"/>
              <a:gd name="connsiteY11" fmla="*/ 63429 h 1034347"/>
              <a:gd name="connsiteX12" fmla="*/ 113338 w 146985"/>
              <a:gd name="connsiteY12" fmla="*/ 68547 h 1034347"/>
              <a:gd name="connsiteX13" fmla="*/ 110781 w 146985"/>
              <a:gd name="connsiteY13" fmla="*/ 76224 h 1034347"/>
              <a:gd name="connsiteX14" fmla="*/ 110781 w 146985"/>
              <a:gd name="connsiteY14" fmla="*/ 82622 h 1034347"/>
              <a:gd name="connsiteX15" fmla="*/ 108224 w 146985"/>
              <a:gd name="connsiteY15" fmla="*/ 90299 h 1034347"/>
              <a:gd name="connsiteX16" fmla="*/ 108224 w 146985"/>
              <a:gd name="connsiteY16" fmla="*/ 97976 h 1034347"/>
              <a:gd name="connsiteX17" fmla="*/ 105668 w 146985"/>
              <a:gd name="connsiteY17" fmla="*/ 106932 h 1034347"/>
              <a:gd name="connsiteX18" fmla="*/ 105668 w 146985"/>
              <a:gd name="connsiteY18" fmla="*/ 117168 h 1034347"/>
              <a:gd name="connsiteX19" fmla="*/ 105668 w 146985"/>
              <a:gd name="connsiteY19" fmla="*/ 128684 h 1034347"/>
              <a:gd name="connsiteX20" fmla="*/ 105668 w 146985"/>
              <a:gd name="connsiteY20" fmla="*/ 138920 h 1034347"/>
              <a:gd name="connsiteX21" fmla="*/ 108224 w 146985"/>
              <a:gd name="connsiteY21" fmla="*/ 150436 h 1034347"/>
              <a:gd name="connsiteX22" fmla="*/ 108224 w 146985"/>
              <a:gd name="connsiteY22" fmla="*/ 163231 h 1034347"/>
              <a:gd name="connsiteX23" fmla="*/ 108224 w 146985"/>
              <a:gd name="connsiteY23" fmla="*/ 177305 h 1034347"/>
              <a:gd name="connsiteX24" fmla="*/ 110781 w 146985"/>
              <a:gd name="connsiteY24" fmla="*/ 206734 h 1034347"/>
              <a:gd name="connsiteX25" fmla="*/ 113338 w 146985"/>
              <a:gd name="connsiteY25" fmla="*/ 233604 h 1034347"/>
              <a:gd name="connsiteX26" fmla="*/ 115895 w 146985"/>
              <a:gd name="connsiteY26" fmla="*/ 261753 h 1034347"/>
              <a:gd name="connsiteX27" fmla="*/ 115895 w 146985"/>
              <a:gd name="connsiteY27" fmla="*/ 291182 h 1034347"/>
              <a:gd name="connsiteX28" fmla="*/ 115895 w 146985"/>
              <a:gd name="connsiteY28" fmla="*/ 320611 h 1034347"/>
              <a:gd name="connsiteX29" fmla="*/ 115895 w 146985"/>
              <a:gd name="connsiteY29" fmla="*/ 351319 h 1034347"/>
              <a:gd name="connsiteX30" fmla="*/ 118452 w 146985"/>
              <a:gd name="connsiteY30" fmla="*/ 383307 h 1034347"/>
              <a:gd name="connsiteX31" fmla="*/ 118452 w 146985"/>
              <a:gd name="connsiteY31" fmla="*/ 415295 h 1034347"/>
              <a:gd name="connsiteX32" fmla="*/ 115895 w 146985"/>
              <a:gd name="connsiteY32" fmla="*/ 448562 h 1034347"/>
              <a:gd name="connsiteX33" fmla="*/ 113338 w 146985"/>
              <a:gd name="connsiteY33" fmla="*/ 480550 h 1034347"/>
              <a:gd name="connsiteX34" fmla="*/ 110781 w 146985"/>
              <a:gd name="connsiteY34" fmla="*/ 507419 h 1034347"/>
              <a:gd name="connsiteX35" fmla="*/ 110781 w 146985"/>
              <a:gd name="connsiteY35" fmla="*/ 533010 h 1034347"/>
              <a:gd name="connsiteX36" fmla="*/ 110781 w 146985"/>
              <a:gd name="connsiteY36" fmla="*/ 557320 h 1034347"/>
              <a:gd name="connsiteX37" fmla="*/ 108224 w 146985"/>
              <a:gd name="connsiteY37" fmla="*/ 581631 h 1034347"/>
              <a:gd name="connsiteX38" fmla="*/ 108224 w 146985"/>
              <a:gd name="connsiteY38" fmla="*/ 600824 h 1034347"/>
              <a:gd name="connsiteX39" fmla="*/ 108224 w 146985"/>
              <a:gd name="connsiteY39" fmla="*/ 621296 h 1034347"/>
              <a:gd name="connsiteX40" fmla="*/ 105668 w 146985"/>
              <a:gd name="connsiteY40" fmla="*/ 643048 h 1034347"/>
              <a:gd name="connsiteX41" fmla="*/ 105668 w 146985"/>
              <a:gd name="connsiteY41" fmla="*/ 667358 h 1034347"/>
              <a:gd name="connsiteX42" fmla="*/ 103111 w 146985"/>
              <a:gd name="connsiteY42" fmla="*/ 689110 h 1034347"/>
              <a:gd name="connsiteX43" fmla="*/ 103111 w 146985"/>
              <a:gd name="connsiteY43" fmla="*/ 714700 h 1034347"/>
              <a:gd name="connsiteX44" fmla="*/ 101832 w 146985"/>
              <a:gd name="connsiteY44" fmla="*/ 739011 h 1034347"/>
              <a:gd name="connsiteX45" fmla="*/ 101832 w 146985"/>
              <a:gd name="connsiteY45" fmla="*/ 765881 h 1034347"/>
              <a:gd name="connsiteX46" fmla="*/ 101832 w 146985"/>
              <a:gd name="connsiteY46" fmla="*/ 790191 h 1034347"/>
              <a:gd name="connsiteX47" fmla="*/ 101832 w 146985"/>
              <a:gd name="connsiteY47" fmla="*/ 819620 h 1034347"/>
              <a:gd name="connsiteX48" fmla="*/ 101832 w 146985"/>
              <a:gd name="connsiteY48" fmla="*/ 847769 h 1034347"/>
              <a:gd name="connsiteX49" fmla="*/ 101832 w 146985"/>
              <a:gd name="connsiteY49" fmla="*/ 874639 h 1034347"/>
              <a:gd name="connsiteX50" fmla="*/ 99276 w 146985"/>
              <a:gd name="connsiteY50" fmla="*/ 901509 h 1034347"/>
              <a:gd name="connsiteX51" fmla="*/ 96719 w 146985"/>
              <a:gd name="connsiteY51" fmla="*/ 923261 h 1034347"/>
              <a:gd name="connsiteX52" fmla="*/ 94162 w 146985"/>
              <a:gd name="connsiteY52" fmla="*/ 942453 h 1034347"/>
              <a:gd name="connsiteX53" fmla="*/ 89048 w 146985"/>
              <a:gd name="connsiteY53" fmla="*/ 961646 h 1034347"/>
              <a:gd name="connsiteX54" fmla="*/ 83935 w 146985"/>
              <a:gd name="connsiteY54" fmla="*/ 977000 h 1034347"/>
              <a:gd name="connsiteX55" fmla="*/ 80099 w 146985"/>
              <a:gd name="connsiteY55" fmla="*/ 991075 h 1034347"/>
              <a:gd name="connsiteX56" fmla="*/ 72429 w 146985"/>
              <a:gd name="connsiteY56" fmla="*/ 1003870 h 1034347"/>
              <a:gd name="connsiteX57" fmla="*/ 64759 w 146985"/>
              <a:gd name="connsiteY57" fmla="*/ 1012826 h 1034347"/>
              <a:gd name="connsiteX58" fmla="*/ 57088 w 146985"/>
              <a:gd name="connsiteY58" fmla="*/ 1020504 h 1034347"/>
              <a:gd name="connsiteX59" fmla="*/ 50696 w 146985"/>
              <a:gd name="connsiteY59" fmla="*/ 1028181 h 1034347"/>
              <a:gd name="connsiteX60" fmla="*/ 45582 w 146985"/>
              <a:gd name="connsiteY60" fmla="*/ 1032019 h 1034347"/>
              <a:gd name="connsiteX61" fmla="*/ 40931 w 146985"/>
              <a:gd name="connsiteY61" fmla="*/ 1034347 h 1034347"/>
              <a:gd name="connsiteX62" fmla="*/ 34207 w 146985"/>
              <a:gd name="connsiteY62" fmla="*/ 1032106 h 1034347"/>
              <a:gd name="connsiteX63" fmla="*/ 34077 w 146985"/>
              <a:gd name="connsiteY63" fmla="*/ 1032019 h 1034347"/>
              <a:gd name="connsiteX64" fmla="*/ 33947 w 146985"/>
              <a:gd name="connsiteY64" fmla="*/ 1032019 h 1034347"/>
              <a:gd name="connsiteX65" fmla="*/ 26677 w 146985"/>
              <a:gd name="connsiteY65" fmla="*/ 1029596 h 1034347"/>
              <a:gd name="connsiteX66" fmla="*/ 26527 w 146985"/>
              <a:gd name="connsiteY66" fmla="*/ 1029521 h 1034347"/>
              <a:gd name="connsiteX67" fmla="*/ 0 w 146985"/>
              <a:gd name="connsiteY67" fmla="*/ 854447 h 1034347"/>
              <a:gd name="connsiteX68" fmla="*/ 4673 w 146985"/>
              <a:gd name="connsiteY68" fmla="*/ 852888 h 1034347"/>
              <a:gd name="connsiteX69" fmla="*/ 12344 w 146985"/>
              <a:gd name="connsiteY69" fmla="*/ 850329 h 1034347"/>
              <a:gd name="connsiteX70" fmla="*/ 12344 w 146985"/>
              <a:gd name="connsiteY70" fmla="*/ 847769 h 1034347"/>
              <a:gd name="connsiteX71" fmla="*/ 13622 w 146985"/>
              <a:gd name="connsiteY71" fmla="*/ 846490 h 1034347"/>
              <a:gd name="connsiteX72" fmla="*/ 13622 w 146985"/>
              <a:gd name="connsiteY72" fmla="*/ 843931 h 1034347"/>
              <a:gd name="connsiteX73" fmla="*/ 13622 w 146985"/>
              <a:gd name="connsiteY73" fmla="*/ 838813 h 1034347"/>
              <a:gd name="connsiteX74" fmla="*/ 16179 w 146985"/>
              <a:gd name="connsiteY74" fmla="*/ 833695 h 1034347"/>
              <a:gd name="connsiteX75" fmla="*/ 16179 w 146985"/>
              <a:gd name="connsiteY75" fmla="*/ 826018 h 1034347"/>
              <a:gd name="connsiteX76" fmla="*/ 16179 w 146985"/>
              <a:gd name="connsiteY76" fmla="*/ 822179 h 1034347"/>
              <a:gd name="connsiteX77" fmla="*/ 16179 w 146985"/>
              <a:gd name="connsiteY77" fmla="*/ 814502 h 1034347"/>
              <a:gd name="connsiteX78" fmla="*/ 18736 w 146985"/>
              <a:gd name="connsiteY78" fmla="*/ 804266 h 1034347"/>
              <a:gd name="connsiteX79" fmla="*/ 18736 w 146985"/>
              <a:gd name="connsiteY79" fmla="*/ 797869 h 1034347"/>
              <a:gd name="connsiteX80" fmla="*/ 18736 w 146985"/>
              <a:gd name="connsiteY80" fmla="*/ 787632 h 1034347"/>
              <a:gd name="connsiteX81" fmla="*/ 18736 w 146985"/>
              <a:gd name="connsiteY81" fmla="*/ 778676 h 1034347"/>
              <a:gd name="connsiteX82" fmla="*/ 21293 w 146985"/>
              <a:gd name="connsiteY82" fmla="*/ 765881 h 1034347"/>
              <a:gd name="connsiteX83" fmla="*/ 21293 w 146985"/>
              <a:gd name="connsiteY83" fmla="*/ 754365 h 1034347"/>
              <a:gd name="connsiteX84" fmla="*/ 21293 w 146985"/>
              <a:gd name="connsiteY84" fmla="*/ 741570 h 1034347"/>
              <a:gd name="connsiteX85" fmla="*/ 21293 w 146985"/>
              <a:gd name="connsiteY85" fmla="*/ 730054 h 1034347"/>
              <a:gd name="connsiteX86" fmla="*/ 23849 w 146985"/>
              <a:gd name="connsiteY86" fmla="*/ 714700 h 1034347"/>
              <a:gd name="connsiteX87" fmla="*/ 23849 w 146985"/>
              <a:gd name="connsiteY87" fmla="*/ 700626 h 1034347"/>
              <a:gd name="connsiteX88" fmla="*/ 23849 w 146985"/>
              <a:gd name="connsiteY88" fmla="*/ 686551 h 1034347"/>
              <a:gd name="connsiteX89" fmla="*/ 23849 w 146985"/>
              <a:gd name="connsiteY89" fmla="*/ 668638 h 1034347"/>
              <a:gd name="connsiteX90" fmla="*/ 23849 w 146985"/>
              <a:gd name="connsiteY90" fmla="*/ 654563 h 1034347"/>
              <a:gd name="connsiteX91" fmla="*/ 23849 w 146985"/>
              <a:gd name="connsiteY91" fmla="*/ 635371 h 1034347"/>
              <a:gd name="connsiteX92" fmla="*/ 26406 w 146985"/>
              <a:gd name="connsiteY92" fmla="*/ 618737 h 1034347"/>
              <a:gd name="connsiteX93" fmla="*/ 26406 w 146985"/>
              <a:gd name="connsiteY93" fmla="*/ 599544 h 1034347"/>
              <a:gd name="connsiteX94" fmla="*/ 26406 w 146985"/>
              <a:gd name="connsiteY94" fmla="*/ 579072 h 1034347"/>
              <a:gd name="connsiteX95" fmla="*/ 26406 w 146985"/>
              <a:gd name="connsiteY95" fmla="*/ 559879 h 1034347"/>
              <a:gd name="connsiteX96" fmla="*/ 26406 w 146985"/>
              <a:gd name="connsiteY96" fmla="*/ 538128 h 1034347"/>
              <a:gd name="connsiteX97" fmla="*/ 26406 w 146985"/>
              <a:gd name="connsiteY97" fmla="*/ 516376 h 1034347"/>
              <a:gd name="connsiteX98" fmla="*/ 26406 w 146985"/>
              <a:gd name="connsiteY98" fmla="*/ 494624 h 1034347"/>
              <a:gd name="connsiteX99" fmla="*/ 26406 w 146985"/>
              <a:gd name="connsiteY99" fmla="*/ 472873 h 1034347"/>
              <a:gd name="connsiteX100" fmla="*/ 26406 w 146985"/>
              <a:gd name="connsiteY100" fmla="*/ 448562 h 1034347"/>
              <a:gd name="connsiteX101" fmla="*/ 26406 w 146985"/>
              <a:gd name="connsiteY101" fmla="*/ 424251 h 1034347"/>
              <a:gd name="connsiteX102" fmla="*/ 26406 w 146985"/>
              <a:gd name="connsiteY102" fmla="*/ 402500 h 1034347"/>
              <a:gd name="connsiteX103" fmla="*/ 26406 w 146985"/>
              <a:gd name="connsiteY103" fmla="*/ 380748 h 1034347"/>
              <a:gd name="connsiteX104" fmla="*/ 26406 w 146985"/>
              <a:gd name="connsiteY104" fmla="*/ 358996 h 1034347"/>
              <a:gd name="connsiteX105" fmla="*/ 26406 w 146985"/>
              <a:gd name="connsiteY105" fmla="*/ 337244 h 1034347"/>
              <a:gd name="connsiteX106" fmla="*/ 26406 w 146985"/>
              <a:gd name="connsiteY106" fmla="*/ 318052 h 1034347"/>
              <a:gd name="connsiteX107" fmla="*/ 26406 w 146985"/>
              <a:gd name="connsiteY107" fmla="*/ 298859 h 1034347"/>
              <a:gd name="connsiteX108" fmla="*/ 26406 w 146985"/>
              <a:gd name="connsiteY108" fmla="*/ 282225 h 1034347"/>
              <a:gd name="connsiteX109" fmla="*/ 26406 w 146985"/>
              <a:gd name="connsiteY109" fmla="*/ 261753 h 1034347"/>
              <a:gd name="connsiteX110" fmla="*/ 26406 w 146985"/>
              <a:gd name="connsiteY110" fmla="*/ 245120 h 1034347"/>
              <a:gd name="connsiteX111" fmla="*/ 26406 w 146985"/>
              <a:gd name="connsiteY111" fmla="*/ 231045 h 1034347"/>
              <a:gd name="connsiteX112" fmla="*/ 26406 w 146985"/>
              <a:gd name="connsiteY112" fmla="*/ 214411 h 1034347"/>
              <a:gd name="connsiteX113" fmla="*/ 26406 w 146985"/>
              <a:gd name="connsiteY113" fmla="*/ 199057 h 1034347"/>
              <a:gd name="connsiteX114" fmla="*/ 26406 w 146985"/>
              <a:gd name="connsiteY114" fmla="*/ 184983 h 1034347"/>
              <a:gd name="connsiteX115" fmla="*/ 26406 w 146985"/>
              <a:gd name="connsiteY115" fmla="*/ 172187 h 1034347"/>
              <a:gd name="connsiteX116" fmla="*/ 26406 w 146985"/>
              <a:gd name="connsiteY116" fmla="*/ 158113 h 1034347"/>
              <a:gd name="connsiteX117" fmla="*/ 26406 w 146985"/>
              <a:gd name="connsiteY117" fmla="*/ 146597 h 1034347"/>
              <a:gd name="connsiteX118" fmla="*/ 26406 w 146985"/>
              <a:gd name="connsiteY118" fmla="*/ 136361 h 1034347"/>
              <a:gd name="connsiteX119" fmla="*/ 23849 w 146985"/>
              <a:gd name="connsiteY119" fmla="*/ 124846 h 1034347"/>
              <a:gd name="connsiteX120" fmla="*/ 23849 w 146985"/>
              <a:gd name="connsiteY120" fmla="*/ 114609 h 1034347"/>
              <a:gd name="connsiteX121" fmla="*/ 23849 w 146985"/>
              <a:gd name="connsiteY121" fmla="*/ 106932 h 1034347"/>
              <a:gd name="connsiteX122" fmla="*/ 23849 w 146985"/>
              <a:gd name="connsiteY122" fmla="*/ 97976 h 1034347"/>
              <a:gd name="connsiteX123" fmla="*/ 23849 w 146985"/>
              <a:gd name="connsiteY123" fmla="*/ 90299 h 1034347"/>
              <a:gd name="connsiteX124" fmla="*/ 23849 w 146985"/>
              <a:gd name="connsiteY124" fmla="*/ 82622 h 1034347"/>
              <a:gd name="connsiteX125" fmla="*/ 23849 w 146985"/>
              <a:gd name="connsiteY125" fmla="*/ 78783 h 1034347"/>
              <a:gd name="connsiteX126" fmla="*/ 21293 w 146985"/>
              <a:gd name="connsiteY126" fmla="*/ 71106 h 1034347"/>
              <a:gd name="connsiteX127" fmla="*/ 21293 w 146985"/>
              <a:gd name="connsiteY127" fmla="*/ 65988 h 1034347"/>
              <a:gd name="connsiteX128" fmla="*/ 21293 w 146985"/>
              <a:gd name="connsiteY128" fmla="*/ 63429 h 1034347"/>
              <a:gd name="connsiteX129" fmla="*/ 21293 w 146985"/>
              <a:gd name="connsiteY129" fmla="*/ 58311 h 1034347"/>
              <a:gd name="connsiteX130" fmla="*/ 21293 w 146985"/>
              <a:gd name="connsiteY130" fmla="*/ 57031 h 1034347"/>
              <a:gd name="connsiteX131" fmla="*/ 18736 w 146985"/>
              <a:gd name="connsiteY131" fmla="*/ 57031 h 1034347"/>
              <a:gd name="connsiteX132" fmla="*/ 18736 w 146985"/>
              <a:gd name="connsiteY132" fmla="*/ 54472 h 1034347"/>
              <a:gd name="connsiteX133" fmla="*/ 16770 w 146985"/>
              <a:gd name="connsiteY133" fmla="*/ 52504 h 1034347"/>
              <a:gd name="connsiteX134" fmla="*/ 134904 w 146985"/>
              <a:gd name="connsiteY134" fmla="*/ 0 h 1034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146985" h="1034347">
                <a:moveTo>
                  <a:pt x="134904" y="0"/>
                </a:moveTo>
                <a:lnTo>
                  <a:pt x="146985" y="5034"/>
                </a:lnTo>
                <a:lnTo>
                  <a:pt x="145298" y="8410"/>
                </a:lnTo>
                <a:lnTo>
                  <a:pt x="145298" y="14807"/>
                </a:lnTo>
                <a:lnTo>
                  <a:pt x="142742" y="22485"/>
                </a:lnTo>
                <a:lnTo>
                  <a:pt x="137628" y="27603"/>
                </a:lnTo>
                <a:lnTo>
                  <a:pt x="135071" y="34000"/>
                </a:lnTo>
                <a:lnTo>
                  <a:pt x="129957" y="39118"/>
                </a:lnTo>
                <a:lnTo>
                  <a:pt x="124844" y="46795"/>
                </a:lnTo>
                <a:lnTo>
                  <a:pt x="118452" y="54472"/>
                </a:lnTo>
                <a:lnTo>
                  <a:pt x="115895" y="58311"/>
                </a:lnTo>
                <a:lnTo>
                  <a:pt x="115895" y="63429"/>
                </a:lnTo>
                <a:lnTo>
                  <a:pt x="113338" y="68547"/>
                </a:lnTo>
                <a:lnTo>
                  <a:pt x="110781" y="76224"/>
                </a:lnTo>
                <a:lnTo>
                  <a:pt x="110781" y="82622"/>
                </a:lnTo>
                <a:lnTo>
                  <a:pt x="108224" y="90299"/>
                </a:lnTo>
                <a:lnTo>
                  <a:pt x="108224" y="97976"/>
                </a:lnTo>
                <a:lnTo>
                  <a:pt x="105668" y="106932"/>
                </a:lnTo>
                <a:lnTo>
                  <a:pt x="105668" y="117168"/>
                </a:lnTo>
                <a:lnTo>
                  <a:pt x="105668" y="128684"/>
                </a:lnTo>
                <a:lnTo>
                  <a:pt x="105668" y="138920"/>
                </a:lnTo>
                <a:lnTo>
                  <a:pt x="108224" y="150436"/>
                </a:lnTo>
                <a:lnTo>
                  <a:pt x="108224" y="163231"/>
                </a:lnTo>
                <a:lnTo>
                  <a:pt x="108224" y="177305"/>
                </a:lnTo>
                <a:lnTo>
                  <a:pt x="110781" y="206734"/>
                </a:lnTo>
                <a:lnTo>
                  <a:pt x="113338" y="233604"/>
                </a:lnTo>
                <a:lnTo>
                  <a:pt x="115895" y="261753"/>
                </a:lnTo>
                <a:lnTo>
                  <a:pt x="115895" y="291182"/>
                </a:lnTo>
                <a:lnTo>
                  <a:pt x="115895" y="320611"/>
                </a:lnTo>
                <a:lnTo>
                  <a:pt x="115895" y="351319"/>
                </a:lnTo>
                <a:lnTo>
                  <a:pt x="118452" y="383307"/>
                </a:lnTo>
                <a:lnTo>
                  <a:pt x="118452" y="415295"/>
                </a:lnTo>
                <a:lnTo>
                  <a:pt x="115895" y="448562"/>
                </a:lnTo>
                <a:lnTo>
                  <a:pt x="113338" y="480550"/>
                </a:lnTo>
                <a:lnTo>
                  <a:pt x="110781" y="507419"/>
                </a:lnTo>
                <a:lnTo>
                  <a:pt x="110781" y="533010"/>
                </a:lnTo>
                <a:lnTo>
                  <a:pt x="110781" y="557320"/>
                </a:lnTo>
                <a:lnTo>
                  <a:pt x="108224" y="581631"/>
                </a:lnTo>
                <a:lnTo>
                  <a:pt x="108224" y="600824"/>
                </a:lnTo>
                <a:lnTo>
                  <a:pt x="108224" y="621296"/>
                </a:lnTo>
                <a:lnTo>
                  <a:pt x="105668" y="643048"/>
                </a:lnTo>
                <a:lnTo>
                  <a:pt x="105668" y="667358"/>
                </a:lnTo>
                <a:lnTo>
                  <a:pt x="103111" y="689110"/>
                </a:lnTo>
                <a:lnTo>
                  <a:pt x="103111" y="714700"/>
                </a:lnTo>
                <a:lnTo>
                  <a:pt x="101832" y="739011"/>
                </a:lnTo>
                <a:lnTo>
                  <a:pt x="101832" y="765881"/>
                </a:lnTo>
                <a:lnTo>
                  <a:pt x="101832" y="790191"/>
                </a:lnTo>
                <a:lnTo>
                  <a:pt x="101832" y="819620"/>
                </a:lnTo>
                <a:lnTo>
                  <a:pt x="101832" y="847769"/>
                </a:lnTo>
                <a:lnTo>
                  <a:pt x="101832" y="874639"/>
                </a:lnTo>
                <a:lnTo>
                  <a:pt x="99276" y="901509"/>
                </a:lnTo>
                <a:lnTo>
                  <a:pt x="96719" y="923261"/>
                </a:lnTo>
                <a:lnTo>
                  <a:pt x="94162" y="942453"/>
                </a:lnTo>
                <a:lnTo>
                  <a:pt x="89048" y="961646"/>
                </a:lnTo>
                <a:lnTo>
                  <a:pt x="83935" y="977000"/>
                </a:lnTo>
                <a:lnTo>
                  <a:pt x="80099" y="991075"/>
                </a:lnTo>
                <a:lnTo>
                  <a:pt x="72429" y="1003870"/>
                </a:lnTo>
                <a:lnTo>
                  <a:pt x="64759" y="1012826"/>
                </a:lnTo>
                <a:lnTo>
                  <a:pt x="57088" y="1020504"/>
                </a:lnTo>
                <a:lnTo>
                  <a:pt x="50696" y="1028181"/>
                </a:lnTo>
                <a:lnTo>
                  <a:pt x="45582" y="1032019"/>
                </a:lnTo>
                <a:lnTo>
                  <a:pt x="40931" y="1034347"/>
                </a:lnTo>
                <a:lnTo>
                  <a:pt x="34207" y="1032106"/>
                </a:lnTo>
                <a:lnTo>
                  <a:pt x="34077" y="1032019"/>
                </a:lnTo>
                <a:lnTo>
                  <a:pt x="33947" y="1032019"/>
                </a:lnTo>
                <a:lnTo>
                  <a:pt x="26677" y="1029596"/>
                </a:lnTo>
                <a:lnTo>
                  <a:pt x="26527" y="1029521"/>
                </a:lnTo>
                <a:lnTo>
                  <a:pt x="0" y="854447"/>
                </a:lnTo>
                <a:lnTo>
                  <a:pt x="4673" y="852888"/>
                </a:lnTo>
                <a:lnTo>
                  <a:pt x="12344" y="850329"/>
                </a:lnTo>
                <a:lnTo>
                  <a:pt x="12344" y="847769"/>
                </a:lnTo>
                <a:lnTo>
                  <a:pt x="13622" y="846490"/>
                </a:lnTo>
                <a:lnTo>
                  <a:pt x="13622" y="843931"/>
                </a:lnTo>
                <a:lnTo>
                  <a:pt x="13622" y="838813"/>
                </a:lnTo>
                <a:lnTo>
                  <a:pt x="16179" y="833695"/>
                </a:lnTo>
                <a:lnTo>
                  <a:pt x="16179" y="826018"/>
                </a:lnTo>
                <a:lnTo>
                  <a:pt x="16179" y="822179"/>
                </a:lnTo>
                <a:lnTo>
                  <a:pt x="16179" y="814502"/>
                </a:lnTo>
                <a:lnTo>
                  <a:pt x="18736" y="804266"/>
                </a:lnTo>
                <a:lnTo>
                  <a:pt x="18736" y="797869"/>
                </a:lnTo>
                <a:lnTo>
                  <a:pt x="18736" y="787632"/>
                </a:lnTo>
                <a:lnTo>
                  <a:pt x="18736" y="778676"/>
                </a:lnTo>
                <a:lnTo>
                  <a:pt x="21293" y="765881"/>
                </a:lnTo>
                <a:lnTo>
                  <a:pt x="21293" y="754365"/>
                </a:lnTo>
                <a:lnTo>
                  <a:pt x="21293" y="741570"/>
                </a:lnTo>
                <a:lnTo>
                  <a:pt x="21293" y="730054"/>
                </a:lnTo>
                <a:lnTo>
                  <a:pt x="23849" y="714700"/>
                </a:lnTo>
                <a:lnTo>
                  <a:pt x="23849" y="700626"/>
                </a:lnTo>
                <a:lnTo>
                  <a:pt x="23849" y="686551"/>
                </a:lnTo>
                <a:lnTo>
                  <a:pt x="23849" y="668638"/>
                </a:lnTo>
                <a:lnTo>
                  <a:pt x="23849" y="654563"/>
                </a:lnTo>
                <a:lnTo>
                  <a:pt x="23849" y="635371"/>
                </a:lnTo>
                <a:lnTo>
                  <a:pt x="26406" y="618737"/>
                </a:lnTo>
                <a:lnTo>
                  <a:pt x="26406" y="599544"/>
                </a:lnTo>
                <a:lnTo>
                  <a:pt x="26406" y="579072"/>
                </a:lnTo>
                <a:lnTo>
                  <a:pt x="26406" y="559879"/>
                </a:lnTo>
                <a:lnTo>
                  <a:pt x="26406" y="538128"/>
                </a:lnTo>
                <a:lnTo>
                  <a:pt x="26406" y="516376"/>
                </a:lnTo>
                <a:lnTo>
                  <a:pt x="26406" y="494624"/>
                </a:lnTo>
                <a:lnTo>
                  <a:pt x="26406" y="472873"/>
                </a:lnTo>
                <a:lnTo>
                  <a:pt x="26406" y="448562"/>
                </a:lnTo>
                <a:lnTo>
                  <a:pt x="26406" y="424251"/>
                </a:lnTo>
                <a:lnTo>
                  <a:pt x="26406" y="402500"/>
                </a:lnTo>
                <a:lnTo>
                  <a:pt x="26406" y="380748"/>
                </a:lnTo>
                <a:lnTo>
                  <a:pt x="26406" y="358996"/>
                </a:lnTo>
                <a:lnTo>
                  <a:pt x="26406" y="337244"/>
                </a:lnTo>
                <a:lnTo>
                  <a:pt x="26406" y="318052"/>
                </a:lnTo>
                <a:lnTo>
                  <a:pt x="26406" y="298859"/>
                </a:lnTo>
                <a:lnTo>
                  <a:pt x="26406" y="282225"/>
                </a:lnTo>
                <a:lnTo>
                  <a:pt x="26406" y="261753"/>
                </a:lnTo>
                <a:lnTo>
                  <a:pt x="26406" y="245120"/>
                </a:lnTo>
                <a:lnTo>
                  <a:pt x="26406" y="231045"/>
                </a:lnTo>
                <a:lnTo>
                  <a:pt x="26406" y="214411"/>
                </a:lnTo>
                <a:lnTo>
                  <a:pt x="26406" y="199057"/>
                </a:lnTo>
                <a:lnTo>
                  <a:pt x="26406" y="184983"/>
                </a:lnTo>
                <a:lnTo>
                  <a:pt x="26406" y="172187"/>
                </a:lnTo>
                <a:lnTo>
                  <a:pt x="26406" y="158113"/>
                </a:lnTo>
                <a:lnTo>
                  <a:pt x="26406" y="146597"/>
                </a:lnTo>
                <a:lnTo>
                  <a:pt x="26406" y="136361"/>
                </a:lnTo>
                <a:lnTo>
                  <a:pt x="23849" y="124846"/>
                </a:lnTo>
                <a:lnTo>
                  <a:pt x="23849" y="114609"/>
                </a:lnTo>
                <a:lnTo>
                  <a:pt x="23849" y="106932"/>
                </a:lnTo>
                <a:lnTo>
                  <a:pt x="23849" y="97976"/>
                </a:lnTo>
                <a:lnTo>
                  <a:pt x="23849" y="90299"/>
                </a:lnTo>
                <a:lnTo>
                  <a:pt x="23849" y="82622"/>
                </a:lnTo>
                <a:lnTo>
                  <a:pt x="23849" y="78783"/>
                </a:lnTo>
                <a:lnTo>
                  <a:pt x="21293" y="71106"/>
                </a:lnTo>
                <a:lnTo>
                  <a:pt x="21293" y="65988"/>
                </a:lnTo>
                <a:lnTo>
                  <a:pt x="21293" y="63429"/>
                </a:lnTo>
                <a:lnTo>
                  <a:pt x="21293" y="58311"/>
                </a:lnTo>
                <a:lnTo>
                  <a:pt x="21293" y="57031"/>
                </a:lnTo>
                <a:lnTo>
                  <a:pt x="18736" y="57031"/>
                </a:lnTo>
                <a:lnTo>
                  <a:pt x="18736" y="54472"/>
                </a:lnTo>
                <a:lnTo>
                  <a:pt x="16770" y="52504"/>
                </a:lnTo>
                <a:lnTo>
                  <a:pt x="134904" y="0"/>
                </a:lnTo>
                <a:close/>
              </a:path>
            </a:pathLst>
          </a:custGeom>
          <a:solidFill>
            <a:srgbClr val="FF0000"/>
          </a:solidFill>
          <a:ln w="9525">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79" name="任意多边形: 形状 41"/>
          <p:cNvSpPr/>
          <p:nvPr/>
        </p:nvSpPr>
        <p:spPr bwMode="auto">
          <a:xfrm>
            <a:off x="6667737" y="2893730"/>
            <a:ext cx="164830" cy="1090749"/>
          </a:xfrm>
          <a:custGeom>
            <a:avLst/>
            <a:gdLst>
              <a:gd name="connsiteX0" fmla="*/ 8822 w 164830"/>
              <a:gd name="connsiteY0" fmla="*/ 0 h 1090749"/>
              <a:gd name="connsiteX1" fmla="*/ 164830 w 164830"/>
              <a:gd name="connsiteY1" fmla="*/ 4333 h 1090749"/>
              <a:gd name="connsiteX2" fmla="*/ 159833 w 164830"/>
              <a:gd name="connsiteY2" fmla="*/ 9336 h 1090749"/>
              <a:gd name="connsiteX3" fmla="*/ 157286 w 164830"/>
              <a:gd name="connsiteY3" fmla="*/ 13162 h 1090749"/>
              <a:gd name="connsiteX4" fmla="*/ 153465 w 164830"/>
              <a:gd name="connsiteY4" fmla="*/ 18263 h 1090749"/>
              <a:gd name="connsiteX5" fmla="*/ 148370 w 164830"/>
              <a:gd name="connsiteY5" fmla="*/ 23364 h 1090749"/>
              <a:gd name="connsiteX6" fmla="*/ 140727 w 164830"/>
              <a:gd name="connsiteY6" fmla="*/ 28465 h 1090749"/>
              <a:gd name="connsiteX7" fmla="*/ 135633 w 164830"/>
              <a:gd name="connsiteY7" fmla="*/ 34841 h 1090749"/>
              <a:gd name="connsiteX8" fmla="*/ 129264 w 164830"/>
              <a:gd name="connsiteY8" fmla="*/ 52695 h 1090749"/>
              <a:gd name="connsiteX9" fmla="*/ 121622 w 164830"/>
              <a:gd name="connsiteY9" fmla="*/ 69273 h 1090749"/>
              <a:gd name="connsiteX10" fmla="*/ 116527 w 164830"/>
              <a:gd name="connsiteY10" fmla="*/ 88402 h 1090749"/>
              <a:gd name="connsiteX11" fmla="*/ 116527 w 164830"/>
              <a:gd name="connsiteY11" fmla="*/ 93503 h 1090749"/>
              <a:gd name="connsiteX12" fmla="*/ 113979 w 164830"/>
              <a:gd name="connsiteY12" fmla="*/ 101155 h 1090749"/>
              <a:gd name="connsiteX13" fmla="*/ 113979 w 164830"/>
              <a:gd name="connsiteY13" fmla="*/ 107531 h 1090749"/>
              <a:gd name="connsiteX14" fmla="*/ 111432 w 164830"/>
              <a:gd name="connsiteY14" fmla="*/ 117733 h 1090749"/>
              <a:gd name="connsiteX15" fmla="*/ 111432 w 164830"/>
              <a:gd name="connsiteY15" fmla="*/ 129210 h 1090749"/>
              <a:gd name="connsiteX16" fmla="*/ 111432 w 164830"/>
              <a:gd name="connsiteY16" fmla="*/ 144513 h 1090749"/>
              <a:gd name="connsiteX17" fmla="*/ 111432 w 164830"/>
              <a:gd name="connsiteY17" fmla="*/ 158541 h 1090749"/>
              <a:gd name="connsiteX18" fmla="*/ 108884 w 164830"/>
              <a:gd name="connsiteY18" fmla="*/ 172569 h 1090749"/>
              <a:gd name="connsiteX19" fmla="*/ 108884 w 164830"/>
              <a:gd name="connsiteY19" fmla="*/ 192973 h 1090749"/>
              <a:gd name="connsiteX20" fmla="*/ 108884 w 164830"/>
              <a:gd name="connsiteY20" fmla="*/ 212101 h 1090749"/>
              <a:gd name="connsiteX21" fmla="*/ 108884 w 164830"/>
              <a:gd name="connsiteY21" fmla="*/ 231230 h 1090749"/>
              <a:gd name="connsiteX22" fmla="*/ 108884 w 164830"/>
              <a:gd name="connsiteY22" fmla="*/ 252909 h 1090749"/>
              <a:gd name="connsiteX23" fmla="*/ 108884 w 164830"/>
              <a:gd name="connsiteY23" fmla="*/ 277139 h 1090749"/>
              <a:gd name="connsiteX24" fmla="*/ 108884 w 164830"/>
              <a:gd name="connsiteY24" fmla="*/ 303919 h 1090749"/>
              <a:gd name="connsiteX25" fmla="*/ 108884 w 164830"/>
              <a:gd name="connsiteY25" fmla="*/ 329424 h 1090749"/>
              <a:gd name="connsiteX26" fmla="*/ 108884 w 164830"/>
              <a:gd name="connsiteY26" fmla="*/ 358755 h 1090749"/>
              <a:gd name="connsiteX27" fmla="*/ 108884 w 164830"/>
              <a:gd name="connsiteY27" fmla="*/ 388086 h 1090749"/>
              <a:gd name="connsiteX28" fmla="*/ 108884 w 164830"/>
              <a:gd name="connsiteY28" fmla="*/ 414866 h 1090749"/>
              <a:gd name="connsiteX29" fmla="*/ 108884 w 164830"/>
              <a:gd name="connsiteY29" fmla="*/ 442922 h 1090749"/>
              <a:gd name="connsiteX30" fmla="*/ 108884 w 164830"/>
              <a:gd name="connsiteY30" fmla="*/ 469702 h 1090749"/>
              <a:gd name="connsiteX31" fmla="*/ 108884 w 164830"/>
              <a:gd name="connsiteY31" fmla="*/ 493932 h 1090749"/>
              <a:gd name="connsiteX32" fmla="*/ 108884 w 164830"/>
              <a:gd name="connsiteY32" fmla="*/ 520712 h 1090749"/>
              <a:gd name="connsiteX33" fmla="*/ 108884 w 164830"/>
              <a:gd name="connsiteY33" fmla="*/ 544942 h 1090749"/>
              <a:gd name="connsiteX34" fmla="*/ 108884 w 164830"/>
              <a:gd name="connsiteY34" fmla="*/ 566621 h 1090749"/>
              <a:gd name="connsiteX35" fmla="*/ 111432 w 164830"/>
              <a:gd name="connsiteY35" fmla="*/ 590851 h 1090749"/>
              <a:gd name="connsiteX36" fmla="*/ 111432 w 164830"/>
              <a:gd name="connsiteY36" fmla="*/ 612530 h 1090749"/>
              <a:gd name="connsiteX37" fmla="*/ 111432 w 164830"/>
              <a:gd name="connsiteY37" fmla="*/ 631659 h 1090749"/>
              <a:gd name="connsiteX38" fmla="*/ 111432 w 164830"/>
              <a:gd name="connsiteY38" fmla="*/ 653338 h 1090749"/>
              <a:gd name="connsiteX39" fmla="*/ 113979 w 164830"/>
              <a:gd name="connsiteY39" fmla="*/ 672467 h 1090749"/>
              <a:gd name="connsiteX40" fmla="*/ 113979 w 164830"/>
              <a:gd name="connsiteY40" fmla="*/ 691596 h 1090749"/>
              <a:gd name="connsiteX41" fmla="*/ 116527 w 164830"/>
              <a:gd name="connsiteY41" fmla="*/ 709449 h 1090749"/>
              <a:gd name="connsiteX42" fmla="*/ 116527 w 164830"/>
              <a:gd name="connsiteY42" fmla="*/ 726027 h 1090749"/>
              <a:gd name="connsiteX43" fmla="*/ 119074 w 164830"/>
              <a:gd name="connsiteY43" fmla="*/ 759184 h 1090749"/>
              <a:gd name="connsiteX44" fmla="*/ 119074 w 164830"/>
              <a:gd name="connsiteY44" fmla="*/ 791065 h 1090749"/>
              <a:gd name="connsiteX45" fmla="*/ 119074 w 164830"/>
              <a:gd name="connsiteY45" fmla="*/ 822946 h 1090749"/>
              <a:gd name="connsiteX46" fmla="*/ 119074 w 164830"/>
              <a:gd name="connsiteY46" fmla="*/ 848452 h 1090749"/>
              <a:gd name="connsiteX47" fmla="*/ 116527 w 164830"/>
              <a:gd name="connsiteY47" fmla="*/ 875232 h 1090749"/>
              <a:gd name="connsiteX48" fmla="*/ 113979 w 164830"/>
              <a:gd name="connsiteY48" fmla="*/ 902012 h 1090749"/>
              <a:gd name="connsiteX49" fmla="*/ 111432 w 164830"/>
              <a:gd name="connsiteY49" fmla="*/ 926242 h 1090749"/>
              <a:gd name="connsiteX50" fmla="*/ 108884 w 164830"/>
              <a:gd name="connsiteY50" fmla="*/ 947921 h 1090749"/>
              <a:gd name="connsiteX51" fmla="*/ 107611 w 164830"/>
              <a:gd name="connsiteY51" fmla="*/ 967050 h 1090749"/>
              <a:gd name="connsiteX52" fmla="*/ 102516 w 164830"/>
              <a:gd name="connsiteY52" fmla="*/ 986179 h 1090749"/>
              <a:gd name="connsiteX53" fmla="*/ 97421 w 164830"/>
              <a:gd name="connsiteY53" fmla="*/ 1004032 h 1090749"/>
              <a:gd name="connsiteX54" fmla="*/ 92326 w 164830"/>
              <a:gd name="connsiteY54" fmla="*/ 1018060 h 1090749"/>
              <a:gd name="connsiteX55" fmla="*/ 85957 w 164830"/>
              <a:gd name="connsiteY55" fmla="*/ 1029537 h 1090749"/>
              <a:gd name="connsiteX56" fmla="*/ 80862 w 164830"/>
              <a:gd name="connsiteY56" fmla="*/ 1042290 h 1090749"/>
              <a:gd name="connsiteX57" fmla="*/ 73220 w 164830"/>
              <a:gd name="connsiteY57" fmla="*/ 1053767 h 1090749"/>
              <a:gd name="connsiteX58" fmla="*/ 64304 w 164830"/>
              <a:gd name="connsiteY58" fmla="*/ 1063969 h 1090749"/>
              <a:gd name="connsiteX59" fmla="*/ 56662 w 164830"/>
              <a:gd name="connsiteY59" fmla="*/ 1071620 h 1090749"/>
              <a:gd name="connsiteX60" fmla="*/ 49019 w 164830"/>
              <a:gd name="connsiteY60" fmla="*/ 1077997 h 1090749"/>
              <a:gd name="connsiteX61" fmla="*/ 41377 w 164830"/>
              <a:gd name="connsiteY61" fmla="*/ 1083098 h 1090749"/>
              <a:gd name="connsiteX62" fmla="*/ 37556 w 164830"/>
              <a:gd name="connsiteY62" fmla="*/ 1088199 h 1090749"/>
              <a:gd name="connsiteX63" fmla="*/ 29913 w 164830"/>
              <a:gd name="connsiteY63" fmla="*/ 1090749 h 1090749"/>
              <a:gd name="connsiteX64" fmla="*/ 27366 w 164830"/>
              <a:gd name="connsiteY64" fmla="*/ 1090749 h 1090749"/>
              <a:gd name="connsiteX65" fmla="*/ 22368 w 164830"/>
              <a:gd name="connsiteY65" fmla="*/ 1090749 h 1090749"/>
              <a:gd name="connsiteX66" fmla="*/ 22368 w 164830"/>
              <a:gd name="connsiteY66" fmla="*/ 995680 h 1090749"/>
              <a:gd name="connsiteX67" fmla="*/ 12660 w 164830"/>
              <a:gd name="connsiteY67" fmla="*/ 893743 h 1090749"/>
              <a:gd name="connsiteX68" fmla="*/ 18450 w 164830"/>
              <a:gd name="connsiteY68" fmla="*/ 891810 h 1090749"/>
              <a:gd name="connsiteX69" fmla="*/ 22271 w 164830"/>
              <a:gd name="connsiteY69" fmla="*/ 887984 h 1090749"/>
              <a:gd name="connsiteX70" fmla="*/ 27366 w 164830"/>
              <a:gd name="connsiteY70" fmla="*/ 882883 h 1090749"/>
              <a:gd name="connsiteX71" fmla="*/ 27366 w 164830"/>
              <a:gd name="connsiteY71" fmla="*/ 877782 h 1090749"/>
              <a:gd name="connsiteX72" fmla="*/ 29913 w 164830"/>
              <a:gd name="connsiteY72" fmla="*/ 875232 h 1090749"/>
              <a:gd name="connsiteX73" fmla="*/ 29913 w 164830"/>
              <a:gd name="connsiteY73" fmla="*/ 870131 h 1090749"/>
              <a:gd name="connsiteX74" fmla="*/ 32461 w 164830"/>
              <a:gd name="connsiteY74" fmla="*/ 863755 h 1090749"/>
              <a:gd name="connsiteX75" fmla="*/ 32461 w 164830"/>
              <a:gd name="connsiteY75" fmla="*/ 858654 h 1090749"/>
              <a:gd name="connsiteX76" fmla="*/ 32461 w 164830"/>
              <a:gd name="connsiteY76" fmla="*/ 851002 h 1090749"/>
              <a:gd name="connsiteX77" fmla="*/ 32461 w 164830"/>
              <a:gd name="connsiteY77" fmla="*/ 842075 h 1090749"/>
              <a:gd name="connsiteX78" fmla="*/ 32461 w 164830"/>
              <a:gd name="connsiteY78" fmla="*/ 834424 h 1090749"/>
              <a:gd name="connsiteX79" fmla="*/ 35008 w 164830"/>
              <a:gd name="connsiteY79" fmla="*/ 824222 h 1090749"/>
              <a:gd name="connsiteX80" fmla="*/ 35008 w 164830"/>
              <a:gd name="connsiteY80" fmla="*/ 812744 h 1090749"/>
              <a:gd name="connsiteX81" fmla="*/ 35008 w 164830"/>
              <a:gd name="connsiteY81" fmla="*/ 802542 h 1090749"/>
              <a:gd name="connsiteX82" fmla="*/ 35008 w 164830"/>
              <a:gd name="connsiteY82" fmla="*/ 791065 h 1090749"/>
              <a:gd name="connsiteX83" fmla="*/ 35008 w 164830"/>
              <a:gd name="connsiteY83" fmla="*/ 778313 h 1090749"/>
              <a:gd name="connsiteX84" fmla="*/ 35008 w 164830"/>
              <a:gd name="connsiteY84" fmla="*/ 764285 h 1090749"/>
              <a:gd name="connsiteX85" fmla="*/ 35008 w 164830"/>
              <a:gd name="connsiteY85" fmla="*/ 750257 h 1090749"/>
              <a:gd name="connsiteX86" fmla="*/ 35008 w 164830"/>
              <a:gd name="connsiteY86" fmla="*/ 734954 h 1090749"/>
              <a:gd name="connsiteX87" fmla="*/ 35008 w 164830"/>
              <a:gd name="connsiteY87" fmla="*/ 720926 h 1090749"/>
              <a:gd name="connsiteX88" fmla="*/ 35008 w 164830"/>
              <a:gd name="connsiteY88" fmla="*/ 704348 h 1090749"/>
              <a:gd name="connsiteX89" fmla="*/ 35008 w 164830"/>
              <a:gd name="connsiteY89" fmla="*/ 687770 h 1090749"/>
              <a:gd name="connsiteX90" fmla="*/ 35008 w 164830"/>
              <a:gd name="connsiteY90" fmla="*/ 667366 h 1090749"/>
              <a:gd name="connsiteX91" fmla="*/ 35008 w 164830"/>
              <a:gd name="connsiteY91" fmla="*/ 645687 h 1090749"/>
              <a:gd name="connsiteX92" fmla="*/ 35008 w 164830"/>
              <a:gd name="connsiteY92" fmla="*/ 624007 h 1090749"/>
              <a:gd name="connsiteX93" fmla="*/ 35008 w 164830"/>
              <a:gd name="connsiteY93" fmla="*/ 599778 h 1090749"/>
              <a:gd name="connsiteX94" fmla="*/ 35008 w 164830"/>
              <a:gd name="connsiteY94" fmla="*/ 575548 h 1090749"/>
              <a:gd name="connsiteX95" fmla="*/ 35008 w 164830"/>
              <a:gd name="connsiteY95" fmla="*/ 550043 h 1090749"/>
              <a:gd name="connsiteX96" fmla="*/ 35008 w 164830"/>
              <a:gd name="connsiteY96" fmla="*/ 523263 h 1090749"/>
              <a:gd name="connsiteX97" fmla="*/ 35008 w 164830"/>
              <a:gd name="connsiteY97" fmla="*/ 491381 h 1090749"/>
              <a:gd name="connsiteX98" fmla="*/ 35008 w 164830"/>
              <a:gd name="connsiteY98" fmla="*/ 463326 h 1090749"/>
              <a:gd name="connsiteX99" fmla="*/ 35008 w 164830"/>
              <a:gd name="connsiteY99" fmla="*/ 428894 h 1090749"/>
              <a:gd name="connsiteX100" fmla="*/ 35008 w 164830"/>
              <a:gd name="connsiteY100" fmla="*/ 397013 h 1090749"/>
              <a:gd name="connsiteX101" fmla="*/ 35008 w 164830"/>
              <a:gd name="connsiteY101" fmla="*/ 361306 h 1090749"/>
              <a:gd name="connsiteX102" fmla="*/ 35008 w 164830"/>
              <a:gd name="connsiteY102" fmla="*/ 325599 h 1090749"/>
              <a:gd name="connsiteX103" fmla="*/ 32461 w 164830"/>
              <a:gd name="connsiteY103" fmla="*/ 288616 h 1090749"/>
              <a:gd name="connsiteX104" fmla="*/ 32461 w 164830"/>
              <a:gd name="connsiteY104" fmla="*/ 255460 h 1090749"/>
              <a:gd name="connsiteX105" fmla="*/ 29913 w 164830"/>
              <a:gd name="connsiteY105" fmla="*/ 223579 h 1090749"/>
              <a:gd name="connsiteX106" fmla="*/ 29913 w 164830"/>
              <a:gd name="connsiteY106" fmla="*/ 194248 h 1090749"/>
              <a:gd name="connsiteX107" fmla="*/ 29913 w 164830"/>
              <a:gd name="connsiteY107" fmla="*/ 168743 h 1090749"/>
              <a:gd name="connsiteX108" fmla="*/ 27366 w 164830"/>
              <a:gd name="connsiteY108" fmla="*/ 141963 h 1090749"/>
              <a:gd name="connsiteX109" fmla="*/ 27366 w 164830"/>
              <a:gd name="connsiteY109" fmla="*/ 120283 h 1090749"/>
              <a:gd name="connsiteX110" fmla="*/ 27366 w 164830"/>
              <a:gd name="connsiteY110" fmla="*/ 98604 h 1090749"/>
              <a:gd name="connsiteX111" fmla="*/ 24818 w 164830"/>
              <a:gd name="connsiteY111" fmla="*/ 80750 h 1090749"/>
              <a:gd name="connsiteX112" fmla="*/ 24818 w 164830"/>
              <a:gd name="connsiteY112" fmla="*/ 64172 h 1090749"/>
              <a:gd name="connsiteX113" fmla="*/ 24818 w 164830"/>
              <a:gd name="connsiteY113" fmla="*/ 50144 h 1090749"/>
              <a:gd name="connsiteX114" fmla="*/ 22271 w 164830"/>
              <a:gd name="connsiteY114" fmla="*/ 37392 h 1090749"/>
              <a:gd name="connsiteX115" fmla="*/ 22271 w 164830"/>
              <a:gd name="connsiteY115" fmla="*/ 28465 h 1090749"/>
              <a:gd name="connsiteX116" fmla="*/ 22271 w 164830"/>
              <a:gd name="connsiteY116" fmla="*/ 20814 h 1090749"/>
              <a:gd name="connsiteX117" fmla="*/ 19724 w 164830"/>
              <a:gd name="connsiteY117" fmla="*/ 15713 h 1090749"/>
              <a:gd name="connsiteX118" fmla="*/ 19724 w 164830"/>
              <a:gd name="connsiteY118" fmla="*/ 13162 h 1090749"/>
              <a:gd name="connsiteX119" fmla="*/ 18450 w 164830"/>
              <a:gd name="connsiteY119" fmla="*/ 11887 h 1090749"/>
              <a:gd name="connsiteX120" fmla="*/ 15902 w 164830"/>
              <a:gd name="connsiteY120" fmla="*/ 9336 h 1090749"/>
              <a:gd name="connsiteX121" fmla="*/ 13355 w 164830"/>
              <a:gd name="connsiteY121" fmla="*/ 6786 h 1090749"/>
              <a:gd name="connsiteX122" fmla="*/ 8260 w 164830"/>
              <a:gd name="connsiteY122" fmla="*/ 6786 h 1090749"/>
              <a:gd name="connsiteX123" fmla="*/ 5713 w 164830"/>
              <a:gd name="connsiteY123" fmla="*/ 6786 h 1090749"/>
              <a:gd name="connsiteX124" fmla="*/ 3165 w 164830"/>
              <a:gd name="connsiteY124" fmla="*/ 6786 h 1090749"/>
              <a:gd name="connsiteX125" fmla="*/ 618 w 164830"/>
              <a:gd name="connsiteY125" fmla="*/ 6786 h 1090749"/>
              <a:gd name="connsiteX126" fmla="*/ 0 w 164830"/>
              <a:gd name="connsiteY126" fmla="*/ 6786 h 1090749"/>
              <a:gd name="connsiteX127" fmla="*/ 8822 w 164830"/>
              <a:gd name="connsiteY127"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64830" h="1090749">
                <a:moveTo>
                  <a:pt x="8822" y="0"/>
                </a:moveTo>
                <a:lnTo>
                  <a:pt x="164830" y="4333"/>
                </a:lnTo>
                <a:lnTo>
                  <a:pt x="159833" y="9336"/>
                </a:lnTo>
                <a:lnTo>
                  <a:pt x="157286" y="13162"/>
                </a:lnTo>
                <a:lnTo>
                  <a:pt x="153465" y="18263"/>
                </a:lnTo>
                <a:lnTo>
                  <a:pt x="148370" y="23364"/>
                </a:lnTo>
                <a:lnTo>
                  <a:pt x="140727" y="28465"/>
                </a:lnTo>
                <a:lnTo>
                  <a:pt x="135633" y="34841"/>
                </a:lnTo>
                <a:lnTo>
                  <a:pt x="129264" y="52695"/>
                </a:lnTo>
                <a:lnTo>
                  <a:pt x="121622" y="69273"/>
                </a:lnTo>
                <a:lnTo>
                  <a:pt x="116527" y="88402"/>
                </a:lnTo>
                <a:lnTo>
                  <a:pt x="116527" y="93503"/>
                </a:lnTo>
                <a:lnTo>
                  <a:pt x="113979" y="101155"/>
                </a:lnTo>
                <a:lnTo>
                  <a:pt x="113979" y="107531"/>
                </a:lnTo>
                <a:lnTo>
                  <a:pt x="111432" y="117733"/>
                </a:lnTo>
                <a:lnTo>
                  <a:pt x="111432" y="129210"/>
                </a:lnTo>
                <a:lnTo>
                  <a:pt x="111432" y="144513"/>
                </a:lnTo>
                <a:lnTo>
                  <a:pt x="111432" y="158541"/>
                </a:lnTo>
                <a:lnTo>
                  <a:pt x="108884" y="172569"/>
                </a:lnTo>
                <a:lnTo>
                  <a:pt x="108884" y="192973"/>
                </a:lnTo>
                <a:lnTo>
                  <a:pt x="108884" y="212101"/>
                </a:lnTo>
                <a:lnTo>
                  <a:pt x="108884" y="231230"/>
                </a:lnTo>
                <a:lnTo>
                  <a:pt x="108884" y="252909"/>
                </a:lnTo>
                <a:lnTo>
                  <a:pt x="108884" y="277139"/>
                </a:lnTo>
                <a:lnTo>
                  <a:pt x="108884" y="303919"/>
                </a:lnTo>
                <a:lnTo>
                  <a:pt x="108884" y="329424"/>
                </a:lnTo>
                <a:lnTo>
                  <a:pt x="108884" y="358755"/>
                </a:lnTo>
                <a:lnTo>
                  <a:pt x="108884" y="388086"/>
                </a:lnTo>
                <a:lnTo>
                  <a:pt x="108884" y="414866"/>
                </a:lnTo>
                <a:lnTo>
                  <a:pt x="108884" y="442922"/>
                </a:lnTo>
                <a:lnTo>
                  <a:pt x="108884" y="469702"/>
                </a:lnTo>
                <a:lnTo>
                  <a:pt x="108884" y="493932"/>
                </a:lnTo>
                <a:lnTo>
                  <a:pt x="108884" y="520712"/>
                </a:lnTo>
                <a:lnTo>
                  <a:pt x="108884" y="544942"/>
                </a:lnTo>
                <a:lnTo>
                  <a:pt x="108884" y="566621"/>
                </a:lnTo>
                <a:lnTo>
                  <a:pt x="111432" y="590851"/>
                </a:lnTo>
                <a:lnTo>
                  <a:pt x="111432" y="612530"/>
                </a:lnTo>
                <a:lnTo>
                  <a:pt x="111432" y="631659"/>
                </a:lnTo>
                <a:lnTo>
                  <a:pt x="111432" y="653338"/>
                </a:lnTo>
                <a:lnTo>
                  <a:pt x="113979" y="672467"/>
                </a:lnTo>
                <a:lnTo>
                  <a:pt x="113979" y="691596"/>
                </a:lnTo>
                <a:lnTo>
                  <a:pt x="116527" y="709449"/>
                </a:lnTo>
                <a:lnTo>
                  <a:pt x="116527" y="726027"/>
                </a:lnTo>
                <a:lnTo>
                  <a:pt x="119074" y="759184"/>
                </a:lnTo>
                <a:lnTo>
                  <a:pt x="119074" y="791065"/>
                </a:lnTo>
                <a:lnTo>
                  <a:pt x="119074" y="822946"/>
                </a:lnTo>
                <a:lnTo>
                  <a:pt x="119074" y="848452"/>
                </a:lnTo>
                <a:lnTo>
                  <a:pt x="116527" y="875232"/>
                </a:lnTo>
                <a:lnTo>
                  <a:pt x="113979" y="902012"/>
                </a:lnTo>
                <a:lnTo>
                  <a:pt x="111432" y="926242"/>
                </a:lnTo>
                <a:lnTo>
                  <a:pt x="108884" y="947921"/>
                </a:lnTo>
                <a:lnTo>
                  <a:pt x="107611" y="967050"/>
                </a:lnTo>
                <a:lnTo>
                  <a:pt x="102516" y="986179"/>
                </a:lnTo>
                <a:lnTo>
                  <a:pt x="97421" y="1004032"/>
                </a:lnTo>
                <a:lnTo>
                  <a:pt x="92326" y="1018060"/>
                </a:lnTo>
                <a:lnTo>
                  <a:pt x="85957" y="1029537"/>
                </a:lnTo>
                <a:lnTo>
                  <a:pt x="80862" y="1042290"/>
                </a:lnTo>
                <a:lnTo>
                  <a:pt x="73220" y="1053767"/>
                </a:lnTo>
                <a:lnTo>
                  <a:pt x="64304" y="1063969"/>
                </a:lnTo>
                <a:lnTo>
                  <a:pt x="56662" y="1071620"/>
                </a:lnTo>
                <a:lnTo>
                  <a:pt x="49019" y="1077997"/>
                </a:lnTo>
                <a:lnTo>
                  <a:pt x="41377" y="1083098"/>
                </a:lnTo>
                <a:lnTo>
                  <a:pt x="37556" y="1088199"/>
                </a:lnTo>
                <a:lnTo>
                  <a:pt x="29913" y="1090749"/>
                </a:lnTo>
                <a:lnTo>
                  <a:pt x="27366" y="1090749"/>
                </a:lnTo>
                <a:lnTo>
                  <a:pt x="22368" y="1090749"/>
                </a:lnTo>
                <a:lnTo>
                  <a:pt x="22368" y="995680"/>
                </a:lnTo>
                <a:lnTo>
                  <a:pt x="12660" y="893743"/>
                </a:lnTo>
                <a:lnTo>
                  <a:pt x="18450" y="891810"/>
                </a:lnTo>
                <a:lnTo>
                  <a:pt x="22271" y="887984"/>
                </a:lnTo>
                <a:lnTo>
                  <a:pt x="27366" y="882883"/>
                </a:lnTo>
                <a:lnTo>
                  <a:pt x="27366" y="877782"/>
                </a:lnTo>
                <a:lnTo>
                  <a:pt x="29913" y="875232"/>
                </a:lnTo>
                <a:lnTo>
                  <a:pt x="29913" y="870131"/>
                </a:lnTo>
                <a:lnTo>
                  <a:pt x="32461" y="863755"/>
                </a:lnTo>
                <a:lnTo>
                  <a:pt x="32461" y="858654"/>
                </a:lnTo>
                <a:lnTo>
                  <a:pt x="32461" y="851002"/>
                </a:lnTo>
                <a:lnTo>
                  <a:pt x="32461" y="842075"/>
                </a:lnTo>
                <a:lnTo>
                  <a:pt x="32461" y="834424"/>
                </a:lnTo>
                <a:lnTo>
                  <a:pt x="35008" y="824222"/>
                </a:lnTo>
                <a:lnTo>
                  <a:pt x="35008" y="812744"/>
                </a:lnTo>
                <a:lnTo>
                  <a:pt x="35008" y="802542"/>
                </a:lnTo>
                <a:lnTo>
                  <a:pt x="35008" y="791065"/>
                </a:lnTo>
                <a:lnTo>
                  <a:pt x="35008" y="778313"/>
                </a:lnTo>
                <a:lnTo>
                  <a:pt x="35008" y="764285"/>
                </a:lnTo>
                <a:lnTo>
                  <a:pt x="35008" y="750257"/>
                </a:lnTo>
                <a:lnTo>
                  <a:pt x="35008" y="734954"/>
                </a:lnTo>
                <a:lnTo>
                  <a:pt x="35008" y="720926"/>
                </a:lnTo>
                <a:lnTo>
                  <a:pt x="35008" y="704348"/>
                </a:lnTo>
                <a:lnTo>
                  <a:pt x="35008" y="687770"/>
                </a:lnTo>
                <a:lnTo>
                  <a:pt x="35008" y="667366"/>
                </a:lnTo>
                <a:lnTo>
                  <a:pt x="35008" y="645687"/>
                </a:lnTo>
                <a:lnTo>
                  <a:pt x="35008" y="624007"/>
                </a:lnTo>
                <a:lnTo>
                  <a:pt x="35008" y="599778"/>
                </a:lnTo>
                <a:lnTo>
                  <a:pt x="35008" y="575548"/>
                </a:lnTo>
                <a:lnTo>
                  <a:pt x="35008" y="550043"/>
                </a:lnTo>
                <a:lnTo>
                  <a:pt x="35008" y="523263"/>
                </a:lnTo>
                <a:lnTo>
                  <a:pt x="35008" y="491381"/>
                </a:lnTo>
                <a:lnTo>
                  <a:pt x="35008" y="463326"/>
                </a:lnTo>
                <a:lnTo>
                  <a:pt x="35008" y="428894"/>
                </a:lnTo>
                <a:lnTo>
                  <a:pt x="35008" y="397013"/>
                </a:lnTo>
                <a:lnTo>
                  <a:pt x="35008" y="361306"/>
                </a:lnTo>
                <a:lnTo>
                  <a:pt x="35008" y="325599"/>
                </a:lnTo>
                <a:lnTo>
                  <a:pt x="32461" y="288616"/>
                </a:lnTo>
                <a:lnTo>
                  <a:pt x="32461" y="255460"/>
                </a:lnTo>
                <a:lnTo>
                  <a:pt x="29913" y="223579"/>
                </a:lnTo>
                <a:lnTo>
                  <a:pt x="29913" y="194248"/>
                </a:lnTo>
                <a:lnTo>
                  <a:pt x="29913" y="168743"/>
                </a:lnTo>
                <a:lnTo>
                  <a:pt x="27366" y="141963"/>
                </a:lnTo>
                <a:lnTo>
                  <a:pt x="27366" y="120283"/>
                </a:lnTo>
                <a:lnTo>
                  <a:pt x="27366" y="98604"/>
                </a:lnTo>
                <a:lnTo>
                  <a:pt x="24818" y="80750"/>
                </a:lnTo>
                <a:lnTo>
                  <a:pt x="24818" y="64172"/>
                </a:lnTo>
                <a:lnTo>
                  <a:pt x="24818" y="50144"/>
                </a:lnTo>
                <a:lnTo>
                  <a:pt x="22271" y="37392"/>
                </a:lnTo>
                <a:lnTo>
                  <a:pt x="22271" y="28465"/>
                </a:lnTo>
                <a:lnTo>
                  <a:pt x="22271" y="20814"/>
                </a:lnTo>
                <a:lnTo>
                  <a:pt x="19724" y="15713"/>
                </a:lnTo>
                <a:lnTo>
                  <a:pt x="19724" y="13162"/>
                </a:lnTo>
                <a:lnTo>
                  <a:pt x="18450" y="11887"/>
                </a:lnTo>
                <a:lnTo>
                  <a:pt x="15902" y="9336"/>
                </a:lnTo>
                <a:lnTo>
                  <a:pt x="13355" y="6786"/>
                </a:lnTo>
                <a:lnTo>
                  <a:pt x="8260" y="6786"/>
                </a:lnTo>
                <a:lnTo>
                  <a:pt x="5713" y="6786"/>
                </a:lnTo>
                <a:lnTo>
                  <a:pt x="3165" y="6786"/>
                </a:lnTo>
                <a:lnTo>
                  <a:pt x="618" y="6786"/>
                </a:lnTo>
                <a:lnTo>
                  <a:pt x="0" y="6786"/>
                </a:lnTo>
                <a:lnTo>
                  <a:pt x="8822" y="0"/>
                </a:lnTo>
                <a:close/>
              </a:path>
            </a:pathLst>
          </a:custGeom>
          <a:solidFill>
            <a:srgbClr val="FF0000"/>
          </a:solidFill>
          <a:ln w="9525">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80" name="任意多边形: 形状 42"/>
          <p:cNvSpPr/>
          <p:nvPr/>
        </p:nvSpPr>
        <p:spPr bwMode="auto">
          <a:xfrm>
            <a:off x="5295999" y="3396583"/>
            <a:ext cx="736363" cy="769173"/>
          </a:xfrm>
          <a:custGeom>
            <a:avLst/>
            <a:gdLst>
              <a:gd name="connsiteX0" fmla="*/ 734759 w 736363"/>
              <a:gd name="connsiteY0" fmla="*/ 0 h 769173"/>
              <a:gd name="connsiteX1" fmla="*/ 736363 w 736363"/>
              <a:gd name="connsiteY1" fmla="*/ 3215 h 769173"/>
              <a:gd name="connsiteX2" fmla="*/ 736363 w 736363"/>
              <a:gd name="connsiteY2" fmla="*/ 9598 h 769173"/>
              <a:gd name="connsiteX3" fmla="*/ 736363 w 736363"/>
              <a:gd name="connsiteY3" fmla="*/ 17257 h 769173"/>
              <a:gd name="connsiteX4" fmla="*/ 733815 w 736363"/>
              <a:gd name="connsiteY4" fmla="*/ 22364 h 769173"/>
              <a:gd name="connsiteX5" fmla="*/ 733815 w 736363"/>
              <a:gd name="connsiteY5" fmla="*/ 27470 h 769173"/>
              <a:gd name="connsiteX6" fmla="*/ 731267 w 736363"/>
              <a:gd name="connsiteY6" fmla="*/ 28747 h 769173"/>
              <a:gd name="connsiteX7" fmla="*/ 726171 w 736363"/>
              <a:gd name="connsiteY7" fmla="*/ 33853 h 769173"/>
              <a:gd name="connsiteX8" fmla="*/ 723623 w 736363"/>
              <a:gd name="connsiteY8" fmla="*/ 36406 h 769173"/>
              <a:gd name="connsiteX9" fmla="*/ 718527 w 736363"/>
              <a:gd name="connsiteY9" fmla="*/ 38959 h 769173"/>
              <a:gd name="connsiteX10" fmla="*/ 714705 w 736363"/>
              <a:gd name="connsiteY10" fmla="*/ 44066 h 769173"/>
              <a:gd name="connsiteX11" fmla="*/ 707062 w 736363"/>
              <a:gd name="connsiteY11" fmla="*/ 46619 h 769173"/>
              <a:gd name="connsiteX12" fmla="*/ 701966 w 736363"/>
              <a:gd name="connsiteY12" fmla="*/ 53002 h 769173"/>
              <a:gd name="connsiteX13" fmla="*/ 696870 w 736363"/>
              <a:gd name="connsiteY13" fmla="*/ 58108 h 769173"/>
              <a:gd name="connsiteX14" fmla="*/ 693048 w 736363"/>
              <a:gd name="connsiteY14" fmla="*/ 68321 h 769173"/>
              <a:gd name="connsiteX15" fmla="*/ 687952 w 736363"/>
              <a:gd name="connsiteY15" fmla="*/ 77257 h 769173"/>
              <a:gd name="connsiteX16" fmla="*/ 682856 w 736363"/>
              <a:gd name="connsiteY16" fmla="*/ 90023 h 769173"/>
              <a:gd name="connsiteX17" fmla="*/ 677760 w 736363"/>
              <a:gd name="connsiteY17" fmla="*/ 101513 h 769173"/>
              <a:gd name="connsiteX18" fmla="*/ 675212 w 736363"/>
              <a:gd name="connsiteY18" fmla="*/ 116832 h 769173"/>
              <a:gd name="connsiteX19" fmla="*/ 672664 w 736363"/>
              <a:gd name="connsiteY19" fmla="*/ 125768 h 769173"/>
              <a:gd name="connsiteX20" fmla="*/ 668842 w 736363"/>
              <a:gd name="connsiteY20" fmla="*/ 133428 h 769173"/>
              <a:gd name="connsiteX21" fmla="*/ 666294 w 736363"/>
              <a:gd name="connsiteY21" fmla="*/ 142364 h 769173"/>
              <a:gd name="connsiteX22" fmla="*/ 661198 w 736363"/>
              <a:gd name="connsiteY22" fmla="*/ 152577 h 769173"/>
              <a:gd name="connsiteX23" fmla="*/ 656102 w 736363"/>
              <a:gd name="connsiteY23" fmla="*/ 164066 h 769173"/>
              <a:gd name="connsiteX24" fmla="*/ 653554 w 736363"/>
              <a:gd name="connsiteY24" fmla="*/ 176832 h 769173"/>
              <a:gd name="connsiteX25" fmla="*/ 647184 w 736363"/>
              <a:gd name="connsiteY25" fmla="*/ 188321 h 769173"/>
              <a:gd name="connsiteX26" fmla="*/ 642088 w 736363"/>
              <a:gd name="connsiteY26" fmla="*/ 201087 h 769173"/>
              <a:gd name="connsiteX27" fmla="*/ 631896 w 736363"/>
              <a:gd name="connsiteY27" fmla="*/ 227896 h 769173"/>
              <a:gd name="connsiteX28" fmla="*/ 620431 w 736363"/>
              <a:gd name="connsiteY28" fmla="*/ 258534 h 769173"/>
              <a:gd name="connsiteX29" fmla="*/ 605143 w 736363"/>
              <a:gd name="connsiteY29" fmla="*/ 287896 h 769173"/>
              <a:gd name="connsiteX30" fmla="*/ 593677 w 736363"/>
              <a:gd name="connsiteY30" fmla="*/ 321087 h 769173"/>
              <a:gd name="connsiteX31" fmla="*/ 574567 w 736363"/>
              <a:gd name="connsiteY31" fmla="*/ 358109 h 769173"/>
              <a:gd name="connsiteX32" fmla="*/ 555457 w 736363"/>
              <a:gd name="connsiteY32" fmla="*/ 391300 h 769173"/>
              <a:gd name="connsiteX33" fmla="*/ 533800 w 736363"/>
              <a:gd name="connsiteY33" fmla="*/ 425768 h 769173"/>
              <a:gd name="connsiteX34" fmla="*/ 509594 w 736363"/>
              <a:gd name="connsiteY34" fmla="*/ 458960 h 769173"/>
              <a:gd name="connsiteX35" fmla="*/ 485388 w 736363"/>
              <a:gd name="connsiteY35" fmla="*/ 488322 h 769173"/>
              <a:gd name="connsiteX36" fmla="*/ 456087 w 736363"/>
              <a:gd name="connsiteY36" fmla="*/ 520237 h 769173"/>
              <a:gd name="connsiteX37" fmla="*/ 426785 w 736363"/>
              <a:gd name="connsiteY37" fmla="*/ 548322 h 769173"/>
              <a:gd name="connsiteX38" fmla="*/ 398757 w 736363"/>
              <a:gd name="connsiteY38" fmla="*/ 575130 h 769173"/>
              <a:gd name="connsiteX39" fmla="*/ 366908 w 736363"/>
              <a:gd name="connsiteY39" fmla="*/ 599386 h 769173"/>
              <a:gd name="connsiteX40" fmla="*/ 335058 w 736363"/>
              <a:gd name="connsiteY40" fmla="*/ 623641 h 769173"/>
              <a:gd name="connsiteX41" fmla="*/ 304482 w 736363"/>
              <a:gd name="connsiteY41" fmla="*/ 642790 h 769173"/>
              <a:gd name="connsiteX42" fmla="*/ 272633 w 736363"/>
              <a:gd name="connsiteY42" fmla="*/ 661939 h 769173"/>
              <a:gd name="connsiteX43" fmla="*/ 242057 w 736363"/>
              <a:gd name="connsiteY43" fmla="*/ 679811 h 769173"/>
              <a:gd name="connsiteX44" fmla="*/ 207660 w 736363"/>
              <a:gd name="connsiteY44" fmla="*/ 696407 h 769173"/>
              <a:gd name="connsiteX45" fmla="*/ 177084 w 736363"/>
              <a:gd name="connsiteY45" fmla="*/ 710450 h 769173"/>
              <a:gd name="connsiteX46" fmla="*/ 142686 w 736363"/>
              <a:gd name="connsiteY46" fmla="*/ 723216 h 769173"/>
              <a:gd name="connsiteX47" fmla="*/ 126125 w 736363"/>
              <a:gd name="connsiteY47" fmla="*/ 732152 h 769173"/>
              <a:gd name="connsiteX48" fmla="*/ 109563 w 736363"/>
              <a:gd name="connsiteY48" fmla="*/ 737258 h 769173"/>
              <a:gd name="connsiteX49" fmla="*/ 94275 w 736363"/>
              <a:gd name="connsiteY49" fmla="*/ 744918 h 769173"/>
              <a:gd name="connsiteX50" fmla="*/ 80261 w 736363"/>
              <a:gd name="connsiteY50" fmla="*/ 748748 h 769173"/>
              <a:gd name="connsiteX51" fmla="*/ 64973 w 736363"/>
              <a:gd name="connsiteY51" fmla="*/ 753854 h 769173"/>
              <a:gd name="connsiteX52" fmla="*/ 56055 w 736363"/>
              <a:gd name="connsiteY52" fmla="*/ 756407 h 769173"/>
              <a:gd name="connsiteX53" fmla="*/ 43316 w 736363"/>
              <a:gd name="connsiteY53" fmla="*/ 761514 h 769173"/>
              <a:gd name="connsiteX54" fmla="*/ 34398 w 736363"/>
              <a:gd name="connsiteY54" fmla="*/ 764067 h 769173"/>
              <a:gd name="connsiteX55" fmla="*/ 26754 w 736363"/>
              <a:gd name="connsiteY55" fmla="*/ 764067 h 769173"/>
              <a:gd name="connsiteX56" fmla="*/ 19110 w 736363"/>
              <a:gd name="connsiteY56" fmla="*/ 766620 h 769173"/>
              <a:gd name="connsiteX57" fmla="*/ 12740 w 736363"/>
              <a:gd name="connsiteY57" fmla="*/ 766620 h 769173"/>
              <a:gd name="connsiteX58" fmla="*/ 7644 w 736363"/>
              <a:gd name="connsiteY58" fmla="*/ 769173 h 769173"/>
              <a:gd name="connsiteX59" fmla="*/ 5096 w 736363"/>
              <a:gd name="connsiteY59" fmla="*/ 769173 h 769173"/>
              <a:gd name="connsiteX60" fmla="*/ 2548 w 736363"/>
              <a:gd name="connsiteY60" fmla="*/ 766620 h 769173"/>
              <a:gd name="connsiteX61" fmla="*/ 0 w 736363"/>
              <a:gd name="connsiteY61" fmla="*/ 766620 h 769173"/>
              <a:gd name="connsiteX62" fmla="*/ 0 w 736363"/>
              <a:gd name="connsiteY62" fmla="*/ 764067 h 769173"/>
              <a:gd name="connsiteX63" fmla="*/ 0 w 736363"/>
              <a:gd name="connsiteY63" fmla="*/ 761514 h 769173"/>
              <a:gd name="connsiteX64" fmla="*/ 0 w 736363"/>
              <a:gd name="connsiteY64" fmla="*/ 758960 h 769173"/>
              <a:gd name="connsiteX65" fmla="*/ 2548 w 736363"/>
              <a:gd name="connsiteY65" fmla="*/ 756407 h 769173"/>
              <a:gd name="connsiteX66" fmla="*/ 5096 w 736363"/>
              <a:gd name="connsiteY66" fmla="*/ 751301 h 769173"/>
              <a:gd name="connsiteX67" fmla="*/ 10192 w 736363"/>
              <a:gd name="connsiteY67" fmla="*/ 748748 h 769173"/>
              <a:gd name="connsiteX68" fmla="*/ 15288 w 736363"/>
              <a:gd name="connsiteY68" fmla="*/ 744918 h 769173"/>
              <a:gd name="connsiteX69" fmla="*/ 21658 w 736363"/>
              <a:gd name="connsiteY69" fmla="*/ 739811 h 769173"/>
              <a:gd name="connsiteX70" fmla="*/ 26754 w 736363"/>
              <a:gd name="connsiteY70" fmla="*/ 734705 h 769173"/>
              <a:gd name="connsiteX71" fmla="*/ 36946 w 736363"/>
              <a:gd name="connsiteY71" fmla="*/ 729599 h 769173"/>
              <a:gd name="connsiteX72" fmla="*/ 43316 w 736363"/>
              <a:gd name="connsiteY72" fmla="*/ 725769 h 769173"/>
              <a:gd name="connsiteX73" fmla="*/ 53507 w 736363"/>
              <a:gd name="connsiteY73" fmla="*/ 718109 h 769173"/>
              <a:gd name="connsiteX74" fmla="*/ 63699 w 736363"/>
              <a:gd name="connsiteY74" fmla="*/ 713003 h 769173"/>
              <a:gd name="connsiteX75" fmla="*/ 75165 w 736363"/>
              <a:gd name="connsiteY75" fmla="*/ 705343 h 769173"/>
              <a:gd name="connsiteX76" fmla="*/ 85357 w 736363"/>
              <a:gd name="connsiteY76" fmla="*/ 698960 h 769173"/>
              <a:gd name="connsiteX77" fmla="*/ 96823 w 736363"/>
              <a:gd name="connsiteY77" fmla="*/ 691301 h 769173"/>
              <a:gd name="connsiteX78" fmla="*/ 123577 w 736363"/>
              <a:gd name="connsiteY78" fmla="*/ 679811 h 769173"/>
              <a:gd name="connsiteX79" fmla="*/ 147782 w 736363"/>
              <a:gd name="connsiteY79" fmla="*/ 664492 h 769173"/>
              <a:gd name="connsiteX80" fmla="*/ 171988 w 736363"/>
              <a:gd name="connsiteY80" fmla="*/ 650450 h 769173"/>
              <a:gd name="connsiteX81" fmla="*/ 193646 w 736363"/>
              <a:gd name="connsiteY81" fmla="*/ 636407 h 769173"/>
              <a:gd name="connsiteX82" fmla="*/ 217851 w 736363"/>
              <a:gd name="connsiteY82" fmla="*/ 618535 h 769173"/>
              <a:gd name="connsiteX83" fmla="*/ 242057 w 736363"/>
              <a:gd name="connsiteY83" fmla="*/ 599386 h 769173"/>
              <a:gd name="connsiteX84" fmla="*/ 263715 w 736363"/>
              <a:gd name="connsiteY84" fmla="*/ 580237 h 769173"/>
              <a:gd name="connsiteX85" fmla="*/ 285373 w 736363"/>
              <a:gd name="connsiteY85" fmla="*/ 561088 h 769173"/>
              <a:gd name="connsiteX86" fmla="*/ 307030 w 736363"/>
              <a:gd name="connsiteY86" fmla="*/ 541939 h 769173"/>
              <a:gd name="connsiteX87" fmla="*/ 328688 w 736363"/>
              <a:gd name="connsiteY87" fmla="*/ 522790 h 769173"/>
              <a:gd name="connsiteX88" fmla="*/ 347798 w 736363"/>
              <a:gd name="connsiteY88" fmla="*/ 502364 h 769173"/>
              <a:gd name="connsiteX89" fmla="*/ 364360 w 736363"/>
              <a:gd name="connsiteY89" fmla="*/ 485769 h 769173"/>
              <a:gd name="connsiteX90" fmla="*/ 380921 w 736363"/>
              <a:gd name="connsiteY90" fmla="*/ 466620 h 769173"/>
              <a:gd name="connsiteX91" fmla="*/ 398757 w 736363"/>
              <a:gd name="connsiteY91" fmla="*/ 444917 h 769173"/>
              <a:gd name="connsiteX92" fmla="*/ 412771 w 736363"/>
              <a:gd name="connsiteY92" fmla="*/ 425768 h 769173"/>
              <a:gd name="connsiteX93" fmla="*/ 426785 w 736363"/>
              <a:gd name="connsiteY93" fmla="*/ 404066 h 769173"/>
              <a:gd name="connsiteX94" fmla="*/ 442073 w 736363"/>
              <a:gd name="connsiteY94" fmla="*/ 382364 h 769173"/>
              <a:gd name="connsiteX95" fmla="*/ 453539 w 736363"/>
              <a:gd name="connsiteY95" fmla="*/ 360662 h 769173"/>
              <a:gd name="connsiteX96" fmla="*/ 466278 w 736363"/>
              <a:gd name="connsiteY96" fmla="*/ 338960 h 769173"/>
              <a:gd name="connsiteX97" fmla="*/ 477744 w 736363"/>
              <a:gd name="connsiteY97" fmla="*/ 317258 h 769173"/>
              <a:gd name="connsiteX98" fmla="*/ 490484 w 736363"/>
              <a:gd name="connsiteY98" fmla="*/ 293002 h 769173"/>
              <a:gd name="connsiteX99" fmla="*/ 499402 w 736363"/>
              <a:gd name="connsiteY99" fmla="*/ 268747 h 769173"/>
              <a:gd name="connsiteX100" fmla="*/ 509594 w 736363"/>
              <a:gd name="connsiteY100" fmla="*/ 241938 h 769173"/>
              <a:gd name="connsiteX101" fmla="*/ 518512 w 736363"/>
              <a:gd name="connsiteY101" fmla="*/ 215130 h 769173"/>
              <a:gd name="connsiteX102" fmla="*/ 526156 w 736363"/>
              <a:gd name="connsiteY102" fmla="*/ 190875 h 769173"/>
              <a:gd name="connsiteX103" fmla="*/ 533800 w 736363"/>
              <a:gd name="connsiteY103" fmla="*/ 171726 h 769173"/>
              <a:gd name="connsiteX104" fmla="*/ 540170 w 736363"/>
              <a:gd name="connsiteY104" fmla="*/ 152577 h 769173"/>
              <a:gd name="connsiteX105" fmla="*/ 545265 w 736363"/>
              <a:gd name="connsiteY105" fmla="*/ 135981 h 769173"/>
              <a:gd name="connsiteX106" fmla="*/ 550361 w 736363"/>
              <a:gd name="connsiteY106" fmla="*/ 118108 h 769173"/>
              <a:gd name="connsiteX107" fmla="*/ 552909 w 736363"/>
              <a:gd name="connsiteY107" fmla="*/ 106619 h 769173"/>
              <a:gd name="connsiteX108" fmla="*/ 555457 w 736363"/>
              <a:gd name="connsiteY108" fmla="*/ 95130 h 769173"/>
              <a:gd name="connsiteX109" fmla="*/ 555457 w 736363"/>
              <a:gd name="connsiteY109" fmla="*/ 84917 h 769173"/>
              <a:gd name="connsiteX110" fmla="*/ 555457 w 736363"/>
              <a:gd name="connsiteY110" fmla="*/ 74704 h 769173"/>
              <a:gd name="connsiteX111" fmla="*/ 555457 w 736363"/>
              <a:gd name="connsiteY111" fmla="*/ 68321 h 769173"/>
              <a:gd name="connsiteX112" fmla="*/ 555457 w 736363"/>
              <a:gd name="connsiteY112" fmla="*/ 60662 h 769173"/>
              <a:gd name="connsiteX113" fmla="*/ 555457 w 736363"/>
              <a:gd name="connsiteY113" fmla="*/ 53002 h 769173"/>
              <a:gd name="connsiteX114" fmla="*/ 552909 w 736363"/>
              <a:gd name="connsiteY114" fmla="*/ 49172 h 769173"/>
              <a:gd name="connsiteX115" fmla="*/ 552909 w 736363"/>
              <a:gd name="connsiteY115" fmla="*/ 44066 h 769173"/>
              <a:gd name="connsiteX116" fmla="*/ 550361 w 736363"/>
              <a:gd name="connsiteY116" fmla="*/ 38959 h 769173"/>
              <a:gd name="connsiteX117" fmla="*/ 548517 w 736363"/>
              <a:gd name="connsiteY117" fmla="*/ 35264 h 769173"/>
              <a:gd name="connsiteX118" fmla="*/ 554213 w 736363"/>
              <a:gd name="connsiteY118" fmla="*/ 32240 h 769173"/>
              <a:gd name="connsiteX119" fmla="*/ 734759 w 736363"/>
              <a:gd name="connsiteY119" fmla="*/ 0 h 769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736363" h="769173">
                <a:moveTo>
                  <a:pt x="734759" y="0"/>
                </a:moveTo>
                <a:lnTo>
                  <a:pt x="736363" y="3215"/>
                </a:lnTo>
                <a:lnTo>
                  <a:pt x="736363" y="9598"/>
                </a:lnTo>
                <a:lnTo>
                  <a:pt x="736363" y="17257"/>
                </a:lnTo>
                <a:lnTo>
                  <a:pt x="733815" y="22364"/>
                </a:lnTo>
                <a:lnTo>
                  <a:pt x="733815" y="27470"/>
                </a:lnTo>
                <a:lnTo>
                  <a:pt x="731267" y="28747"/>
                </a:lnTo>
                <a:lnTo>
                  <a:pt x="726171" y="33853"/>
                </a:lnTo>
                <a:lnTo>
                  <a:pt x="723623" y="36406"/>
                </a:lnTo>
                <a:lnTo>
                  <a:pt x="718527" y="38959"/>
                </a:lnTo>
                <a:lnTo>
                  <a:pt x="714705" y="44066"/>
                </a:lnTo>
                <a:lnTo>
                  <a:pt x="707062" y="46619"/>
                </a:lnTo>
                <a:lnTo>
                  <a:pt x="701966" y="53002"/>
                </a:lnTo>
                <a:lnTo>
                  <a:pt x="696870" y="58108"/>
                </a:lnTo>
                <a:lnTo>
                  <a:pt x="693048" y="68321"/>
                </a:lnTo>
                <a:lnTo>
                  <a:pt x="687952" y="77257"/>
                </a:lnTo>
                <a:lnTo>
                  <a:pt x="682856" y="90023"/>
                </a:lnTo>
                <a:lnTo>
                  <a:pt x="677760" y="101513"/>
                </a:lnTo>
                <a:lnTo>
                  <a:pt x="675212" y="116832"/>
                </a:lnTo>
                <a:lnTo>
                  <a:pt x="672664" y="125768"/>
                </a:lnTo>
                <a:lnTo>
                  <a:pt x="668842" y="133428"/>
                </a:lnTo>
                <a:lnTo>
                  <a:pt x="666294" y="142364"/>
                </a:lnTo>
                <a:lnTo>
                  <a:pt x="661198" y="152577"/>
                </a:lnTo>
                <a:lnTo>
                  <a:pt x="656102" y="164066"/>
                </a:lnTo>
                <a:lnTo>
                  <a:pt x="653554" y="176832"/>
                </a:lnTo>
                <a:lnTo>
                  <a:pt x="647184" y="188321"/>
                </a:lnTo>
                <a:lnTo>
                  <a:pt x="642088" y="201087"/>
                </a:lnTo>
                <a:lnTo>
                  <a:pt x="631896" y="227896"/>
                </a:lnTo>
                <a:lnTo>
                  <a:pt x="620431" y="258534"/>
                </a:lnTo>
                <a:lnTo>
                  <a:pt x="605143" y="287896"/>
                </a:lnTo>
                <a:lnTo>
                  <a:pt x="593677" y="321087"/>
                </a:lnTo>
                <a:lnTo>
                  <a:pt x="574567" y="358109"/>
                </a:lnTo>
                <a:lnTo>
                  <a:pt x="555457" y="391300"/>
                </a:lnTo>
                <a:lnTo>
                  <a:pt x="533800" y="425768"/>
                </a:lnTo>
                <a:lnTo>
                  <a:pt x="509594" y="458960"/>
                </a:lnTo>
                <a:lnTo>
                  <a:pt x="485388" y="488322"/>
                </a:lnTo>
                <a:lnTo>
                  <a:pt x="456087" y="520237"/>
                </a:lnTo>
                <a:lnTo>
                  <a:pt x="426785" y="548322"/>
                </a:lnTo>
                <a:lnTo>
                  <a:pt x="398757" y="575130"/>
                </a:lnTo>
                <a:lnTo>
                  <a:pt x="366908" y="599386"/>
                </a:lnTo>
                <a:lnTo>
                  <a:pt x="335058" y="623641"/>
                </a:lnTo>
                <a:lnTo>
                  <a:pt x="304482" y="642790"/>
                </a:lnTo>
                <a:lnTo>
                  <a:pt x="272633" y="661939"/>
                </a:lnTo>
                <a:lnTo>
                  <a:pt x="242057" y="679811"/>
                </a:lnTo>
                <a:lnTo>
                  <a:pt x="207660" y="696407"/>
                </a:lnTo>
                <a:lnTo>
                  <a:pt x="177084" y="710450"/>
                </a:lnTo>
                <a:lnTo>
                  <a:pt x="142686" y="723216"/>
                </a:lnTo>
                <a:lnTo>
                  <a:pt x="126125" y="732152"/>
                </a:lnTo>
                <a:lnTo>
                  <a:pt x="109563" y="737258"/>
                </a:lnTo>
                <a:lnTo>
                  <a:pt x="94275" y="744918"/>
                </a:lnTo>
                <a:lnTo>
                  <a:pt x="80261" y="748748"/>
                </a:lnTo>
                <a:lnTo>
                  <a:pt x="64973" y="753854"/>
                </a:lnTo>
                <a:lnTo>
                  <a:pt x="56055" y="756407"/>
                </a:lnTo>
                <a:lnTo>
                  <a:pt x="43316" y="761514"/>
                </a:lnTo>
                <a:lnTo>
                  <a:pt x="34398" y="764067"/>
                </a:lnTo>
                <a:lnTo>
                  <a:pt x="26754" y="764067"/>
                </a:lnTo>
                <a:lnTo>
                  <a:pt x="19110" y="766620"/>
                </a:lnTo>
                <a:lnTo>
                  <a:pt x="12740" y="766620"/>
                </a:lnTo>
                <a:lnTo>
                  <a:pt x="7644" y="769173"/>
                </a:lnTo>
                <a:lnTo>
                  <a:pt x="5096" y="769173"/>
                </a:lnTo>
                <a:lnTo>
                  <a:pt x="2548" y="766620"/>
                </a:lnTo>
                <a:lnTo>
                  <a:pt x="0" y="766620"/>
                </a:lnTo>
                <a:lnTo>
                  <a:pt x="0" y="764067"/>
                </a:lnTo>
                <a:lnTo>
                  <a:pt x="0" y="761514"/>
                </a:lnTo>
                <a:lnTo>
                  <a:pt x="0" y="758960"/>
                </a:lnTo>
                <a:lnTo>
                  <a:pt x="2548" y="756407"/>
                </a:lnTo>
                <a:lnTo>
                  <a:pt x="5096" y="751301"/>
                </a:lnTo>
                <a:lnTo>
                  <a:pt x="10192" y="748748"/>
                </a:lnTo>
                <a:lnTo>
                  <a:pt x="15288" y="744918"/>
                </a:lnTo>
                <a:lnTo>
                  <a:pt x="21658" y="739811"/>
                </a:lnTo>
                <a:lnTo>
                  <a:pt x="26754" y="734705"/>
                </a:lnTo>
                <a:lnTo>
                  <a:pt x="36946" y="729599"/>
                </a:lnTo>
                <a:lnTo>
                  <a:pt x="43316" y="725769"/>
                </a:lnTo>
                <a:lnTo>
                  <a:pt x="53507" y="718109"/>
                </a:lnTo>
                <a:lnTo>
                  <a:pt x="63699" y="713003"/>
                </a:lnTo>
                <a:lnTo>
                  <a:pt x="75165" y="705343"/>
                </a:lnTo>
                <a:lnTo>
                  <a:pt x="85357" y="698960"/>
                </a:lnTo>
                <a:lnTo>
                  <a:pt x="96823" y="691301"/>
                </a:lnTo>
                <a:lnTo>
                  <a:pt x="123577" y="679811"/>
                </a:lnTo>
                <a:lnTo>
                  <a:pt x="147782" y="664492"/>
                </a:lnTo>
                <a:lnTo>
                  <a:pt x="171988" y="650450"/>
                </a:lnTo>
                <a:lnTo>
                  <a:pt x="193646" y="636407"/>
                </a:lnTo>
                <a:lnTo>
                  <a:pt x="217851" y="618535"/>
                </a:lnTo>
                <a:lnTo>
                  <a:pt x="242057" y="599386"/>
                </a:lnTo>
                <a:lnTo>
                  <a:pt x="263715" y="580237"/>
                </a:lnTo>
                <a:lnTo>
                  <a:pt x="285373" y="561088"/>
                </a:lnTo>
                <a:lnTo>
                  <a:pt x="307030" y="541939"/>
                </a:lnTo>
                <a:lnTo>
                  <a:pt x="328688" y="522790"/>
                </a:lnTo>
                <a:lnTo>
                  <a:pt x="347798" y="502364"/>
                </a:lnTo>
                <a:lnTo>
                  <a:pt x="364360" y="485769"/>
                </a:lnTo>
                <a:lnTo>
                  <a:pt x="380921" y="466620"/>
                </a:lnTo>
                <a:lnTo>
                  <a:pt x="398757" y="444917"/>
                </a:lnTo>
                <a:lnTo>
                  <a:pt x="412771" y="425768"/>
                </a:lnTo>
                <a:lnTo>
                  <a:pt x="426785" y="404066"/>
                </a:lnTo>
                <a:lnTo>
                  <a:pt x="442073" y="382364"/>
                </a:lnTo>
                <a:lnTo>
                  <a:pt x="453539" y="360662"/>
                </a:lnTo>
                <a:lnTo>
                  <a:pt x="466278" y="338960"/>
                </a:lnTo>
                <a:lnTo>
                  <a:pt x="477744" y="317258"/>
                </a:lnTo>
                <a:lnTo>
                  <a:pt x="490484" y="293002"/>
                </a:lnTo>
                <a:lnTo>
                  <a:pt x="499402" y="268747"/>
                </a:lnTo>
                <a:lnTo>
                  <a:pt x="509594" y="241938"/>
                </a:lnTo>
                <a:lnTo>
                  <a:pt x="518512" y="215130"/>
                </a:lnTo>
                <a:lnTo>
                  <a:pt x="526156" y="190875"/>
                </a:lnTo>
                <a:lnTo>
                  <a:pt x="533800" y="171726"/>
                </a:lnTo>
                <a:lnTo>
                  <a:pt x="540170" y="152577"/>
                </a:lnTo>
                <a:lnTo>
                  <a:pt x="545265" y="135981"/>
                </a:lnTo>
                <a:lnTo>
                  <a:pt x="550361" y="118108"/>
                </a:lnTo>
                <a:lnTo>
                  <a:pt x="552909" y="106619"/>
                </a:lnTo>
                <a:lnTo>
                  <a:pt x="555457" y="95130"/>
                </a:lnTo>
                <a:lnTo>
                  <a:pt x="555457" y="84917"/>
                </a:lnTo>
                <a:lnTo>
                  <a:pt x="555457" y="74704"/>
                </a:lnTo>
                <a:lnTo>
                  <a:pt x="555457" y="68321"/>
                </a:lnTo>
                <a:lnTo>
                  <a:pt x="555457" y="60662"/>
                </a:lnTo>
                <a:lnTo>
                  <a:pt x="555457" y="53002"/>
                </a:lnTo>
                <a:lnTo>
                  <a:pt x="552909" y="49172"/>
                </a:lnTo>
                <a:lnTo>
                  <a:pt x="552909" y="44066"/>
                </a:lnTo>
                <a:lnTo>
                  <a:pt x="550361" y="38959"/>
                </a:lnTo>
                <a:lnTo>
                  <a:pt x="548517" y="35264"/>
                </a:lnTo>
                <a:lnTo>
                  <a:pt x="554213" y="32240"/>
                </a:lnTo>
                <a:lnTo>
                  <a:pt x="734759" y="0"/>
                </a:lnTo>
                <a:close/>
              </a:path>
            </a:pathLst>
          </a:custGeom>
          <a:solidFill>
            <a:srgbClr val="FF0000"/>
          </a:solidFill>
          <a:ln w="9525">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81" name="任意多边形: 形状 43"/>
          <p:cNvSpPr/>
          <p:nvPr/>
        </p:nvSpPr>
        <p:spPr bwMode="auto">
          <a:xfrm>
            <a:off x="6490033" y="2774266"/>
            <a:ext cx="347727" cy="137727"/>
          </a:xfrm>
          <a:custGeom>
            <a:avLst/>
            <a:gdLst>
              <a:gd name="connsiteX0" fmla="*/ 212712 w 347727"/>
              <a:gd name="connsiteY0" fmla="*/ 0 h 137727"/>
              <a:gd name="connsiteX1" fmla="*/ 219081 w 347727"/>
              <a:gd name="connsiteY1" fmla="*/ 0 h 137727"/>
              <a:gd name="connsiteX2" fmla="*/ 226723 w 347727"/>
              <a:gd name="connsiteY2" fmla="*/ 0 h 137727"/>
              <a:gd name="connsiteX3" fmla="*/ 234366 w 347727"/>
              <a:gd name="connsiteY3" fmla="*/ 2551 h 137727"/>
              <a:gd name="connsiteX4" fmla="*/ 243282 w 347727"/>
              <a:gd name="connsiteY4" fmla="*/ 5101 h 137727"/>
              <a:gd name="connsiteX5" fmla="*/ 250924 w 347727"/>
              <a:gd name="connsiteY5" fmla="*/ 10202 h 137727"/>
              <a:gd name="connsiteX6" fmla="*/ 261114 w 347727"/>
              <a:gd name="connsiteY6" fmla="*/ 15303 h 137727"/>
              <a:gd name="connsiteX7" fmla="*/ 270030 w 347727"/>
              <a:gd name="connsiteY7" fmla="*/ 19129 h 137727"/>
              <a:gd name="connsiteX8" fmla="*/ 280220 w 347727"/>
              <a:gd name="connsiteY8" fmla="*/ 26780 h 137727"/>
              <a:gd name="connsiteX9" fmla="*/ 289136 w 347727"/>
              <a:gd name="connsiteY9" fmla="*/ 34432 h 137727"/>
              <a:gd name="connsiteX10" fmla="*/ 299326 w 347727"/>
              <a:gd name="connsiteY10" fmla="*/ 43359 h 137727"/>
              <a:gd name="connsiteX11" fmla="*/ 309515 w 347727"/>
              <a:gd name="connsiteY11" fmla="*/ 51010 h 137727"/>
              <a:gd name="connsiteX12" fmla="*/ 318431 w 347727"/>
              <a:gd name="connsiteY12" fmla="*/ 61212 h 137727"/>
              <a:gd name="connsiteX13" fmla="*/ 326074 w 347727"/>
              <a:gd name="connsiteY13" fmla="*/ 67588 h 137727"/>
              <a:gd name="connsiteX14" fmla="*/ 331169 w 347727"/>
              <a:gd name="connsiteY14" fmla="*/ 75240 h 137727"/>
              <a:gd name="connsiteX15" fmla="*/ 337537 w 347727"/>
              <a:gd name="connsiteY15" fmla="*/ 82891 h 137727"/>
              <a:gd name="connsiteX16" fmla="*/ 340085 w 347727"/>
              <a:gd name="connsiteY16" fmla="*/ 86717 h 137727"/>
              <a:gd name="connsiteX17" fmla="*/ 345180 w 347727"/>
              <a:gd name="connsiteY17" fmla="*/ 91818 h 137727"/>
              <a:gd name="connsiteX18" fmla="*/ 347727 w 347727"/>
              <a:gd name="connsiteY18" fmla="*/ 96919 h 137727"/>
              <a:gd name="connsiteX19" fmla="*/ 347727 w 347727"/>
              <a:gd name="connsiteY19" fmla="*/ 102020 h 137727"/>
              <a:gd name="connsiteX20" fmla="*/ 347727 w 347727"/>
              <a:gd name="connsiteY20" fmla="*/ 107121 h 137727"/>
              <a:gd name="connsiteX21" fmla="*/ 345180 w 347727"/>
              <a:gd name="connsiteY21" fmla="*/ 113497 h 137727"/>
              <a:gd name="connsiteX22" fmla="*/ 345180 w 347727"/>
              <a:gd name="connsiteY22" fmla="*/ 118598 h 137727"/>
              <a:gd name="connsiteX23" fmla="*/ 342632 w 347727"/>
              <a:gd name="connsiteY23" fmla="*/ 123699 h 137727"/>
              <a:gd name="connsiteX24" fmla="*/ 342534 w 347727"/>
              <a:gd name="connsiteY24" fmla="*/ 123797 h 137727"/>
              <a:gd name="connsiteX25" fmla="*/ 186526 w 347727"/>
              <a:gd name="connsiteY25" fmla="*/ 119464 h 137727"/>
              <a:gd name="connsiteX26" fmla="*/ 177704 w 347727"/>
              <a:gd name="connsiteY26" fmla="*/ 126250 h 137727"/>
              <a:gd name="connsiteX27" fmla="*/ 174500 w 347727"/>
              <a:gd name="connsiteY27" fmla="*/ 126250 h 137727"/>
              <a:gd name="connsiteX28" fmla="*/ 166858 w 347727"/>
              <a:gd name="connsiteY28" fmla="*/ 126250 h 137727"/>
              <a:gd name="connsiteX29" fmla="*/ 159216 w 347727"/>
              <a:gd name="connsiteY29" fmla="*/ 126250 h 137727"/>
              <a:gd name="connsiteX30" fmla="*/ 150300 w 347727"/>
              <a:gd name="connsiteY30" fmla="*/ 128800 h 137727"/>
              <a:gd name="connsiteX31" fmla="*/ 140110 w 347727"/>
              <a:gd name="connsiteY31" fmla="*/ 128800 h 137727"/>
              <a:gd name="connsiteX32" fmla="*/ 128646 w 347727"/>
              <a:gd name="connsiteY32" fmla="*/ 131351 h 137727"/>
              <a:gd name="connsiteX33" fmla="*/ 113362 w 347727"/>
              <a:gd name="connsiteY33" fmla="*/ 132626 h 137727"/>
              <a:gd name="connsiteX34" fmla="*/ 101898 w 347727"/>
              <a:gd name="connsiteY34" fmla="*/ 135177 h 137727"/>
              <a:gd name="connsiteX35" fmla="*/ 86613 w 347727"/>
              <a:gd name="connsiteY35" fmla="*/ 137727 h 137727"/>
              <a:gd name="connsiteX36" fmla="*/ 75150 w 347727"/>
              <a:gd name="connsiteY36" fmla="*/ 137727 h 137727"/>
              <a:gd name="connsiteX37" fmla="*/ 62413 w 347727"/>
              <a:gd name="connsiteY37" fmla="*/ 137727 h 137727"/>
              <a:gd name="connsiteX38" fmla="*/ 53497 w 347727"/>
              <a:gd name="connsiteY38" fmla="*/ 137727 h 137727"/>
              <a:gd name="connsiteX39" fmla="*/ 43307 w 347727"/>
              <a:gd name="connsiteY39" fmla="*/ 135177 h 137727"/>
              <a:gd name="connsiteX40" fmla="*/ 34391 w 347727"/>
              <a:gd name="connsiteY40" fmla="*/ 131351 h 137727"/>
              <a:gd name="connsiteX41" fmla="*/ 24201 w 347727"/>
              <a:gd name="connsiteY41" fmla="*/ 126250 h 137727"/>
              <a:gd name="connsiteX42" fmla="*/ 17832 w 347727"/>
              <a:gd name="connsiteY42" fmla="*/ 118598 h 137727"/>
              <a:gd name="connsiteX43" fmla="*/ 10190 w 347727"/>
              <a:gd name="connsiteY43" fmla="*/ 113497 h 137727"/>
              <a:gd name="connsiteX44" fmla="*/ 5095 w 347727"/>
              <a:gd name="connsiteY44" fmla="*/ 109672 h 137727"/>
              <a:gd name="connsiteX45" fmla="*/ 2548 w 347727"/>
              <a:gd name="connsiteY45" fmla="*/ 107121 h 137727"/>
              <a:gd name="connsiteX46" fmla="*/ 0 w 347727"/>
              <a:gd name="connsiteY46" fmla="*/ 102020 h 137727"/>
              <a:gd name="connsiteX47" fmla="*/ 0 w 347727"/>
              <a:gd name="connsiteY47" fmla="*/ 99470 h 137727"/>
              <a:gd name="connsiteX48" fmla="*/ 0 w 347727"/>
              <a:gd name="connsiteY48" fmla="*/ 96919 h 137727"/>
              <a:gd name="connsiteX49" fmla="*/ 2548 w 347727"/>
              <a:gd name="connsiteY49" fmla="*/ 91818 h 137727"/>
              <a:gd name="connsiteX50" fmla="*/ 5095 w 347727"/>
              <a:gd name="connsiteY50" fmla="*/ 89268 h 137727"/>
              <a:gd name="connsiteX51" fmla="*/ 12737 w 347727"/>
              <a:gd name="connsiteY51" fmla="*/ 86717 h 137727"/>
              <a:gd name="connsiteX52" fmla="*/ 19106 w 347727"/>
              <a:gd name="connsiteY52" fmla="*/ 82891 h 137727"/>
              <a:gd name="connsiteX53" fmla="*/ 29296 w 347727"/>
              <a:gd name="connsiteY53" fmla="*/ 80341 h 137727"/>
              <a:gd name="connsiteX54" fmla="*/ 40759 w 347727"/>
              <a:gd name="connsiteY54" fmla="*/ 77790 h 137727"/>
              <a:gd name="connsiteX55" fmla="*/ 56044 w 347727"/>
              <a:gd name="connsiteY55" fmla="*/ 75240 h 137727"/>
              <a:gd name="connsiteX56" fmla="*/ 72602 w 347727"/>
              <a:gd name="connsiteY56" fmla="*/ 70139 h 137727"/>
              <a:gd name="connsiteX57" fmla="*/ 91708 w 347727"/>
              <a:gd name="connsiteY57" fmla="*/ 67588 h 137727"/>
              <a:gd name="connsiteX58" fmla="*/ 110814 w 347727"/>
              <a:gd name="connsiteY58" fmla="*/ 65038 h 137727"/>
              <a:gd name="connsiteX59" fmla="*/ 128646 w 347727"/>
              <a:gd name="connsiteY59" fmla="*/ 61212 h 137727"/>
              <a:gd name="connsiteX60" fmla="*/ 142657 w 347727"/>
              <a:gd name="connsiteY60" fmla="*/ 56111 h 137727"/>
              <a:gd name="connsiteX61" fmla="*/ 154121 w 347727"/>
              <a:gd name="connsiteY61" fmla="*/ 51010 h 137727"/>
              <a:gd name="connsiteX62" fmla="*/ 164311 w 347727"/>
              <a:gd name="connsiteY62" fmla="*/ 45909 h 137727"/>
              <a:gd name="connsiteX63" fmla="*/ 171953 w 347727"/>
              <a:gd name="connsiteY63" fmla="*/ 39533 h 137727"/>
              <a:gd name="connsiteX64" fmla="*/ 178322 w 347727"/>
              <a:gd name="connsiteY64" fmla="*/ 34432 h 137727"/>
              <a:gd name="connsiteX65" fmla="*/ 180869 w 347727"/>
              <a:gd name="connsiteY65" fmla="*/ 26780 h 137727"/>
              <a:gd name="connsiteX66" fmla="*/ 188511 w 347727"/>
              <a:gd name="connsiteY66" fmla="*/ 19129 h 137727"/>
              <a:gd name="connsiteX67" fmla="*/ 193606 w 347727"/>
              <a:gd name="connsiteY67" fmla="*/ 12753 h 137727"/>
              <a:gd name="connsiteX68" fmla="*/ 199975 w 347727"/>
              <a:gd name="connsiteY68" fmla="*/ 5101 h 137727"/>
              <a:gd name="connsiteX69" fmla="*/ 205070 w 347727"/>
              <a:gd name="connsiteY69" fmla="*/ 2551 h 137727"/>
              <a:gd name="connsiteX70" fmla="*/ 212712 w 347727"/>
              <a:gd name="connsiteY70" fmla="*/ 0 h 13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47727" h="137727">
                <a:moveTo>
                  <a:pt x="212712" y="0"/>
                </a:moveTo>
                <a:lnTo>
                  <a:pt x="219081" y="0"/>
                </a:lnTo>
                <a:lnTo>
                  <a:pt x="226723" y="0"/>
                </a:lnTo>
                <a:lnTo>
                  <a:pt x="234366" y="2551"/>
                </a:lnTo>
                <a:lnTo>
                  <a:pt x="243282" y="5101"/>
                </a:lnTo>
                <a:lnTo>
                  <a:pt x="250924" y="10202"/>
                </a:lnTo>
                <a:lnTo>
                  <a:pt x="261114" y="15303"/>
                </a:lnTo>
                <a:lnTo>
                  <a:pt x="270030" y="19129"/>
                </a:lnTo>
                <a:lnTo>
                  <a:pt x="280220" y="26780"/>
                </a:lnTo>
                <a:lnTo>
                  <a:pt x="289136" y="34432"/>
                </a:lnTo>
                <a:lnTo>
                  <a:pt x="299326" y="43359"/>
                </a:lnTo>
                <a:lnTo>
                  <a:pt x="309515" y="51010"/>
                </a:lnTo>
                <a:lnTo>
                  <a:pt x="318431" y="61212"/>
                </a:lnTo>
                <a:lnTo>
                  <a:pt x="326074" y="67588"/>
                </a:lnTo>
                <a:lnTo>
                  <a:pt x="331169" y="75240"/>
                </a:lnTo>
                <a:lnTo>
                  <a:pt x="337537" y="82891"/>
                </a:lnTo>
                <a:lnTo>
                  <a:pt x="340085" y="86717"/>
                </a:lnTo>
                <a:lnTo>
                  <a:pt x="345180" y="91818"/>
                </a:lnTo>
                <a:lnTo>
                  <a:pt x="347727" y="96919"/>
                </a:lnTo>
                <a:lnTo>
                  <a:pt x="347727" y="102020"/>
                </a:lnTo>
                <a:lnTo>
                  <a:pt x="347727" y="107121"/>
                </a:lnTo>
                <a:lnTo>
                  <a:pt x="345180" y="113497"/>
                </a:lnTo>
                <a:lnTo>
                  <a:pt x="345180" y="118598"/>
                </a:lnTo>
                <a:lnTo>
                  <a:pt x="342632" y="123699"/>
                </a:lnTo>
                <a:lnTo>
                  <a:pt x="342534" y="123797"/>
                </a:lnTo>
                <a:lnTo>
                  <a:pt x="186526" y="119464"/>
                </a:lnTo>
                <a:lnTo>
                  <a:pt x="177704" y="126250"/>
                </a:lnTo>
                <a:lnTo>
                  <a:pt x="174500" y="126250"/>
                </a:lnTo>
                <a:lnTo>
                  <a:pt x="166858" y="126250"/>
                </a:lnTo>
                <a:lnTo>
                  <a:pt x="159216" y="126250"/>
                </a:lnTo>
                <a:lnTo>
                  <a:pt x="150300" y="128800"/>
                </a:lnTo>
                <a:lnTo>
                  <a:pt x="140110" y="128800"/>
                </a:lnTo>
                <a:lnTo>
                  <a:pt x="128646" y="131351"/>
                </a:lnTo>
                <a:lnTo>
                  <a:pt x="113362" y="132626"/>
                </a:lnTo>
                <a:lnTo>
                  <a:pt x="101898" y="135177"/>
                </a:lnTo>
                <a:lnTo>
                  <a:pt x="86613" y="137727"/>
                </a:lnTo>
                <a:lnTo>
                  <a:pt x="75150" y="137727"/>
                </a:lnTo>
                <a:lnTo>
                  <a:pt x="62413" y="137727"/>
                </a:lnTo>
                <a:lnTo>
                  <a:pt x="53497" y="137727"/>
                </a:lnTo>
                <a:lnTo>
                  <a:pt x="43307" y="135177"/>
                </a:lnTo>
                <a:lnTo>
                  <a:pt x="34391" y="131351"/>
                </a:lnTo>
                <a:lnTo>
                  <a:pt x="24201" y="126250"/>
                </a:lnTo>
                <a:lnTo>
                  <a:pt x="17832" y="118598"/>
                </a:lnTo>
                <a:lnTo>
                  <a:pt x="10190" y="113497"/>
                </a:lnTo>
                <a:lnTo>
                  <a:pt x="5095" y="109672"/>
                </a:lnTo>
                <a:lnTo>
                  <a:pt x="2548" y="107121"/>
                </a:lnTo>
                <a:lnTo>
                  <a:pt x="0" y="102020"/>
                </a:lnTo>
                <a:lnTo>
                  <a:pt x="0" y="99470"/>
                </a:lnTo>
                <a:lnTo>
                  <a:pt x="0" y="96919"/>
                </a:lnTo>
                <a:lnTo>
                  <a:pt x="2548" y="91818"/>
                </a:lnTo>
                <a:lnTo>
                  <a:pt x="5095" y="89268"/>
                </a:lnTo>
                <a:lnTo>
                  <a:pt x="12737" y="86717"/>
                </a:lnTo>
                <a:lnTo>
                  <a:pt x="19106" y="82891"/>
                </a:lnTo>
                <a:lnTo>
                  <a:pt x="29296" y="80341"/>
                </a:lnTo>
                <a:lnTo>
                  <a:pt x="40759" y="77790"/>
                </a:lnTo>
                <a:lnTo>
                  <a:pt x="56044" y="75240"/>
                </a:lnTo>
                <a:lnTo>
                  <a:pt x="72602" y="70139"/>
                </a:lnTo>
                <a:lnTo>
                  <a:pt x="91708" y="67588"/>
                </a:lnTo>
                <a:lnTo>
                  <a:pt x="110814" y="65038"/>
                </a:lnTo>
                <a:lnTo>
                  <a:pt x="128646" y="61212"/>
                </a:lnTo>
                <a:lnTo>
                  <a:pt x="142657" y="56111"/>
                </a:lnTo>
                <a:lnTo>
                  <a:pt x="154121" y="51010"/>
                </a:lnTo>
                <a:lnTo>
                  <a:pt x="164311" y="45909"/>
                </a:lnTo>
                <a:lnTo>
                  <a:pt x="171953" y="39533"/>
                </a:lnTo>
                <a:lnTo>
                  <a:pt x="178322" y="34432"/>
                </a:lnTo>
                <a:lnTo>
                  <a:pt x="180869" y="26780"/>
                </a:lnTo>
                <a:lnTo>
                  <a:pt x="188511" y="19129"/>
                </a:lnTo>
                <a:lnTo>
                  <a:pt x="193606" y="12753"/>
                </a:lnTo>
                <a:lnTo>
                  <a:pt x="199975" y="5101"/>
                </a:lnTo>
                <a:lnTo>
                  <a:pt x="205070" y="2551"/>
                </a:lnTo>
                <a:lnTo>
                  <a:pt x="212712" y="0"/>
                </a:lnTo>
                <a:close/>
              </a:path>
            </a:pathLst>
          </a:custGeom>
          <a:solidFill>
            <a:srgbClr val="FF0000"/>
          </a:solidFill>
          <a:ln w="9525">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82" name="任意多边形: 形状 44"/>
          <p:cNvSpPr/>
          <p:nvPr/>
        </p:nvSpPr>
        <p:spPr bwMode="auto">
          <a:xfrm>
            <a:off x="6114180" y="2807456"/>
            <a:ext cx="324716" cy="147144"/>
          </a:xfrm>
          <a:custGeom>
            <a:avLst/>
            <a:gdLst>
              <a:gd name="connsiteX0" fmla="*/ 241620 w 324716"/>
              <a:gd name="connsiteY0" fmla="*/ 0 h 147144"/>
              <a:gd name="connsiteX1" fmla="*/ 244176 w 324716"/>
              <a:gd name="connsiteY1" fmla="*/ 5118 h 147144"/>
              <a:gd name="connsiteX2" fmla="*/ 249290 w 324716"/>
              <a:gd name="connsiteY2" fmla="*/ 7677 h 147144"/>
              <a:gd name="connsiteX3" fmla="*/ 256960 w 324716"/>
              <a:gd name="connsiteY3" fmla="*/ 8957 h 147144"/>
              <a:gd name="connsiteX4" fmla="*/ 260796 w 324716"/>
              <a:gd name="connsiteY4" fmla="*/ 14075 h 147144"/>
              <a:gd name="connsiteX5" fmla="*/ 268466 w 324716"/>
              <a:gd name="connsiteY5" fmla="*/ 19193 h 147144"/>
              <a:gd name="connsiteX6" fmla="*/ 278693 w 324716"/>
              <a:gd name="connsiteY6" fmla="*/ 21752 h 147144"/>
              <a:gd name="connsiteX7" fmla="*/ 285085 w 324716"/>
              <a:gd name="connsiteY7" fmla="*/ 29429 h 147144"/>
              <a:gd name="connsiteX8" fmla="*/ 295313 w 324716"/>
              <a:gd name="connsiteY8" fmla="*/ 33267 h 147144"/>
              <a:gd name="connsiteX9" fmla="*/ 301705 w 324716"/>
              <a:gd name="connsiteY9" fmla="*/ 43503 h 147144"/>
              <a:gd name="connsiteX10" fmla="*/ 306818 w 324716"/>
              <a:gd name="connsiteY10" fmla="*/ 51181 h 147144"/>
              <a:gd name="connsiteX11" fmla="*/ 314489 w 324716"/>
              <a:gd name="connsiteY11" fmla="*/ 57578 h 147144"/>
              <a:gd name="connsiteX12" fmla="*/ 317046 w 324716"/>
              <a:gd name="connsiteY12" fmla="*/ 65255 h 147144"/>
              <a:gd name="connsiteX13" fmla="*/ 319603 w 324716"/>
              <a:gd name="connsiteY13" fmla="*/ 70373 h 147144"/>
              <a:gd name="connsiteX14" fmla="*/ 322159 w 324716"/>
              <a:gd name="connsiteY14" fmla="*/ 75491 h 147144"/>
              <a:gd name="connsiteX15" fmla="*/ 324716 w 324716"/>
              <a:gd name="connsiteY15" fmla="*/ 79330 h 147144"/>
              <a:gd name="connsiteX16" fmla="*/ 324716 w 324716"/>
              <a:gd name="connsiteY16" fmla="*/ 81889 h 147144"/>
              <a:gd name="connsiteX17" fmla="*/ 324716 w 324716"/>
              <a:gd name="connsiteY17" fmla="*/ 89566 h 147144"/>
              <a:gd name="connsiteX18" fmla="*/ 323846 w 324716"/>
              <a:gd name="connsiteY18" fmla="*/ 91308 h 147144"/>
              <a:gd name="connsiteX19" fmla="*/ 311765 w 324716"/>
              <a:gd name="connsiteY19" fmla="*/ 86274 h 147144"/>
              <a:gd name="connsiteX20" fmla="*/ 193631 w 324716"/>
              <a:gd name="connsiteY20" fmla="*/ 138778 h 147144"/>
              <a:gd name="connsiteX21" fmla="*/ 193040 w 324716"/>
              <a:gd name="connsiteY21" fmla="*/ 138187 h 147144"/>
              <a:gd name="connsiteX22" fmla="*/ 189205 w 324716"/>
              <a:gd name="connsiteY22" fmla="*/ 135628 h 147144"/>
              <a:gd name="connsiteX23" fmla="*/ 184091 w 324716"/>
              <a:gd name="connsiteY23" fmla="*/ 135628 h 147144"/>
              <a:gd name="connsiteX24" fmla="*/ 178977 w 324716"/>
              <a:gd name="connsiteY24" fmla="*/ 133069 h 147144"/>
              <a:gd name="connsiteX25" fmla="*/ 173864 w 324716"/>
              <a:gd name="connsiteY25" fmla="*/ 133069 h 147144"/>
              <a:gd name="connsiteX26" fmla="*/ 167472 w 324716"/>
              <a:gd name="connsiteY26" fmla="*/ 133069 h 147144"/>
              <a:gd name="connsiteX27" fmla="*/ 159801 w 324716"/>
              <a:gd name="connsiteY27" fmla="*/ 133069 h 147144"/>
              <a:gd name="connsiteX28" fmla="*/ 149574 w 324716"/>
              <a:gd name="connsiteY28" fmla="*/ 133069 h 147144"/>
              <a:gd name="connsiteX29" fmla="*/ 143182 w 324716"/>
              <a:gd name="connsiteY29" fmla="*/ 133069 h 147144"/>
              <a:gd name="connsiteX30" fmla="*/ 135512 w 324716"/>
              <a:gd name="connsiteY30" fmla="*/ 133069 h 147144"/>
              <a:gd name="connsiteX31" fmla="*/ 121449 w 324716"/>
              <a:gd name="connsiteY31" fmla="*/ 133069 h 147144"/>
              <a:gd name="connsiteX32" fmla="*/ 106108 w 324716"/>
              <a:gd name="connsiteY32" fmla="*/ 135628 h 147144"/>
              <a:gd name="connsiteX33" fmla="*/ 99716 w 324716"/>
              <a:gd name="connsiteY33" fmla="*/ 138187 h 147144"/>
              <a:gd name="connsiteX34" fmla="*/ 89489 w 324716"/>
              <a:gd name="connsiteY34" fmla="*/ 140746 h 147144"/>
              <a:gd name="connsiteX35" fmla="*/ 81818 w 324716"/>
              <a:gd name="connsiteY35" fmla="*/ 143305 h 147144"/>
              <a:gd name="connsiteX36" fmla="*/ 75426 w 324716"/>
              <a:gd name="connsiteY36" fmla="*/ 144585 h 147144"/>
              <a:gd name="connsiteX37" fmla="*/ 67756 w 324716"/>
              <a:gd name="connsiteY37" fmla="*/ 147144 h 147144"/>
              <a:gd name="connsiteX38" fmla="*/ 60085 w 324716"/>
              <a:gd name="connsiteY38" fmla="*/ 147144 h 147144"/>
              <a:gd name="connsiteX39" fmla="*/ 53693 w 324716"/>
              <a:gd name="connsiteY39" fmla="*/ 147144 h 147144"/>
              <a:gd name="connsiteX40" fmla="*/ 46023 w 324716"/>
              <a:gd name="connsiteY40" fmla="*/ 144585 h 147144"/>
              <a:gd name="connsiteX41" fmla="*/ 38352 w 324716"/>
              <a:gd name="connsiteY41" fmla="*/ 143305 h 147144"/>
              <a:gd name="connsiteX42" fmla="*/ 31960 w 324716"/>
              <a:gd name="connsiteY42" fmla="*/ 140746 h 147144"/>
              <a:gd name="connsiteX43" fmla="*/ 21733 w 324716"/>
              <a:gd name="connsiteY43" fmla="*/ 138187 h 147144"/>
              <a:gd name="connsiteX44" fmla="*/ 16619 w 324716"/>
              <a:gd name="connsiteY44" fmla="*/ 135628 h 147144"/>
              <a:gd name="connsiteX45" fmla="*/ 11506 w 324716"/>
              <a:gd name="connsiteY45" fmla="*/ 130510 h 147144"/>
              <a:gd name="connsiteX46" fmla="*/ 7671 w 324716"/>
              <a:gd name="connsiteY46" fmla="*/ 127951 h 147144"/>
              <a:gd name="connsiteX47" fmla="*/ 5114 w 324716"/>
              <a:gd name="connsiteY47" fmla="*/ 125392 h 147144"/>
              <a:gd name="connsiteX48" fmla="*/ 2557 w 324716"/>
              <a:gd name="connsiteY48" fmla="*/ 120274 h 147144"/>
              <a:gd name="connsiteX49" fmla="*/ 0 w 324716"/>
              <a:gd name="connsiteY49" fmla="*/ 118995 h 147144"/>
              <a:gd name="connsiteX50" fmla="*/ 0 w 324716"/>
              <a:gd name="connsiteY50" fmla="*/ 116436 h 147144"/>
              <a:gd name="connsiteX51" fmla="*/ 2557 w 324716"/>
              <a:gd name="connsiteY51" fmla="*/ 113877 h 147144"/>
              <a:gd name="connsiteX52" fmla="*/ 5114 w 324716"/>
              <a:gd name="connsiteY52" fmla="*/ 108759 h 147144"/>
              <a:gd name="connsiteX53" fmla="*/ 8949 w 324716"/>
              <a:gd name="connsiteY53" fmla="*/ 106200 h 147144"/>
              <a:gd name="connsiteX54" fmla="*/ 14063 w 324716"/>
              <a:gd name="connsiteY54" fmla="*/ 103640 h 147144"/>
              <a:gd name="connsiteX55" fmla="*/ 19176 w 324716"/>
              <a:gd name="connsiteY55" fmla="*/ 103640 h 147144"/>
              <a:gd name="connsiteX56" fmla="*/ 24290 w 324716"/>
              <a:gd name="connsiteY56" fmla="*/ 101081 h 147144"/>
              <a:gd name="connsiteX57" fmla="*/ 29404 w 324716"/>
              <a:gd name="connsiteY57" fmla="*/ 98522 h 147144"/>
              <a:gd name="connsiteX58" fmla="*/ 33239 w 324716"/>
              <a:gd name="connsiteY58" fmla="*/ 97243 h 147144"/>
              <a:gd name="connsiteX59" fmla="*/ 40909 w 324716"/>
              <a:gd name="connsiteY59" fmla="*/ 94684 h 147144"/>
              <a:gd name="connsiteX60" fmla="*/ 48580 w 324716"/>
              <a:gd name="connsiteY60" fmla="*/ 92125 h 147144"/>
              <a:gd name="connsiteX61" fmla="*/ 57529 w 324716"/>
              <a:gd name="connsiteY61" fmla="*/ 89566 h 147144"/>
              <a:gd name="connsiteX62" fmla="*/ 65199 w 324716"/>
              <a:gd name="connsiteY62" fmla="*/ 87007 h 147144"/>
              <a:gd name="connsiteX63" fmla="*/ 75426 w 324716"/>
              <a:gd name="connsiteY63" fmla="*/ 81889 h 147144"/>
              <a:gd name="connsiteX64" fmla="*/ 92046 w 324716"/>
              <a:gd name="connsiteY64" fmla="*/ 79330 h 147144"/>
              <a:gd name="connsiteX65" fmla="*/ 108665 w 324716"/>
              <a:gd name="connsiteY65" fmla="*/ 75491 h 147144"/>
              <a:gd name="connsiteX66" fmla="*/ 122727 w 324716"/>
              <a:gd name="connsiteY66" fmla="*/ 70373 h 147144"/>
              <a:gd name="connsiteX67" fmla="*/ 138068 w 324716"/>
              <a:gd name="connsiteY67" fmla="*/ 65255 h 147144"/>
              <a:gd name="connsiteX68" fmla="*/ 149574 w 324716"/>
              <a:gd name="connsiteY68" fmla="*/ 57578 h 147144"/>
              <a:gd name="connsiteX69" fmla="*/ 162358 w 324716"/>
              <a:gd name="connsiteY69" fmla="*/ 51181 h 147144"/>
              <a:gd name="connsiteX70" fmla="*/ 171307 w 324716"/>
              <a:gd name="connsiteY70" fmla="*/ 43503 h 147144"/>
              <a:gd name="connsiteX71" fmla="*/ 181534 w 324716"/>
              <a:gd name="connsiteY71" fmla="*/ 33267 h 147144"/>
              <a:gd name="connsiteX72" fmla="*/ 189205 w 324716"/>
              <a:gd name="connsiteY72" fmla="*/ 24311 h 147144"/>
              <a:gd name="connsiteX73" fmla="*/ 198154 w 324716"/>
              <a:gd name="connsiteY73" fmla="*/ 19193 h 147144"/>
              <a:gd name="connsiteX74" fmla="*/ 205824 w 324716"/>
              <a:gd name="connsiteY74" fmla="*/ 11516 h 147144"/>
              <a:gd name="connsiteX75" fmla="*/ 212216 w 324716"/>
              <a:gd name="connsiteY75" fmla="*/ 7677 h 147144"/>
              <a:gd name="connsiteX76" fmla="*/ 222443 w 324716"/>
              <a:gd name="connsiteY76" fmla="*/ 5118 h 147144"/>
              <a:gd name="connsiteX77" fmla="*/ 227557 w 324716"/>
              <a:gd name="connsiteY77" fmla="*/ 2559 h 147144"/>
              <a:gd name="connsiteX78" fmla="*/ 233949 w 324716"/>
              <a:gd name="connsiteY78" fmla="*/ 2559 h 147144"/>
              <a:gd name="connsiteX79" fmla="*/ 241620 w 324716"/>
              <a:gd name="connsiteY79" fmla="*/ 0 h 14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324716" h="147144">
                <a:moveTo>
                  <a:pt x="241620" y="0"/>
                </a:moveTo>
                <a:lnTo>
                  <a:pt x="244176" y="5118"/>
                </a:lnTo>
                <a:lnTo>
                  <a:pt x="249290" y="7677"/>
                </a:lnTo>
                <a:lnTo>
                  <a:pt x="256960" y="8957"/>
                </a:lnTo>
                <a:lnTo>
                  <a:pt x="260796" y="14075"/>
                </a:lnTo>
                <a:lnTo>
                  <a:pt x="268466" y="19193"/>
                </a:lnTo>
                <a:lnTo>
                  <a:pt x="278693" y="21752"/>
                </a:lnTo>
                <a:lnTo>
                  <a:pt x="285085" y="29429"/>
                </a:lnTo>
                <a:lnTo>
                  <a:pt x="295313" y="33267"/>
                </a:lnTo>
                <a:lnTo>
                  <a:pt x="301705" y="43503"/>
                </a:lnTo>
                <a:lnTo>
                  <a:pt x="306818" y="51181"/>
                </a:lnTo>
                <a:lnTo>
                  <a:pt x="314489" y="57578"/>
                </a:lnTo>
                <a:lnTo>
                  <a:pt x="317046" y="65255"/>
                </a:lnTo>
                <a:lnTo>
                  <a:pt x="319603" y="70373"/>
                </a:lnTo>
                <a:lnTo>
                  <a:pt x="322159" y="75491"/>
                </a:lnTo>
                <a:lnTo>
                  <a:pt x="324716" y="79330"/>
                </a:lnTo>
                <a:lnTo>
                  <a:pt x="324716" y="81889"/>
                </a:lnTo>
                <a:lnTo>
                  <a:pt x="324716" y="89566"/>
                </a:lnTo>
                <a:lnTo>
                  <a:pt x="323846" y="91308"/>
                </a:lnTo>
                <a:lnTo>
                  <a:pt x="311765" y="86274"/>
                </a:lnTo>
                <a:lnTo>
                  <a:pt x="193631" y="138778"/>
                </a:lnTo>
                <a:lnTo>
                  <a:pt x="193040" y="138187"/>
                </a:lnTo>
                <a:lnTo>
                  <a:pt x="189205" y="135628"/>
                </a:lnTo>
                <a:lnTo>
                  <a:pt x="184091" y="135628"/>
                </a:lnTo>
                <a:lnTo>
                  <a:pt x="178977" y="133069"/>
                </a:lnTo>
                <a:lnTo>
                  <a:pt x="173864" y="133069"/>
                </a:lnTo>
                <a:lnTo>
                  <a:pt x="167472" y="133069"/>
                </a:lnTo>
                <a:lnTo>
                  <a:pt x="159801" y="133069"/>
                </a:lnTo>
                <a:lnTo>
                  <a:pt x="149574" y="133069"/>
                </a:lnTo>
                <a:lnTo>
                  <a:pt x="143182" y="133069"/>
                </a:lnTo>
                <a:lnTo>
                  <a:pt x="135512" y="133069"/>
                </a:lnTo>
                <a:lnTo>
                  <a:pt x="121449" y="133069"/>
                </a:lnTo>
                <a:lnTo>
                  <a:pt x="106108" y="135628"/>
                </a:lnTo>
                <a:lnTo>
                  <a:pt x="99716" y="138187"/>
                </a:lnTo>
                <a:lnTo>
                  <a:pt x="89489" y="140746"/>
                </a:lnTo>
                <a:lnTo>
                  <a:pt x="81818" y="143305"/>
                </a:lnTo>
                <a:lnTo>
                  <a:pt x="75426" y="144585"/>
                </a:lnTo>
                <a:lnTo>
                  <a:pt x="67756" y="147144"/>
                </a:lnTo>
                <a:lnTo>
                  <a:pt x="60085" y="147144"/>
                </a:lnTo>
                <a:lnTo>
                  <a:pt x="53693" y="147144"/>
                </a:lnTo>
                <a:lnTo>
                  <a:pt x="46023" y="144585"/>
                </a:lnTo>
                <a:lnTo>
                  <a:pt x="38352" y="143305"/>
                </a:lnTo>
                <a:lnTo>
                  <a:pt x="31960" y="140746"/>
                </a:lnTo>
                <a:lnTo>
                  <a:pt x="21733" y="138187"/>
                </a:lnTo>
                <a:lnTo>
                  <a:pt x="16619" y="135628"/>
                </a:lnTo>
                <a:lnTo>
                  <a:pt x="11506" y="130510"/>
                </a:lnTo>
                <a:lnTo>
                  <a:pt x="7671" y="127951"/>
                </a:lnTo>
                <a:lnTo>
                  <a:pt x="5114" y="125392"/>
                </a:lnTo>
                <a:lnTo>
                  <a:pt x="2557" y="120274"/>
                </a:lnTo>
                <a:lnTo>
                  <a:pt x="0" y="118995"/>
                </a:lnTo>
                <a:lnTo>
                  <a:pt x="0" y="116436"/>
                </a:lnTo>
                <a:lnTo>
                  <a:pt x="2557" y="113877"/>
                </a:lnTo>
                <a:lnTo>
                  <a:pt x="5114" y="108759"/>
                </a:lnTo>
                <a:lnTo>
                  <a:pt x="8949" y="106200"/>
                </a:lnTo>
                <a:lnTo>
                  <a:pt x="14063" y="103640"/>
                </a:lnTo>
                <a:lnTo>
                  <a:pt x="19176" y="103640"/>
                </a:lnTo>
                <a:lnTo>
                  <a:pt x="24290" y="101081"/>
                </a:lnTo>
                <a:lnTo>
                  <a:pt x="29404" y="98522"/>
                </a:lnTo>
                <a:lnTo>
                  <a:pt x="33239" y="97243"/>
                </a:lnTo>
                <a:lnTo>
                  <a:pt x="40909" y="94684"/>
                </a:lnTo>
                <a:lnTo>
                  <a:pt x="48580" y="92125"/>
                </a:lnTo>
                <a:lnTo>
                  <a:pt x="57529" y="89566"/>
                </a:lnTo>
                <a:lnTo>
                  <a:pt x="65199" y="87007"/>
                </a:lnTo>
                <a:lnTo>
                  <a:pt x="75426" y="81889"/>
                </a:lnTo>
                <a:lnTo>
                  <a:pt x="92046" y="79330"/>
                </a:lnTo>
                <a:lnTo>
                  <a:pt x="108665" y="75491"/>
                </a:lnTo>
                <a:lnTo>
                  <a:pt x="122727" y="70373"/>
                </a:lnTo>
                <a:lnTo>
                  <a:pt x="138068" y="65255"/>
                </a:lnTo>
                <a:lnTo>
                  <a:pt x="149574" y="57578"/>
                </a:lnTo>
                <a:lnTo>
                  <a:pt x="162358" y="51181"/>
                </a:lnTo>
                <a:lnTo>
                  <a:pt x="171307" y="43503"/>
                </a:lnTo>
                <a:lnTo>
                  <a:pt x="181534" y="33267"/>
                </a:lnTo>
                <a:lnTo>
                  <a:pt x="189205" y="24311"/>
                </a:lnTo>
                <a:lnTo>
                  <a:pt x="198154" y="19193"/>
                </a:lnTo>
                <a:lnTo>
                  <a:pt x="205824" y="11516"/>
                </a:lnTo>
                <a:lnTo>
                  <a:pt x="212216" y="7677"/>
                </a:lnTo>
                <a:lnTo>
                  <a:pt x="222443" y="5118"/>
                </a:lnTo>
                <a:lnTo>
                  <a:pt x="227557" y="2559"/>
                </a:lnTo>
                <a:lnTo>
                  <a:pt x="233949" y="2559"/>
                </a:lnTo>
                <a:lnTo>
                  <a:pt x="241620" y="0"/>
                </a:lnTo>
                <a:close/>
              </a:path>
            </a:pathLst>
          </a:custGeom>
          <a:solidFill>
            <a:srgbClr val="FF0000"/>
          </a:solidFill>
          <a:ln w="9525">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83" name="任意多边形: 形状 45"/>
          <p:cNvSpPr/>
          <p:nvPr/>
        </p:nvSpPr>
        <p:spPr bwMode="auto">
          <a:xfrm>
            <a:off x="5325301" y="3300223"/>
            <a:ext cx="705457" cy="287235"/>
          </a:xfrm>
          <a:custGeom>
            <a:avLst/>
            <a:gdLst>
              <a:gd name="connsiteX0" fmla="*/ 566923 w 705457"/>
              <a:gd name="connsiteY0" fmla="*/ 0 h 287235"/>
              <a:gd name="connsiteX1" fmla="*/ 572019 w 705457"/>
              <a:gd name="connsiteY1" fmla="*/ 0 h 287235"/>
              <a:gd name="connsiteX2" fmla="*/ 578389 w 705457"/>
              <a:gd name="connsiteY2" fmla="*/ 0 h 287235"/>
              <a:gd name="connsiteX3" fmla="*/ 586033 w 705457"/>
              <a:gd name="connsiteY3" fmla="*/ 2553 h 287235"/>
              <a:gd name="connsiteX4" fmla="*/ 593677 w 705457"/>
              <a:gd name="connsiteY4" fmla="*/ 7660 h 287235"/>
              <a:gd name="connsiteX5" fmla="*/ 605142 w 705457"/>
              <a:gd name="connsiteY5" fmla="*/ 11490 h 287235"/>
              <a:gd name="connsiteX6" fmla="*/ 615334 w 705457"/>
              <a:gd name="connsiteY6" fmla="*/ 16596 h 287235"/>
              <a:gd name="connsiteX7" fmla="*/ 626800 w 705457"/>
              <a:gd name="connsiteY7" fmla="*/ 24255 h 287235"/>
              <a:gd name="connsiteX8" fmla="*/ 639540 w 705457"/>
              <a:gd name="connsiteY8" fmla="*/ 31915 h 287235"/>
              <a:gd name="connsiteX9" fmla="*/ 653554 w 705457"/>
              <a:gd name="connsiteY9" fmla="*/ 40851 h 287235"/>
              <a:gd name="connsiteX10" fmla="*/ 665020 w 705457"/>
              <a:gd name="connsiteY10" fmla="*/ 51064 h 287235"/>
              <a:gd name="connsiteX11" fmla="*/ 677760 w 705457"/>
              <a:gd name="connsiteY11" fmla="*/ 60000 h 287235"/>
              <a:gd name="connsiteX12" fmla="*/ 686677 w 705457"/>
              <a:gd name="connsiteY12" fmla="*/ 67660 h 287235"/>
              <a:gd name="connsiteX13" fmla="*/ 694321 w 705457"/>
              <a:gd name="connsiteY13" fmla="*/ 77873 h 287235"/>
              <a:gd name="connsiteX14" fmla="*/ 699417 w 705457"/>
              <a:gd name="connsiteY14" fmla="*/ 84256 h 287235"/>
              <a:gd name="connsiteX15" fmla="*/ 704513 w 705457"/>
              <a:gd name="connsiteY15" fmla="*/ 94468 h 287235"/>
              <a:gd name="connsiteX16" fmla="*/ 705457 w 705457"/>
              <a:gd name="connsiteY16" fmla="*/ 96360 h 287235"/>
              <a:gd name="connsiteX17" fmla="*/ 524911 w 705457"/>
              <a:gd name="connsiteY17" fmla="*/ 128600 h 287235"/>
              <a:gd name="connsiteX18" fmla="*/ 519215 w 705457"/>
              <a:gd name="connsiteY18" fmla="*/ 131624 h 287235"/>
              <a:gd name="connsiteX19" fmla="*/ 518511 w 705457"/>
              <a:gd name="connsiteY19" fmla="*/ 130213 h 287235"/>
              <a:gd name="connsiteX20" fmla="*/ 515963 w 705457"/>
              <a:gd name="connsiteY20" fmla="*/ 130213 h 287235"/>
              <a:gd name="connsiteX21" fmla="*/ 513416 w 705457"/>
              <a:gd name="connsiteY21" fmla="*/ 130213 h 287235"/>
              <a:gd name="connsiteX22" fmla="*/ 508320 w 705457"/>
              <a:gd name="connsiteY22" fmla="*/ 130213 h 287235"/>
              <a:gd name="connsiteX23" fmla="*/ 501950 w 705457"/>
              <a:gd name="connsiteY23" fmla="*/ 130213 h 287235"/>
              <a:gd name="connsiteX24" fmla="*/ 494306 w 705457"/>
              <a:gd name="connsiteY24" fmla="*/ 132766 h 287235"/>
              <a:gd name="connsiteX25" fmla="*/ 484114 w 705457"/>
              <a:gd name="connsiteY25" fmla="*/ 135319 h 287235"/>
              <a:gd name="connsiteX26" fmla="*/ 475196 w 705457"/>
              <a:gd name="connsiteY26" fmla="*/ 140426 h 287235"/>
              <a:gd name="connsiteX27" fmla="*/ 462456 w 705457"/>
              <a:gd name="connsiteY27" fmla="*/ 142979 h 287235"/>
              <a:gd name="connsiteX28" fmla="*/ 448442 w 705457"/>
              <a:gd name="connsiteY28" fmla="*/ 146809 h 287235"/>
              <a:gd name="connsiteX29" fmla="*/ 434428 w 705457"/>
              <a:gd name="connsiteY29" fmla="*/ 154468 h 287235"/>
              <a:gd name="connsiteX30" fmla="*/ 416593 w 705457"/>
              <a:gd name="connsiteY30" fmla="*/ 159575 h 287235"/>
              <a:gd name="connsiteX31" fmla="*/ 400031 w 705457"/>
              <a:gd name="connsiteY31" fmla="*/ 167234 h 287235"/>
              <a:gd name="connsiteX32" fmla="*/ 380921 w 705457"/>
              <a:gd name="connsiteY32" fmla="*/ 176171 h 287235"/>
              <a:gd name="connsiteX33" fmla="*/ 361811 w 705457"/>
              <a:gd name="connsiteY33" fmla="*/ 186383 h 287235"/>
              <a:gd name="connsiteX34" fmla="*/ 340154 w 705457"/>
              <a:gd name="connsiteY34" fmla="*/ 195320 h 287235"/>
              <a:gd name="connsiteX35" fmla="*/ 315948 w 705457"/>
              <a:gd name="connsiteY35" fmla="*/ 205532 h 287235"/>
              <a:gd name="connsiteX36" fmla="*/ 291742 w 705457"/>
              <a:gd name="connsiteY36" fmla="*/ 214468 h 287235"/>
              <a:gd name="connsiteX37" fmla="*/ 270084 w 705457"/>
              <a:gd name="connsiteY37" fmla="*/ 224681 h 287235"/>
              <a:gd name="connsiteX38" fmla="*/ 250975 w 705457"/>
              <a:gd name="connsiteY38" fmla="*/ 234894 h 287235"/>
              <a:gd name="connsiteX39" fmla="*/ 231865 w 705457"/>
              <a:gd name="connsiteY39" fmla="*/ 241277 h 287235"/>
              <a:gd name="connsiteX40" fmla="*/ 212755 w 705457"/>
              <a:gd name="connsiteY40" fmla="*/ 248937 h 287235"/>
              <a:gd name="connsiteX41" fmla="*/ 194919 w 705457"/>
              <a:gd name="connsiteY41" fmla="*/ 256596 h 287235"/>
              <a:gd name="connsiteX42" fmla="*/ 180906 w 705457"/>
              <a:gd name="connsiteY42" fmla="*/ 262979 h 287235"/>
              <a:gd name="connsiteX43" fmla="*/ 166892 w 705457"/>
              <a:gd name="connsiteY43" fmla="*/ 268086 h 287235"/>
              <a:gd name="connsiteX44" fmla="*/ 154152 w 705457"/>
              <a:gd name="connsiteY44" fmla="*/ 273192 h 287235"/>
              <a:gd name="connsiteX45" fmla="*/ 142686 w 705457"/>
              <a:gd name="connsiteY45" fmla="*/ 275745 h 287235"/>
              <a:gd name="connsiteX46" fmla="*/ 132494 w 705457"/>
              <a:gd name="connsiteY46" fmla="*/ 280852 h 287235"/>
              <a:gd name="connsiteX47" fmla="*/ 123576 w 705457"/>
              <a:gd name="connsiteY47" fmla="*/ 282128 h 287235"/>
              <a:gd name="connsiteX48" fmla="*/ 118480 w 705457"/>
              <a:gd name="connsiteY48" fmla="*/ 284681 h 287235"/>
              <a:gd name="connsiteX49" fmla="*/ 110836 w 705457"/>
              <a:gd name="connsiteY49" fmla="*/ 284681 h 287235"/>
              <a:gd name="connsiteX50" fmla="*/ 108288 w 705457"/>
              <a:gd name="connsiteY50" fmla="*/ 287235 h 287235"/>
              <a:gd name="connsiteX51" fmla="*/ 105740 w 705457"/>
              <a:gd name="connsiteY51" fmla="*/ 287235 h 287235"/>
              <a:gd name="connsiteX52" fmla="*/ 99370 w 705457"/>
              <a:gd name="connsiteY52" fmla="*/ 287235 h 287235"/>
              <a:gd name="connsiteX53" fmla="*/ 94275 w 705457"/>
              <a:gd name="connsiteY53" fmla="*/ 284681 h 287235"/>
              <a:gd name="connsiteX54" fmla="*/ 86631 w 705457"/>
              <a:gd name="connsiteY54" fmla="*/ 282128 h 287235"/>
              <a:gd name="connsiteX55" fmla="*/ 80261 w 705457"/>
              <a:gd name="connsiteY55" fmla="*/ 280852 h 287235"/>
              <a:gd name="connsiteX56" fmla="*/ 70069 w 705457"/>
              <a:gd name="connsiteY56" fmla="*/ 278298 h 287235"/>
              <a:gd name="connsiteX57" fmla="*/ 62425 w 705457"/>
              <a:gd name="connsiteY57" fmla="*/ 273192 h 287235"/>
              <a:gd name="connsiteX58" fmla="*/ 53507 w 705457"/>
              <a:gd name="connsiteY58" fmla="*/ 268086 h 287235"/>
              <a:gd name="connsiteX59" fmla="*/ 45863 w 705457"/>
              <a:gd name="connsiteY59" fmla="*/ 262979 h 287235"/>
              <a:gd name="connsiteX60" fmla="*/ 35671 w 705457"/>
              <a:gd name="connsiteY60" fmla="*/ 256596 h 287235"/>
              <a:gd name="connsiteX61" fmla="*/ 26753 w 705457"/>
              <a:gd name="connsiteY61" fmla="*/ 251490 h 287235"/>
              <a:gd name="connsiteX62" fmla="*/ 19109 w 705457"/>
              <a:gd name="connsiteY62" fmla="*/ 243830 h 287235"/>
              <a:gd name="connsiteX63" fmla="*/ 12740 w 705457"/>
              <a:gd name="connsiteY63" fmla="*/ 238724 h 287235"/>
              <a:gd name="connsiteX64" fmla="*/ 7644 w 705457"/>
              <a:gd name="connsiteY64" fmla="*/ 234894 h 287235"/>
              <a:gd name="connsiteX65" fmla="*/ 5096 w 705457"/>
              <a:gd name="connsiteY65" fmla="*/ 229788 h 287235"/>
              <a:gd name="connsiteX66" fmla="*/ 2548 w 705457"/>
              <a:gd name="connsiteY66" fmla="*/ 224681 h 287235"/>
              <a:gd name="connsiteX67" fmla="*/ 0 w 705457"/>
              <a:gd name="connsiteY67" fmla="*/ 222128 h 287235"/>
              <a:gd name="connsiteX68" fmla="*/ 2548 w 705457"/>
              <a:gd name="connsiteY68" fmla="*/ 217022 h 287235"/>
              <a:gd name="connsiteX69" fmla="*/ 5096 w 705457"/>
              <a:gd name="connsiteY69" fmla="*/ 214468 h 287235"/>
              <a:gd name="connsiteX70" fmla="*/ 10192 w 705457"/>
              <a:gd name="connsiteY70" fmla="*/ 213192 h 287235"/>
              <a:gd name="connsiteX71" fmla="*/ 14014 w 705457"/>
              <a:gd name="connsiteY71" fmla="*/ 210639 h 287235"/>
              <a:gd name="connsiteX72" fmla="*/ 19109 w 705457"/>
              <a:gd name="connsiteY72" fmla="*/ 210639 h 287235"/>
              <a:gd name="connsiteX73" fmla="*/ 24205 w 705457"/>
              <a:gd name="connsiteY73" fmla="*/ 208086 h 287235"/>
              <a:gd name="connsiteX74" fmla="*/ 29301 w 705457"/>
              <a:gd name="connsiteY74" fmla="*/ 205532 h 287235"/>
              <a:gd name="connsiteX75" fmla="*/ 35671 w 705457"/>
              <a:gd name="connsiteY75" fmla="*/ 205532 h 287235"/>
              <a:gd name="connsiteX76" fmla="*/ 40767 w 705457"/>
              <a:gd name="connsiteY76" fmla="*/ 202979 h 287235"/>
              <a:gd name="connsiteX77" fmla="*/ 50959 w 705457"/>
              <a:gd name="connsiteY77" fmla="*/ 200426 h 287235"/>
              <a:gd name="connsiteX78" fmla="*/ 57329 w 705457"/>
              <a:gd name="connsiteY78" fmla="*/ 200426 h 287235"/>
              <a:gd name="connsiteX79" fmla="*/ 67521 w 705457"/>
              <a:gd name="connsiteY79" fmla="*/ 197873 h 287235"/>
              <a:gd name="connsiteX80" fmla="*/ 75165 w 705457"/>
              <a:gd name="connsiteY80" fmla="*/ 197873 h 287235"/>
              <a:gd name="connsiteX81" fmla="*/ 84083 w 705457"/>
              <a:gd name="connsiteY81" fmla="*/ 195320 h 287235"/>
              <a:gd name="connsiteX82" fmla="*/ 94275 w 705457"/>
              <a:gd name="connsiteY82" fmla="*/ 192766 h 287235"/>
              <a:gd name="connsiteX83" fmla="*/ 105740 w 705457"/>
              <a:gd name="connsiteY83" fmla="*/ 191490 h 287235"/>
              <a:gd name="connsiteX84" fmla="*/ 115932 w 705457"/>
              <a:gd name="connsiteY84" fmla="*/ 188937 h 287235"/>
              <a:gd name="connsiteX85" fmla="*/ 127398 w 705457"/>
              <a:gd name="connsiteY85" fmla="*/ 183830 h 287235"/>
              <a:gd name="connsiteX86" fmla="*/ 142686 w 705457"/>
              <a:gd name="connsiteY86" fmla="*/ 181277 h 287235"/>
              <a:gd name="connsiteX87" fmla="*/ 156700 w 705457"/>
              <a:gd name="connsiteY87" fmla="*/ 176171 h 287235"/>
              <a:gd name="connsiteX88" fmla="*/ 170714 w 705457"/>
              <a:gd name="connsiteY88" fmla="*/ 171064 h 287235"/>
              <a:gd name="connsiteX89" fmla="*/ 186001 w 705457"/>
              <a:gd name="connsiteY89" fmla="*/ 167234 h 287235"/>
              <a:gd name="connsiteX90" fmla="*/ 202563 w 705457"/>
              <a:gd name="connsiteY90" fmla="*/ 162128 h 287235"/>
              <a:gd name="connsiteX91" fmla="*/ 219125 w 705457"/>
              <a:gd name="connsiteY91" fmla="*/ 157022 h 287235"/>
              <a:gd name="connsiteX92" fmla="*/ 238235 w 705457"/>
              <a:gd name="connsiteY92" fmla="*/ 151915 h 287235"/>
              <a:gd name="connsiteX93" fmla="*/ 256071 w 705457"/>
              <a:gd name="connsiteY93" fmla="*/ 145532 h 287235"/>
              <a:gd name="connsiteX94" fmla="*/ 275180 w 705457"/>
              <a:gd name="connsiteY94" fmla="*/ 137873 h 287235"/>
              <a:gd name="connsiteX95" fmla="*/ 296838 w 705457"/>
              <a:gd name="connsiteY95" fmla="*/ 130213 h 287235"/>
              <a:gd name="connsiteX96" fmla="*/ 315948 w 705457"/>
              <a:gd name="connsiteY96" fmla="*/ 123830 h 287235"/>
              <a:gd name="connsiteX97" fmla="*/ 337606 w 705457"/>
              <a:gd name="connsiteY97" fmla="*/ 116170 h 287235"/>
              <a:gd name="connsiteX98" fmla="*/ 356715 w 705457"/>
              <a:gd name="connsiteY98" fmla="*/ 108511 h 287235"/>
              <a:gd name="connsiteX99" fmla="*/ 373277 w 705457"/>
              <a:gd name="connsiteY99" fmla="*/ 100851 h 287235"/>
              <a:gd name="connsiteX100" fmla="*/ 393661 w 705457"/>
              <a:gd name="connsiteY100" fmla="*/ 94468 h 287235"/>
              <a:gd name="connsiteX101" fmla="*/ 407675 w 705457"/>
              <a:gd name="connsiteY101" fmla="*/ 89362 h 287235"/>
              <a:gd name="connsiteX102" fmla="*/ 424237 w 705457"/>
              <a:gd name="connsiteY102" fmla="*/ 81702 h 287235"/>
              <a:gd name="connsiteX103" fmla="*/ 439524 w 705457"/>
              <a:gd name="connsiteY103" fmla="*/ 77873 h 287235"/>
              <a:gd name="connsiteX104" fmla="*/ 450990 w 705457"/>
              <a:gd name="connsiteY104" fmla="*/ 72766 h 287235"/>
              <a:gd name="connsiteX105" fmla="*/ 462456 w 705457"/>
              <a:gd name="connsiteY105" fmla="*/ 67660 h 287235"/>
              <a:gd name="connsiteX106" fmla="*/ 475196 w 705457"/>
              <a:gd name="connsiteY106" fmla="*/ 60000 h 287235"/>
              <a:gd name="connsiteX107" fmla="*/ 484114 w 705457"/>
              <a:gd name="connsiteY107" fmla="*/ 56170 h 287235"/>
              <a:gd name="connsiteX108" fmla="*/ 494306 w 705457"/>
              <a:gd name="connsiteY108" fmla="*/ 51064 h 287235"/>
              <a:gd name="connsiteX109" fmla="*/ 501950 w 705457"/>
              <a:gd name="connsiteY109" fmla="*/ 45958 h 287235"/>
              <a:gd name="connsiteX110" fmla="*/ 508320 w 705457"/>
              <a:gd name="connsiteY110" fmla="*/ 40851 h 287235"/>
              <a:gd name="connsiteX111" fmla="*/ 513416 w 705457"/>
              <a:gd name="connsiteY111" fmla="*/ 38298 h 287235"/>
              <a:gd name="connsiteX112" fmla="*/ 518511 w 705457"/>
              <a:gd name="connsiteY112" fmla="*/ 33192 h 287235"/>
              <a:gd name="connsiteX113" fmla="*/ 526155 w 705457"/>
              <a:gd name="connsiteY113" fmla="*/ 24255 h 287235"/>
              <a:gd name="connsiteX114" fmla="*/ 535073 w 705457"/>
              <a:gd name="connsiteY114" fmla="*/ 16596 h 287235"/>
              <a:gd name="connsiteX115" fmla="*/ 540169 w 705457"/>
              <a:gd name="connsiteY115" fmla="*/ 11490 h 287235"/>
              <a:gd name="connsiteX116" fmla="*/ 547813 w 705457"/>
              <a:gd name="connsiteY116" fmla="*/ 7660 h 287235"/>
              <a:gd name="connsiteX117" fmla="*/ 554183 w 705457"/>
              <a:gd name="connsiteY117" fmla="*/ 5107 h 287235"/>
              <a:gd name="connsiteX118" fmla="*/ 559279 w 705457"/>
              <a:gd name="connsiteY118" fmla="*/ 2553 h 287235"/>
              <a:gd name="connsiteX119" fmla="*/ 566923 w 705457"/>
              <a:gd name="connsiteY119" fmla="*/ 0 h 28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705457" h="287235">
                <a:moveTo>
                  <a:pt x="566923" y="0"/>
                </a:moveTo>
                <a:lnTo>
                  <a:pt x="572019" y="0"/>
                </a:lnTo>
                <a:lnTo>
                  <a:pt x="578389" y="0"/>
                </a:lnTo>
                <a:lnTo>
                  <a:pt x="586033" y="2553"/>
                </a:lnTo>
                <a:lnTo>
                  <a:pt x="593677" y="7660"/>
                </a:lnTo>
                <a:lnTo>
                  <a:pt x="605142" y="11490"/>
                </a:lnTo>
                <a:lnTo>
                  <a:pt x="615334" y="16596"/>
                </a:lnTo>
                <a:lnTo>
                  <a:pt x="626800" y="24255"/>
                </a:lnTo>
                <a:lnTo>
                  <a:pt x="639540" y="31915"/>
                </a:lnTo>
                <a:lnTo>
                  <a:pt x="653554" y="40851"/>
                </a:lnTo>
                <a:lnTo>
                  <a:pt x="665020" y="51064"/>
                </a:lnTo>
                <a:lnTo>
                  <a:pt x="677760" y="60000"/>
                </a:lnTo>
                <a:lnTo>
                  <a:pt x="686677" y="67660"/>
                </a:lnTo>
                <a:lnTo>
                  <a:pt x="694321" y="77873"/>
                </a:lnTo>
                <a:lnTo>
                  <a:pt x="699417" y="84256"/>
                </a:lnTo>
                <a:lnTo>
                  <a:pt x="704513" y="94468"/>
                </a:lnTo>
                <a:lnTo>
                  <a:pt x="705457" y="96360"/>
                </a:lnTo>
                <a:lnTo>
                  <a:pt x="524911" y="128600"/>
                </a:lnTo>
                <a:lnTo>
                  <a:pt x="519215" y="131624"/>
                </a:lnTo>
                <a:lnTo>
                  <a:pt x="518511" y="130213"/>
                </a:lnTo>
                <a:lnTo>
                  <a:pt x="515963" y="130213"/>
                </a:lnTo>
                <a:lnTo>
                  <a:pt x="513416" y="130213"/>
                </a:lnTo>
                <a:lnTo>
                  <a:pt x="508320" y="130213"/>
                </a:lnTo>
                <a:lnTo>
                  <a:pt x="501950" y="130213"/>
                </a:lnTo>
                <a:lnTo>
                  <a:pt x="494306" y="132766"/>
                </a:lnTo>
                <a:lnTo>
                  <a:pt x="484114" y="135319"/>
                </a:lnTo>
                <a:lnTo>
                  <a:pt x="475196" y="140426"/>
                </a:lnTo>
                <a:lnTo>
                  <a:pt x="462456" y="142979"/>
                </a:lnTo>
                <a:lnTo>
                  <a:pt x="448442" y="146809"/>
                </a:lnTo>
                <a:lnTo>
                  <a:pt x="434428" y="154468"/>
                </a:lnTo>
                <a:lnTo>
                  <a:pt x="416593" y="159575"/>
                </a:lnTo>
                <a:lnTo>
                  <a:pt x="400031" y="167234"/>
                </a:lnTo>
                <a:lnTo>
                  <a:pt x="380921" y="176171"/>
                </a:lnTo>
                <a:lnTo>
                  <a:pt x="361811" y="186383"/>
                </a:lnTo>
                <a:lnTo>
                  <a:pt x="340154" y="195320"/>
                </a:lnTo>
                <a:lnTo>
                  <a:pt x="315948" y="205532"/>
                </a:lnTo>
                <a:lnTo>
                  <a:pt x="291742" y="214468"/>
                </a:lnTo>
                <a:lnTo>
                  <a:pt x="270084" y="224681"/>
                </a:lnTo>
                <a:lnTo>
                  <a:pt x="250975" y="234894"/>
                </a:lnTo>
                <a:lnTo>
                  <a:pt x="231865" y="241277"/>
                </a:lnTo>
                <a:lnTo>
                  <a:pt x="212755" y="248937"/>
                </a:lnTo>
                <a:lnTo>
                  <a:pt x="194919" y="256596"/>
                </a:lnTo>
                <a:lnTo>
                  <a:pt x="180906" y="262979"/>
                </a:lnTo>
                <a:lnTo>
                  <a:pt x="166892" y="268086"/>
                </a:lnTo>
                <a:lnTo>
                  <a:pt x="154152" y="273192"/>
                </a:lnTo>
                <a:lnTo>
                  <a:pt x="142686" y="275745"/>
                </a:lnTo>
                <a:lnTo>
                  <a:pt x="132494" y="280852"/>
                </a:lnTo>
                <a:lnTo>
                  <a:pt x="123576" y="282128"/>
                </a:lnTo>
                <a:lnTo>
                  <a:pt x="118480" y="284681"/>
                </a:lnTo>
                <a:lnTo>
                  <a:pt x="110836" y="284681"/>
                </a:lnTo>
                <a:lnTo>
                  <a:pt x="108288" y="287235"/>
                </a:lnTo>
                <a:lnTo>
                  <a:pt x="105740" y="287235"/>
                </a:lnTo>
                <a:lnTo>
                  <a:pt x="99370" y="287235"/>
                </a:lnTo>
                <a:lnTo>
                  <a:pt x="94275" y="284681"/>
                </a:lnTo>
                <a:lnTo>
                  <a:pt x="86631" y="282128"/>
                </a:lnTo>
                <a:lnTo>
                  <a:pt x="80261" y="280852"/>
                </a:lnTo>
                <a:lnTo>
                  <a:pt x="70069" y="278298"/>
                </a:lnTo>
                <a:lnTo>
                  <a:pt x="62425" y="273192"/>
                </a:lnTo>
                <a:lnTo>
                  <a:pt x="53507" y="268086"/>
                </a:lnTo>
                <a:lnTo>
                  <a:pt x="45863" y="262979"/>
                </a:lnTo>
                <a:lnTo>
                  <a:pt x="35671" y="256596"/>
                </a:lnTo>
                <a:lnTo>
                  <a:pt x="26753" y="251490"/>
                </a:lnTo>
                <a:lnTo>
                  <a:pt x="19109" y="243830"/>
                </a:lnTo>
                <a:lnTo>
                  <a:pt x="12740" y="238724"/>
                </a:lnTo>
                <a:lnTo>
                  <a:pt x="7644" y="234894"/>
                </a:lnTo>
                <a:lnTo>
                  <a:pt x="5096" y="229788"/>
                </a:lnTo>
                <a:lnTo>
                  <a:pt x="2548" y="224681"/>
                </a:lnTo>
                <a:lnTo>
                  <a:pt x="0" y="222128"/>
                </a:lnTo>
                <a:lnTo>
                  <a:pt x="2548" y="217022"/>
                </a:lnTo>
                <a:lnTo>
                  <a:pt x="5096" y="214468"/>
                </a:lnTo>
                <a:lnTo>
                  <a:pt x="10192" y="213192"/>
                </a:lnTo>
                <a:lnTo>
                  <a:pt x="14014" y="210639"/>
                </a:lnTo>
                <a:lnTo>
                  <a:pt x="19109" y="210639"/>
                </a:lnTo>
                <a:lnTo>
                  <a:pt x="24205" y="208086"/>
                </a:lnTo>
                <a:lnTo>
                  <a:pt x="29301" y="205532"/>
                </a:lnTo>
                <a:lnTo>
                  <a:pt x="35671" y="205532"/>
                </a:lnTo>
                <a:lnTo>
                  <a:pt x="40767" y="202979"/>
                </a:lnTo>
                <a:lnTo>
                  <a:pt x="50959" y="200426"/>
                </a:lnTo>
                <a:lnTo>
                  <a:pt x="57329" y="200426"/>
                </a:lnTo>
                <a:lnTo>
                  <a:pt x="67521" y="197873"/>
                </a:lnTo>
                <a:lnTo>
                  <a:pt x="75165" y="197873"/>
                </a:lnTo>
                <a:lnTo>
                  <a:pt x="84083" y="195320"/>
                </a:lnTo>
                <a:lnTo>
                  <a:pt x="94275" y="192766"/>
                </a:lnTo>
                <a:lnTo>
                  <a:pt x="105740" y="191490"/>
                </a:lnTo>
                <a:lnTo>
                  <a:pt x="115932" y="188937"/>
                </a:lnTo>
                <a:lnTo>
                  <a:pt x="127398" y="183830"/>
                </a:lnTo>
                <a:lnTo>
                  <a:pt x="142686" y="181277"/>
                </a:lnTo>
                <a:lnTo>
                  <a:pt x="156700" y="176171"/>
                </a:lnTo>
                <a:lnTo>
                  <a:pt x="170714" y="171064"/>
                </a:lnTo>
                <a:lnTo>
                  <a:pt x="186001" y="167234"/>
                </a:lnTo>
                <a:lnTo>
                  <a:pt x="202563" y="162128"/>
                </a:lnTo>
                <a:lnTo>
                  <a:pt x="219125" y="157022"/>
                </a:lnTo>
                <a:lnTo>
                  <a:pt x="238235" y="151915"/>
                </a:lnTo>
                <a:lnTo>
                  <a:pt x="256071" y="145532"/>
                </a:lnTo>
                <a:lnTo>
                  <a:pt x="275180" y="137873"/>
                </a:lnTo>
                <a:lnTo>
                  <a:pt x="296838" y="130213"/>
                </a:lnTo>
                <a:lnTo>
                  <a:pt x="315948" y="123830"/>
                </a:lnTo>
                <a:lnTo>
                  <a:pt x="337606" y="116170"/>
                </a:lnTo>
                <a:lnTo>
                  <a:pt x="356715" y="108511"/>
                </a:lnTo>
                <a:lnTo>
                  <a:pt x="373277" y="100851"/>
                </a:lnTo>
                <a:lnTo>
                  <a:pt x="393661" y="94468"/>
                </a:lnTo>
                <a:lnTo>
                  <a:pt x="407675" y="89362"/>
                </a:lnTo>
                <a:lnTo>
                  <a:pt x="424237" y="81702"/>
                </a:lnTo>
                <a:lnTo>
                  <a:pt x="439524" y="77873"/>
                </a:lnTo>
                <a:lnTo>
                  <a:pt x="450990" y="72766"/>
                </a:lnTo>
                <a:lnTo>
                  <a:pt x="462456" y="67660"/>
                </a:lnTo>
                <a:lnTo>
                  <a:pt x="475196" y="60000"/>
                </a:lnTo>
                <a:lnTo>
                  <a:pt x="484114" y="56170"/>
                </a:lnTo>
                <a:lnTo>
                  <a:pt x="494306" y="51064"/>
                </a:lnTo>
                <a:lnTo>
                  <a:pt x="501950" y="45958"/>
                </a:lnTo>
                <a:lnTo>
                  <a:pt x="508320" y="40851"/>
                </a:lnTo>
                <a:lnTo>
                  <a:pt x="513416" y="38298"/>
                </a:lnTo>
                <a:lnTo>
                  <a:pt x="518511" y="33192"/>
                </a:lnTo>
                <a:lnTo>
                  <a:pt x="526155" y="24255"/>
                </a:lnTo>
                <a:lnTo>
                  <a:pt x="535073" y="16596"/>
                </a:lnTo>
                <a:lnTo>
                  <a:pt x="540169" y="11490"/>
                </a:lnTo>
                <a:lnTo>
                  <a:pt x="547813" y="7660"/>
                </a:lnTo>
                <a:lnTo>
                  <a:pt x="554183" y="5107"/>
                </a:lnTo>
                <a:lnTo>
                  <a:pt x="559279" y="2553"/>
                </a:lnTo>
                <a:lnTo>
                  <a:pt x="566923" y="0"/>
                </a:lnTo>
                <a:close/>
              </a:path>
            </a:pathLst>
          </a:custGeom>
          <a:solidFill>
            <a:srgbClr val="FF0000"/>
          </a:solidFill>
          <a:ln w="9525">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84" name="任意多边形: 形状 46"/>
          <p:cNvSpPr/>
          <p:nvPr/>
        </p:nvSpPr>
        <p:spPr bwMode="auto">
          <a:xfrm>
            <a:off x="6160203" y="3741499"/>
            <a:ext cx="157365" cy="181752"/>
          </a:xfrm>
          <a:custGeom>
            <a:avLst/>
            <a:gdLst>
              <a:gd name="connsiteX0" fmla="*/ 14062 w 157365"/>
              <a:gd name="connsiteY0" fmla="*/ 0 h 181752"/>
              <a:gd name="connsiteX1" fmla="*/ 24290 w 157365"/>
              <a:gd name="connsiteY1" fmla="*/ 0 h 181752"/>
              <a:gd name="connsiteX2" fmla="*/ 33239 w 157365"/>
              <a:gd name="connsiteY2" fmla="*/ 0 h 181752"/>
              <a:gd name="connsiteX3" fmla="*/ 46023 w 157365"/>
              <a:gd name="connsiteY3" fmla="*/ 0 h 181752"/>
              <a:gd name="connsiteX4" fmla="*/ 60085 w 157365"/>
              <a:gd name="connsiteY4" fmla="*/ 2560 h 181752"/>
              <a:gd name="connsiteX5" fmla="*/ 72869 w 157365"/>
              <a:gd name="connsiteY5" fmla="*/ 5119 h 181752"/>
              <a:gd name="connsiteX6" fmla="*/ 86932 w 157365"/>
              <a:gd name="connsiteY6" fmla="*/ 7678 h 181752"/>
              <a:gd name="connsiteX7" fmla="*/ 98437 w 157365"/>
              <a:gd name="connsiteY7" fmla="*/ 10237 h 181752"/>
              <a:gd name="connsiteX8" fmla="*/ 108665 w 157365"/>
              <a:gd name="connsiteY8" fmla="*/ 10237 h 181752"/>
              <a:gd name="connsiteX9" fmla="*/ 118892 w 157365"/>
              <a:gd name="connsiteY9" fmla="*/ 10237 h 181752"/>
              <a:gd name="connsiteX10" fmla="*/ 127841 w 157365"/>
              <a:gd name="connsiteY10" fmla="*/ 7678 h 181752"/>
              <a:gd name="connsiteX11" fmla="*/ 130838 w 157365"/>
              <a:gd name="connsiteY11" fmla="*/ 6678 h 181752"/>
              <a:gd name="connsiteX12" fmla="*/ 157365 w 157365"/>
              <a:gd name="connsiteY12" fmla="*/ 181752 h 181752"/>
              <a:gd name="connsiteX13" fmla="*/ 157244 w 157365"/>
              <a:gd name="connsiteY13" fmla="*/ 181691 h 181752"/>
              <a:gd name="connsiteX14" fmla="*/ 154687 w 157365"/>
              <a:gd name="connsiteY14" fmla="*/ 177853 h 181752"/>
              <a:gd name="connsiteX15" fmla="*/ 149574 w 157365"/>
              <a:gd name="connsiteY15" fmla="*/ 172735 h 181752"/>
              <a:gd name="connsiteX16" fmla="*/ 144460 w 157365"/>
              <a:gd name="connsiteY16" fmla="*/ 165057 h 181752"/>
              <a:gd name="connsiteX17" fmla="*/ 138068 w 157365"/>
              <a:gd name="connsiteY17" fmla="*/ 158660 h 181752"/>
              <a:gd name="connsiteX18" fmla="*/ 132954 w 157365"/>
              <a:gd name="connsiteY18" fmla="*/ 145865 h 181752"/>
              <a:gd name="connsiteX19" fmla="*/ 127841 w 157365"/>
              <a:gd name="connsiteY19" fmla="*/ 135629 h 181752"/>
              <a:gd name="connsiteX20" fmla="*/ 111221 w 157365"/>
              <a:gd name="connsiteY20" fmla="*/ 116436 h 181752"/>
              <a:gd name="connsiteX21" fmla="*/ 92045 w 157365"/>
              <a:gd name="connsiteY21" fmla="*/ 97243 h 181752"/>
              <a:gd name="connsiteX22" fmla="*/ 72869 w 157365"/>
              <a:gd name="connsiteY22" fmla="*/ 80610 h 181752"/>
              <a:gd name="connsiteX23" fmla="*/ 62642 w 157365"/>
              <a:gd name="connsiteY23" fmla="*/ 70374 h 181752"/>
              <a:gd name="connsiteX24" fmla="*/ 53693 w 157365"/>
              <a:gd name="connsiteY24" fmla="*/ 61417 h 181752"/>
              <a:gd name="connsiteX25" fmla="*/ 38352 w 157365"/>
              <a:gd name="connsiteY25" fmla="*/ 56299 h 181752"/>
              <a:gd name="connsiteX26" fmla="*/ 29403 w 157365"/>
              <a:gd name="connsiteY26" fmla="*/ 48622 h 181752"/>
              <a:gd name="connsiteX27" fmla="*/ 19176 w 157365"/>
              <a:gd name="connsiteY27" fmla="*/ 42224 h 181752"/>
              <a:gd name="connsiteX28" fmla="*/ 11506 w 157365"/>
              <a:gd name="connsiteY28" fmla="*/ 37106 h 181752"/>
              <a:gd name="connsiteX29" fmla="*/ 7670 w 157365"/>
              <a:gd name="connsiteY29" fmla="*/ 29429 h 181752"/>
              <a:gd name="connsiteX30" fmla="*/ 2557 w 157365"/>
              <a:gd name="connsiteY30" fmla="*/ 24311 h 181752"/>
              <a:gd name="connsiteX31" fmla="*/ 0 w 157365"/>
              <a:gd name="connsiteY31" fmla="*/ 17914 h 181752"/>
              <a:gd name="connsiteX32" fmla="*/ 0 w 157365"/>
              <a:gd name="connsiteY32" fmla="*/ 12796 h 181752"/>
              <a:gd name="connsiteX33" fmla="*/ 0 w 157365"/>
              <a:gd name="connsiteY33" fmla="*/ 7678 h 181752"/>
              <a:gd name="connsiteX34" fmla="*/ 2557 w 157365"/>
              <a:gd name="connsiteY34" fmla="*/ 5119 h 181752"/>
              <a:gd name="connsiteX35" fmla="*/ 8949 w 157365"/>
              <a:gd name="connsiteY35" fmla="*/ 2560 h 181752"/>
              <a:gd name="connsiteX36" fmla="*/ 14062 w 157365"/>
              <a:gd name="connsiteY36" fmla="*/ 0 h 18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365" h="181752">
                <a:moveTo>
                  <a:pt x="14062" y="0"/>
                </a:moveTo>
                <a:lnTo>
                  <a:pt x="24290" y="0"/>
                </a:lnTo>
                <a:lnTo>
                  <a:pt x="33239" y="0"/>
                </a:lnTo>
                <a:lnTo>
                  <a:pt x="46023" y="0"/>
                </a:lnTo>
                <a:lnTo>
                  <a:pt x="60085" y="2560"/>
                </a:lnTo>
                <a:lnTo>
                  <a:pt x="72869" y="5119"/>
                </a:lnTo>
                <a:lnTo>
                  <a:pt x="86932" y="7678"/>
                </a:lnTo>
                <a:lnTo>
                  <a:pt x="98437" y="10237"/>
                </a:lnTo>
                <a:lnTo>
                  <a:pt x="108665" y="10237"/>
                </a:lnTo>
                <a:lnTo>
                  <a:pt x="118892" y="10237"/>
                </a:lnTo>
                <a:lnTo>
                  <a:pt x="127841" y="7678"/>
                </a:lnTo>
                <a:lnTo>
                  <a:pt x="130838" y="6678"/>
                </a:lnTo>
                <a:lnTo>
                  <a:pt x="157365" y="181752"/>
                </a:lnTo>
                <a:lnTo>
                  <a:pt x="157244" y="181691"/>
                </a:lnTo>
                <a:lnTo>
                  <a:pt x="154687" y="177853"/>
                </a:lnTo>
                <a:lnTo>
                  <a:pt x="149574" y="172735"/>
                </a:lnTo>
                <a:lnTo>
                  <a:pt x="144460" y="165057"/>
                </a:lnTo>
                <a:lnTo>
                  <a:pt x="138068" y="158660"/>
                </a:lnTo>
                <a:lnTo>
                  <a:pt x="132954" y="145865"/>
                </a:lnTo>
                <a:lnTo>
                  <a:pt x="127841" y="135629"/>
                </a:lnTo>
                <a:lnTo>
                  <a:pt x="111221" y="116436"/>
                </a:lnTo>
                <a:lnTo>
                  <a:pt x="92045" y="97243"/>
                </a:lnTo>
                <a:lnTo>
                  <a:pt x="72869" y="80610"/>
                </a:lnTo>
                <a:lnTo>
                  <a:pt x="62642" y="70374"/>
                </a:lnTo>
                <a:lnTo>
                  <a:pt x="53693" y="61417"/>
                </a:lnTo>
                <a:lnTo>
                  <a:pt x="38352" y="56299"/>
                </a:lnTo>
                <a:lnTo>
                  <a:pt x="29403" y="48622"/>
                </a:lnTo>
                <a:lnTo>
                  <a:pt x="19176" y="42224"/>
                </a:lnTo>
                <a:lnTo>
                  <a:pt x="11506" y="37106"/>
                </a:lnTo>
                <a:lnTo>
                  <a:pt x="7670" y="29429"/>
                </a:lnTo>
                <a:lnTo>
                  <a:pt x="2557" y="24311"/>
                </a:lnTo>
                <a:lnTo>
                  <a:pt x="0" y="17914"/>
                </a:lnTo>
                <a:lnTo>
                  <a:pt x="0" y="12796"/>
                </a:lnTo>
                <a:lnTo>
                  <a:pt x="0" y="7678"/>
                </a:lnTo>
                <a:lnTo>
                  <a:pt x="2557" y="5119"/>
                </a:lnTo>
                <a:lnTo>
                  <a:pt x="8949" y="2560"/>
                </a:lnTo>
                <a:lnTo>
                  <a:pt x="14062" y="0"/>
                </a:lnTo>
                <a:close/>
              </a:path>
            </a:pathLst>
          </a:custGeom>
          <a:solidFill>
            <a:srgbClr val="FF0000"/>
          </a:solidFill>
          <a:ln w="9525">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85" name="任意多边形: 形状 47"/>
          <p:cNvSpPr/>
          <p:nvPr/>
        </p:nvSpPr>
        <p:spPr bwMode="auto">
          <a:xfrm>
            <a:off x="6543530" y="3768962"/>
            <a:ext cx="146575" cy="215517"/>
          </a:xfrm>
          <a:custGeom>
            <a:avLst/>
            <a:gdLst>
              <a:gd name="connsiteX0" fmla="*/ 5094 w 146575"/>
              <a:gd name="connsiteY0" fmla="*/ 0 h 215517"/>
              <a:gd name="connsiteX1" fmla="*/ 8916 w 146575"/>
              <a:gd name="connsiteY1" fmla="*/ 0 h 215517"/>
              <a:gd name="connsiteX2" fmla="*/ 11463 w 146575"/>
              <a:gd name="connsiteY2" fmla="*/ 0 h 215517"/>
              <a:gd name="connsiteX3" fmla="*/ 16558 w 146575"/>
              <a:gd name="connsiteY3" fmla="*/ 0 h 215517"/>
              <a:gd name="connsiteX4" fmla="*/ 21653 w 146575"/>
              <a:gd name="connsiteY4" fmla="*/ 0 h 215517"/>
              <a:gd name="connsiteX5" fmla="*/ 29295 w 146575"/>
              <a:gd name="connsiteY5" fmla="*/ 2550 h 215517"/>
              <a:gd name="connsiteX6" fmla="*/ 35664 w 146575"/>
              <a:gd name="connsiteY6" fmla="*/ 2550 h 215517"/>
              <a:gd name="connsiteX7" fmla="*/ 43306 w 146575"/>
              <a:gd name="connsiteY7" fmla="*/ 2550 h 215517"/>
              <a:gd name="connsiteX8" fmla="*/ 50949 w 146575"/>
              <a:gd name="connsiteY8" fmla="*/ 5101 h 215517"/>
              <a:gd name="connsiteX9" fmla="*/ 59865 w 146575"/>
              <a:gd name="connsiteY9" fmla="*/ 5101 h 215517"/>
              <a:gd name="connsiteX10" fmla="*/ 70054 w 146575"/>
              <a:gd name="connsiteY10" fmla="*/ 7651 h 215517"/>
              <a:gd name="connsiteX11" fmla="*/ 84065 w 146575"/>
              <a:gd name="connsiteY11" fmla="*/ 12752 h 215517"/>
              <a:gd name="connsiteX12" fmla="*/ 98076 w 146575"/>
              <a:gd name="connsiteY12" fmla="*/ 16578 h 215517"/>
              <a:gd name="connsiteX13" fmla="*/ 113361 w 146575"/>
              <a:gd name="connsiteY13" fmla="*/ 19129 h 215517"/>
              <a:gd name="connsiteX14" fmla="*/ 122277 w 146575"/>
              <a:gd name="connsiteY14" fmla="*/ 19129 h 215517"/>
              <a:gd name="connsiteX15" fmla="*/ 135014 w 146575"/>
              <a:gd name="connsiteY15" fmla="*/ 19129 h 215517"/>
              <a:gd name="connsiteX16" fmla="*/ 136867 w 146575"/>
              <a:gd name="connsiteY16" fmla="*/ 18511 h 215517"/>
              <a:gd name="connsiteX17" fmla="*/ 146575 w 146575"/>
              <a:gd name="connsiteY17" fmla="*/ 120448 h 215517"/>
              <a:gd name="connsiteX18" fmla="*/ 146575 w 146575"/>
              <a:gd name="connsiteY18" fmla="*/ 215517 h 215517"/>
              <a:gd name="connsiteX19" fmla="*/ 146478 w 146575"/>
              <a:gd name="connsiteY19" fmla="*/ 215517 h 215517"/>
              <a:gd name="connsiteX20" fmla="*/ 143931 w 146575"/>
              <a:gd name="connsiteY20" fmla="*/ 212967 h 215517"/>
              <a:gd name="connsiteX21" fmla="*/ 140109 w 146575"/>
              <a:gd name="connsiteY21" fmla="*/ 207866 h 215517"/>
              <a:gd name="connsiteX22" fmla="*/ 137562 w 146575"/>
              <a:gd name="connsiteY22" fmla="*/ 205315 h 215517"/>
              <a:gd name="connsiteX23" fmla="*/ 135014 w 146575"/>
              <a:gd name="connsiteY23" fmla="*/ 200214 h 215517"/>
              <a:gd name="connsiteX24" fmla="*/ 132467 w 146575"/>
              <a:gd name="connsiteY24" fmla="*/ 193838 h 215517"/>
              <a:gd name="connsiteX25" fmla="*/ 129920 w 146575"/>
              <a:gd name="connsiteY25" fmla="*/ 186186 h 215517"/>
              <a:gd name="connsiteX26" fmla="*/ 127372 w 146575"/>
              <a:gd name="connsiteY26" fmla="*/ 178535 h 215517"/>
              <a:gd name="connsiteX27" fmla="*/ 122277 w 146575"/>
              <a:gd name="connsiteY27" fmla="*/ 172159 h 215517"/>
              <a:gd name="connsiteX28" fmla="*/ 121003 w 146575"/>
              <a:gd name="connsiteY28" fmla="*/ 161957 h 215517"/>
              <a:gd name="connsiteX29" fmla="*/ 118456 w 146575"/>
              <a:gd name="connsiteY29" fmla="*/ 151755 h 215517"/>
              <a:gd name="connsiteX30" fmla="*/ 113361 w 146575"/>
              <a:gd name="connsiteY30" fmla="*/ 142828 h 215517"/>
              <a:gd name="connsiteX31" fmla="*/ 105719 w 146575"/>
              <a:gd name="connsiteY31" fmla="*/ 132626 h 215517"/>
              <a:gd name="connsiteX32" fmla="*/ 98076 w 146575"/>
              <a:gd name="connsiteY32" fmla="*/ 121149 h 215517"/>
              <a:gd name="connsiteX33" fmla="*/ 89160 w 146575"/>
              <a:gd name="connsiteY33" fmla="*/ 108396 h 215517"/>
              <a:gd name="connsiteX34" fmla="*/ 78971 w 146575"/>
              <a:gd name="connsiteY34" fmla="*/ 96919 h 215517"/>
              <a:gd name="connsiteX35" fmla="*/ 67507 w 146575"/>
              <a:gd name="connsiteY35" fmla="*/ 84166 h 215517"/>
              <a:gd name="connsiteX36" fmla="*/ 53496 w 146575"/>
              <a:gd name="connsiteY36" fmla="*/ 72689 h 215517"/>
              <a:gd name="connsiteX37" fmla="*/ 40759 w 146575"/>
              <a:gd name="connsiteY37" fmla="*/ 61212 h 215517"/>
              <a:gd name="connsiteX38" fmla="*/ 29295 w 146575"/>
              <a:gd name="connsiteY38" fmla="*/ 48459 h 215517"/>
              <a:gd name="connsiteX39" fmla="*/ 21653 w 146575"/>
              <a:gd name="connsiteY39" fmla="*/ 38257 h 215517"/>
              <a:gd name="connsiteX40" fmla="*/ 14011 w 146575"/>
              <a:gd name="connsiteY40" fmla="*/ 31881 h 215517"/>
              <a:gd name="connsiteX41" fmla="*/ 7642 w 146575"/>
              <a:gd name="connsiteY41" fmla="*/ 21679 h 215517"/>
              <a:gd name="connsiteX42" fmla="*/ 5094 w 146575"/>
              <a:gd name="connsiteY42" fmla="*/ 16578 h 215517"/>
              <a:gd name="connsiteX43" fmla="*/ 2547 w 146575"/>
              <a:gd name="connsiteY43" fmla="*/ 10202 h 215517"/>
              <a:gd name="connsiteX44" fmla="*/ 2547 w 146575"/>
              <a:gd name="connsiteY44" fmla="*/ 7651 h 215517"/>
              <a:gd name="connsiteX45" fmla="*/ 0 w 146575"/>
              <a:gd name="connsiteY45" fmla="*/ 5101 h 215517"/>
              <a:gd name="connsiteX46" fmla="*/ 0 w 146575"/>
              <a:gd name="connsiteY46" fmla="*/ 2550 h 215517"/>
              <a:gd name="connsiteX47" fmla="*/ 2547 w 146575"/>
              <a:gd name="connsiteY47" fmla="*/ 2550 h 215517"/>
              <a:gd name="connsiteX48" fmla="*/ 5094 w 146575"/>
              <a:gd name="connsiteY48" fmla="*/ 0 h 21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6575" h="215517">
                <a:moveTo>
                  <a:pt x="5094" y="0"/>
                </a:moveTo>
                <a:lnTo>
                  <a:pt x="8916" y="0"/>
                </a:lnTo>
                <a:lnTo>
                  <a:pt x="11463" y="0"/>
                </a:lnTo>
                <a:lnTo>
                  <a:pt x="16558" y="0"/>
                </a:lnTo>
                <a:lnTo>
                  <a:pt x="21653" y="0"/>
                </a:lnTo>
                <a:lnTo>
                  <a:pt x="29295" y="2550"/>
                </a:lnTo>
                <a:lnTo>
                  <a:pt x="35664" y="2550"/>
                </a:lnTo>
                <a:lnTo>
                  <a:pt x="43306" y="2550"/>
                </a:lnTo>
                <a:lnTo>
                  <a:pt x="50949" y="5101"/>
                </a:lnTo>
                <a:lnTo>
                  <a:pt x="59865" y="5101"/>
                </a:lnTo>
                <a:lnTo>
                  <a:pt x="70054" y="7651"/>
                </a:lnTo>
                <a:lnTo>
                  <a:pt x="84065" y="12752"/>
                </a:lnTo>
                <a:lnTo>
                  <a:pt x="98076" y="16578"/>
                </a:lnTo>
                <a:lnTo>
                  <a:pt x="113361" y="19129"/>
                </a:lnTo>
                <a:lnTo>
                  <a:pt x="122277" y="19129"/>
                </a:lnTo>
                <a:lnTo>
                  <a:pt x="135014" y="19129"/>
                </a:lnTo>
                <a:lnTo>
                  <a:pt x="136867" y="18511"/>
                </a:lnTo>
                <a:lnTo>
                  <a:pt x="146575" y="120448"/>
                </a:lnTo>
                <a:lnTo>
                  <a:pt x="146575" y="215517"/>
                </a:lnTo>
                <a:lnTo>
                  <a:pt x="146478" y="215517"/>
                </a:lnTo>
                <a:lnTo>
                  <a:pt x="143931" y="212967"/>
                </a:lnTo>
                <a:lnTo>
                  <a:pt x="140109" y="207866"/>
                </a:lnTo>
                <a:lnTo>
                  <a:pt x="137562" y="205315"/>
                </a:lnTo>
                <a:lnTo>
                  <a:pt x="135014" y="200214"/>
                </a:lnTo>
                <a:lnTo>
                  <a:pt x="132467" y="193838"/>
                </a:lnTo>
                <a:lnTo>
                  <a:pt x="129920" y="186186"/>
                </a:lnTo>
                <a:lnTo>
                  <a:pt x="127372" y="178535"/>
                </a:lnTo>
                <a:lnTo>
                  <a:pt x="122277" y="172159"/>
                </a:lnTo>
                <a:lnTo>
                  <a:pt x="121003" y="161957"/>
                </a:lnTo>
                <a:lnTo>
                  <a:pt x="118456" y="151755"/>
                </a:lnTo>
                <a:lnTo>
                  <a:pt x="113361" y="142828"/>
                </a:lnTo>
                <a:lnTo>
                  <a:pt x="105719" y="132626"/>
                </a:lnTo>
                <a:lnTo>
                  <a:pt x="98076" y="121149"/>
                </a:lnTo>
                <a:lnTo>
                  <a:pt x="89160" y="108396"/>
                </a:lnTo>
                <a:lnTo>
                  <a:pt x="78971" y="96919"/>
                </a:lnTo>
                <a:lnTo>
                  <a:pt x="67507" y="84166"/>
                </a:lnTo>
                <a:lnTo>
                  <a:pt x="53496" y="72689"/>
                </a:lnTo>
                <a:lnTo>
                  <a:pt x="40759" y="61212"/>
                </a:lnTo>
                <a:lnTo>
                  <a:pt x="29295" y="48459"/>
                </a:lnTo>
                <a:lnTo>
                  <a:pt x="21653" y="38257"/>
                </a:lnTo>
                <a:lnTo>
                  <a:pt x="14011" y="31881"/>
                </a:lnTo>
                <a:lnTo>
                  <a:pt x="7642" y="21679"/>
                </a:lnTo>
                <a:lnTo>
                  <a:pt x="5094" y="16578"/>
                </a:lnTo>
                <a:lnTo>
                  <a:pt x="2547" y="10202"/>
                </a:lnTo>
                <a:lnTo>
                  <a:pt x="2547" y="7651"/>
                </a:lnTo>
                <a:lnTo>
                  <a:pt x="0" y="5101"/>
                </a:lnTo>
                <a:lnTo>
                  <a:pt x="0" y="2550"/>
                </a:lnTo>
                <a:lnTo>
                  <a:pt x="2547" y="2550"/>
                </a:lnTo>
                <a:lnTo>
                  <a:pt x="5094" y="0"/>
                </a:lnTo>
                <a:close/>
              </a:path>
            </a:pathLst>
          </a:custGeom>
          <a:solidFill>
            <a:srgbClr val="FF0000"/>
          </a:solidFill>
          <a:ln w="9525">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86" name="任意多边形: 形状 48"/>
          <p:cNvSpPr/>
          <p:nvPr/>
        </p:nvSpPr>
        <p:spPr bwMode="auto">
          <a:xfrm>
            <a:off x="6317718" y="3923326"/>
            <a:ext cx="7270" cy="2423"/>
          </a:xfrm>
          <a:custGeom>
            <a:avLst/>
            <a:gdLst>
              <a:gd name="connsiteX0" fmla="*/ 0 w 7270"/>
              <a:gd name="connsiteY0" fmla="*/ 0 h 2423"/>
              <a:gd name="connsiteX1" fmla="*/ 7270 w 7270"/>
              <a:gd name="connsiteY1" fmla="*/ 2423 h 2423"/>
              <a:gd name="connsiteX2" fmla="*/ 4843 w 7270"/>
              <a:gd name="connsiteY2" fmla="*/ 2423 h 2423"/>
              <a:gd name="connsiteX3" fmla="*/ 0 w 7270"/>
              <a:gd name="connsiteY3" fmla="*/ 0 h 2423"/>
            </a:gdLst>
            <a:ahLst/>
            <a:cxnLst>
              <a:cxn ang="0">
                <a:pos x="connsiteX0" y="connsiteY0"/>
              </a:cxn>
              <a:cxn ang="0">
                <a:pos x="connsiteX1" y="connsiteY1"/>
              </a:cxn>
              <a:cxn ang="0">
                <a:pos x="connsiteX2" y="connsiteY2"/>
              </a:cxn>
              <a:cxn ang="0">
                <a:pos x="connsiteX3" y="connsiteY3"/>
              </a:cxn>
            </a:cxnLst>
            <a:rect l="l" t="t" r="r" b="b"/>
            <a:pathLst>
              <a:path w="7270" h="2423">
                <a:moveTo>
                  <a:pt x="0" y="0"/>
                </a:moveTo>
                <a:lnTo>
                  <a:pt x="7270" y="2423"/>
                </a:lnTo>
                <a:lnTo>
                  <a:pt x="4843" y="2423"/>
                </a:lnTo>
                <a:lnTo>
                  <a:pt x="0" y="0"/>
                </a:lnTo>
                <a:close/>
              </a:path>
            </a:pathLst>
          </a:custGeom>
          <a:solidFill>
            <a:srgbClr val="FF0000"/>
          </a:solidFill>
          <a:ln w="9525">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87" name="任意多边形: 形状 49"/>
          <p:cNvSpPr/>
          <p:nvPr/>
        </p:nvSpPr>
        <p:spPr bwMode="auto">
          <a:xfrm>
            <a:off x="6325248" y="3925836"/>
            <a:ext cx="6724" cy="2472"/>
          </a:xfrm>
          <a:custGeom>
            <a:avLst/>
            <a:gdLst>
              <a:gd name="connsiteX0" fmla="*/ 0 w 6724"/>
              <a:gd name="connsiteY0" fmla="*/ 0 h 2472"/>
              <a:gd name="connsiteX1" fmla="*/ 6724 w 6724"/>
              <a:gd name="connsiteY1" fmla="*/ 2241 h 2472"/>
              <a:gd name="connsiteX2" fmla="*/ 6262 w 6724"/>
              <a:gd name="connsiteY2" fmla="*/ 2472 h 2472"/>
              <a:gd name="connsiteX3" fmla="*/ 3705 w 6724"/>
              <a:gd name="connsiteY3" fmla="*/ 2472 h 2472"/>
              <a:gd name="connsiteX4" fmla="*/ 0 w 6724"/>
              <a:gd name="connsiteY4" fmla="*/ 0 h 2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4" h="2472">
                <a:moveTo>
                  <a:pt x="0" y="0"/>
                </a:moveTo>
                <a:lnTo>
                  <a:pt x="6724" y="2241"/>
                </a:lnTo>
                <a:lnTo>
                  <a:pt x="6262" y="2472"/>
                </a:lnTo>
                <a:lnTo>
                  <a:pt x="3705" y="2472"/>
                </a:lnTo>
                <a:lnTo>
                  <a:pt x="0" y="0"/>
                </a:lnTo>
                <a:close/>
              </a:path>
            </a:pathLst>
          </a:custGeom>
          <a:solidFill>
            <a:srgbClr val="FF0000"/>
          </a:solidFill>
          <a:ln w="9525">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88" name="Freeform 11"/>
          <p:cNvSpPr/>
          <p:nvPr/>
        </p:nvSpPr>
        <p:spPr bwMode="auto">
          <a:xfrm>
            <a:off x="5467306" y="3624478"/>
            <a:ext cx="1628693" cy="740426"/>
          </a:xfrm>
          <a:custGeom>
            <a:avLst/>
            <a:gdLst>
              <a:gd name="T0" fmla="*/ 2 w 1273"/>
              <a:gd name="T1" fmla="*/ 28 h 579"/>
              <a:gd name="T2" fmla="*/ 9 w 1273"/>
              <a:gd name="T3" fmla="*/ 13 h 579"/>
              <a:gd name="T4" fmla="*/ 24 w 1273"/>
              <a:gd name="T5" fmla="*/ 3 h 579"/>
              <a:gd name="T6" fmla="*/ 45 w 1273"/>
              <a:gd name="T7" fmla="*/ 0 h 579"/>
              <a:gd name="T8" fmla="*/ 66 w 1273"/>
              <a:gd name="T9" fmla="*/ 5 h 579"/>
              <a:gd name="T10" fmla="*/ 87 w 1273"/>
              <a:gd name="T11" fmla="*/ 13 h 579"/>
              <a:gd name="T12" fmla="*/ 108 w 1273"/>
              <a:gd name="T13" fmla="*/ 26 h 579"/>
              <a:gd name="T14" fmla="*/ 140 w 1273"/>
              <a:gd name="T15" fmla="*/ 45 h 579"/>
              <a:gd name="T16" fmla="*/ 183 w 1273"/>
              <a:gd name="T17" fmla="*/ 72 h 579"/>
              <a:gd name="T18" fmla="*/ 236 w 1273"/>
              <a:gd name="T19" fmla="*/ 108 h 579"/>
              <a:gd name="T20" fmla="*/ 301 w 1273"/>
              <a:gd name="T21" fmla="*/ 151 h 579"/>
              <a:gd name="T22" fmla="*/ 371 w 1273"/>
              <a:gd name="T23" fmla="*/ 195 h 579"/>
              <a:gd name="T24" fmla="*/ 437 w 1273"/>
              <a:gd name="T25" fmla="*/ 234 h 579"/>
              <a:gd name="T26" fmla="*/ 526 w 1273"/>
              <a:gd name="T27" fmla="*/ 280 h 579"/>
              <a:gd name="T28" fmla="*/ 655 w 1273"/>
              <a:gd name="T29" fmla="*/ 337 h 579"/>
              <a:gd name="T30" fmla="*/ 776 w 1273"/>
              <a:gd name="T31" fmla="*/ 382 h 579"/>
              <a:gd name="T32" fmla="*/ 889 w 1273"/>
              <a:gd name="T33" fmla="*/ 414 h 579"/>
              <a:gd name="T34" fmla="*/ 995 w 1273"/>
              <a:gd name="T35" fmla="*/ 431 h 579"/>
              <a:gd name="T36" fmla="*/ 1073 w 1273"/>
              <a:gd name="T37" fmla="*/ 441 h 579"/>
              <a:gd name="T38" fmla="*/ 1114 w 1273"/>
              <a:gd name="T39" fmla="*/ 444 h 579"/>
              <a:gd name="T40" fmla="*/ 1152 w 1273"/>
              <a:gd name="T41" fmla="*/ 446 h 579"/>
              <a:gd name="T42" fmla="*/ 1184 w 1273"/>
              <a:gd name="T43" fmla="*/ 446 h 579"/>
              <a:gd name="T44" fmla="*/ 1211 w 1273"/>
              <a:gd name="T45" fmla="*/ 446 h 579"/>
              <a:gd name="T46" fmla="*/ 1234 w 1273"/>
              <a:gd name="T47" fmla="*/ 448 h 579"/>
              <a:gd name="T48" fmla="*/ 1251 w 1273"/>
              <a:gd name="T49" fmla="*/ 452 h 579"/>
              <a:gd name="T50" fmla="*/ 1264 w 1273"/>
              <a:gd name="T51" fmla="*/ 454 h 579"/>
              <a:gd name="T52" fmla="*/ 1272 w 1273"/>
              <a:gd name="T53" fmla="*/ 458 h 579"/>
              <a:gd name="T54" fmla="*/ 1272 w 1273"/>
              <a:gd name="T55" fmla="*/ 463 h 579"/>
              <a:gd name="T56" fmla="*/ 1262 w 1273"/>
              <a:gd name="T57" fmla="*/ 473 h 579"/>
              <a:gd name="T58" fmla="*/ 1245 w 1273"/>
              <a:gd name="T59" fmla="*/ 484 h 579"/>
              <a:gd name="T60" fmla="*/ 1220 w 1273"/>
              <a:gd name="T61" fmla="*/ 497 h 579"/>
              <a:gd name="T62" fmla="*/ 1188 w 1273"/>
              <a:gd name="T63" fmla="*/ 513 h 579"/>
              <a:gd name="T64" fmla="*/ 1133 w 1273"/>
              <a:gd name="T65" fmla="*/ 533 h 579"/>
              <a:gd name="T66" fmla="*/ 1056 w 1273"/>
              <a:gd name="T67" fmla="*/ 556 h 579"/>
              <a:gd name="T68" fmla="*/ 991 w 1273"/>
              <a:gd name="T69" fmla="*/ 571 h 579"/>
              <a:gd name="T70" fmla="*/ 935 w 1273"/>
              <a:gd name="T71" fmla="*/ 579 h 579"/>
              <a:gd name="T72" fmla="*/ 887 w 1273"/>
              <a:gd name="T73" fmla="*/ 579 h 579"/>
              <a:gd name="T74" fmla="*/ 849 w 1273"/>
              <a:gd name="T75" fmla="*/ 575 h 579"/>
              <a:gd name="T76" fmla="*/ 827 w 1273"/>
              <a:gd name="T77" fmla="*/ 566 h 579"/>
              <a:gd name="T78" fmla="*/ 793 w 1273"/>
              <a:gd name="T79" fmla="*/ 549 h 579"/>
              <a:gd name="T80" fmla="*/ 749 w 1273"/>
              <a:gd name="T81" fmla="*/ 522 h 579"/>
              <a:gd name="T82" fmla="*/ 692 w 1273"/>
              <a:gd name="T83" fmla="*/ 488 h 579"/>
              <a:gd name="T84" fmla="*/ 626 w 1273"/>
              <a:gd name="T85" fmla="*/ 444 h 579"/>
              <a:gd name="T86" fmla="*/ 503 w 1273"/>
              <a:gd name="T87" fmla="*/ 365 h 579"/>
              <a:gd name="T88" fmla="*/ 369 w 1273"/>
              <a:gd name="T89" fmla="*/ 272 h 579"/>
              <a:gd name="T90" fmla="*/ 248 w 1273"/>
              <a:gd name="T91" fmla="*/ 183 h 579"/>
              <a:gd name="T92" fmla="*/ 193 w 1273"/>
              <a:gd name="T93" fmla="*/ 145 h 579"/>
              <a:gd name="T94" fmla="*/ 145 w 1273"/>
              <a:gd name="T95" fmla="*/ 117 h 579"/>
              <a:gd name="T96" fmla="*/ 108 w 1273"/>
              <a:gd name="T97" fmla="*/ 94 h 579"/>
              <a:gd name="T98" fmla="*/ 77 w 1273"/>
              <a:gd name="T99" fmla="*/ 77 h 579"/>
              <a:gd name="T100" fmla="*/ 55 w 1273"/>
              <a:gd name="T101" fmla="*/ 70 h 579"/>
              <a:gd name="T102" fmla="*/ 28 w 1273"/>
              <a:gd name="T103" fmla="*/ 62 h 579"/>
              <a:gd name="T104" fmla="*/ 7 w 1273"/>
              <a:gd name="T105" fmla="*/ 55 h 579"/>
              <a:gd name="T106" fmla="*/ 0 w 1273"/>
              <a:gd name="T107" fmla="*/ 41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3" h="579">
                <a:moveTo>
                  <a:pt x="0" y="41"/>
                </a:moveTo>
                <a:lnTo>
                  <a:pt x="2" y="34"/>
                </a:lnTo>
                <a:lnTo>
                  <a:pt x="2" y="28"/>
                </a:lnTo>
                <a:lnTo>
                  <a:pt x="4" y="22"/>
                </a:lnTo>
                <a:lnTo>
                  <a:pt x="5" y="17"/>
                </a:lnTo>
                <a:lnTo>
                  <a:pt x="9" y="13"/>
                </a:lnTo>
                <a:lnTo>
                  <a:pt x="13" y="9"/>
                </a:lnTo>
                <a:lnTo>
                  <a:pt x="19" y="5"/>
                </a:lnTo>
                <a:lnTo>
                  <a:pt x="24" y="3"/>
                </a:lnTo>
                <a:lnTo>
                  <a:pt x="30" y="2"/>
                </a:lnTo>
                <a:lnTo>
                  <a:pt x="38" y="0"/>
                </a:lnTo>
                <a:lnTo>
                  <a:pt x="45" y="0"/>
                </a:lnTo>
                <a:lnTo>
                  <a:pt x="51" y="2"/>
                </a:lnTo>
                <a:lnTo>
                  <a:pt x="58" y="3"/>
                </a:lnTo>
                <a:lnTo>
                  <a:pt x="66" y="5"/>
                </a:lnTo>
                <a:lnTo>
                  <a:pt x="75" y="7"/>
                </a:lnTo>
                <a:lnTo>
                  <a:pt x="83" y="9"/>
                </a:lnTo>
                <a:lnTo>
                  <a:pt x="87" y="13"/>
                </a:lnTo>
                <a:lnTo>
                  <a:pt x="92" y="17"/>
                </a:lnTo>
                <a:lnTo>
                  <a:pt x="100" y="20"/>
                </a:lnTo>
                <a:lnTo>
                  <a:pt x="108" y="26"/>
                </a:lnTo>
                <a:lnTo>
                  <a:pt x="117" y="32"/>
                </a:lnTo>
                <a:lnTo>
                  <a:pt x="127" y="37"/>
                </a:lnTo>
                <a:lnTo>
                  <a:pt x="140" y="45"/>
                </a:lnTo>
                <a:lnTo>
                  <a:pt x="153" y="53"/>
                </a:lnTo>
                <a:lnTo>
                  <a:pt x="166" y="62"/>
                </a:lnTo>
                <a:lnTo>
                  <a:pt x="183" y="72"/>
                </a:lnTo>
                <a:lnTo>
                  <a:pt x="200" y="83"/>
                </a:lnTo>
                <a:lnTo>
                  <a:pt x="217" y="94"/>
                </a:lnTo>
                <a:lnTo>
                  <a:pt x="236" y="108"/>
                </a:lnTo>
                <a:lnTo>
                  <a:pt x="257" y="121"/>
                </a:lnTo>
                <a:lnTo>
                  <a:pt x="278" y="136"/>
                </a:lnTo>
                <a:lnTo>
                  <a:pt x="301" y="151"/>
                </a:lnTo>
                <a:lnTo>
                  <a:pt x="323" y="166"/>
                </a:lnTo>
                <a:lnTo>
                  <a:pt x="346" y="181"/>
                </a:lnTo>
                <a:lnTo>
                  <a:pt x="371" y="195"/>
                </a:lnTo>
                <a:lnTo>
                  <a:pt x="391" y="210"/>
                </a:lnTo>
                <a:lnTo>
                  <a:pt x="414" y="223"/>
                </a:lnTo>
                <a:lnTo>
                  <a:pt x="437" y="234"/>
                </a:lnTo>
                <a:lnTo>
                  <a:pt x="460" y="248"/>
                </a:lnTo>
                <a:lnTo>
                  <a:pt x="482" y="259"/>
                </a:lnTo>
                <a:lnTo>
                  <a:pt x="526" y="280"/>
                </a:lnTo>
                <a:lnTo>
                  <a:pt x="569" y="301"/>
                </a:lnTo>
                <a:lnTo>
                  <a:pt x="613" y="320"/>
                </a:lnTo>
                <a:lnTo>
                  <a:pt x="655" y="337"/>
                </a:lnTo>
                <a:lnTo>
                  <a:pt x="696" y="354"/>
                </a:lnTo>
                <a:lnTo>
                  <a:pt x="736" y="369"/>
                </a:lnTo>
                <a:lnTo>
                  <a:pt x="776" y="382"/>
                </a:lnTo>
                <a:lnTo>
                  <a:pt x="814" y="395"/>
                </a:lnTo>
                <a:lnTo>
                  <a:pt x="851" y="405"/>
                </a:lnTo>
                <a:lnTo>
                  <a:pt x="889" y="414"/>
                </a:lnTo>
                <a:lnTo>
                  <a:pt x="925" y="422"/>
                </a:lnTo>
                <a:lnTo>
                  <a:pt x="961" y="427"/>
                </a:lnTo>
                <a:lnTo>
                  <a:pt x="995" y="431"/>
                </a:lnTo>
                <a:lnTo>
                  <a:pt x="1027" y="435"/>
                </a:lnTo>
                <a:lnTo>
                  <a:pt x="1060" y="439"/>
                </a:lnTo>
                <a:lnTo>
                  <a:pt x="1073" y="441"/>
                </a:lnTo>
                <a:lnTo>
                  <a:pt x="1088" y="441"/>
                </a:lnTo>
                <a:lnTo>
                  <a:pt x="1101" y="443"/>
                </a:lnTo>
                <a:lnTo>
                  <a:pt x="1114" y="444"/>
                </a:lnTo>
                <a:lnTo>
                  <a:pt x="1128" y="444"/>
                </a:lnTo>
                <a:lnTo>
                  <a:pt x="1141" y="444"/>
                </a:lnTo>
                <a:lnTo>
                  <a:pt x="1152" y="446"/>
                </a:lnTo>
                <a:lnTo>
                  <a:pt x="1164" y="446"/>
                </a:lnTo>
                <a:lnTo>
                  <a:pt x="1175" y="446"/>
                </a:lnTo>
                <a:lnTo>
                  <a:pt x="1184" y="446"/>
                </a:lnTo>
                <a:lnTo>
                  <a:pt x="1194" y="446"/>
                </a:lnTo>
                <a:lnTo>
                  <a:pt x="1203" y="446"/>
                </a:lnTo>
                <a:lnTo>
                  <a:pt x="1211" y="446"/>
                </a:lnTo>
                <a:lnTo>
                  <a:pt x="1220" y="448"/>
                </a:lnTo>
                <a:lnTo>
                  <a:pt x="1228" y="448"/>
                </a:lnTo>
                <a:lnTo>
                  <a:pt x="1234" y="448"/>
                </a:lnTo>
                <a:lnTo>
                  <a:pt x="1241" y="450"/>
                </a:lnTo>
                <a:lnTo>
                  <a:pt x="1247" y="450"/>
                </a:lnTo>
                <a:lnTo>
                  <a:pt x="1251" y="452"/>
                </a:lnTo>
                <a:lnTo>
                  <a:pt x="1256" y="452"/>
                </a:lnTo>
                <a:lnTo>
                  <a:pt x="1260" y="454"/>
                </a:lnTo>
                <a:lnTo>
                  <a:pt x="1264" y="454"/>
                </a:lnTo>
                <a:lnTo>
                  <a:pt x="1268" y="456"/>
                </a:lnTo>
                <a:lnTo>
                  <a:pt x="1270" y="456"/>
                </a:lnTo>
                <a:lnTo>
                  <a:pt x="1272" y="458"/>
                </a:lnTo>
                <a:lnTo>
                  <a:pt x="1273" y="460"/>
                </a:lnTo>
                <a:lnTo>
                  <a:pt x="1273" y="461"/>
                </a:lnTo>
                <a:lnTo>
                  <a:pt x="1272" y="463"/>
                </a:lnTo>
                <a:lnTo>
                  <a:pt x="1270" y="467"/>
                </a:lnTo>
                <a:lnTo>
                  <a:pt x="1266" y="469"/>
                </a:lnTo>
                <a:lnTo>
                  <a:pt x="1262" y="473"/>
                </a:lnTo>
                <a:lnTo>
                  <a:pt x="1258" y="477"/>
                </a:lnTo>
                <a:lnTo>
                  <a:pt x="1253" y="480"/>
                </a:lnTo>
                <a:lnTo>
                  <a:pt x="1245" y="484"/>
                </a:lnTo>
                <a:lnTo>
                  <a:pt x="1237" y="488"/>
                </a:lnTo>
                <a:lnTo>
                  <a:pt x="1230" y="492"/>
                </a:lnTo>
                <a:lnTo>
                  <a:pt x="1220" y="497"/>
                </a:lnTo>
                <a:lnTo>
                  <a:pt x="1211" y="501"/>
                </a:lnTo>
                <a:lnTo>
                  <a:pt x="1200" y="507"/>
                </a:lnTo>
                <a:lnTo>
                  <a:pt x="1188" y="513"/>
                </a:lnTo>
                <a:lnTo>
                  <a:pt x="1175" y="518"/>
                </a:lnTo>
                <a:lnTo>
                  <a:pt x="1162" y="524"/>
                </a:lnTo>
                <a:lnTo>
                  <a:pt x="1133" y="533"/>
                </a:lnTo>
                <a:lnTo>
                  <a:pt x="1107" y="541"/>
                </a:lnTo>
                <a:lnTo>
                  <a:pt x="1080" y="549"/>
                </a:lnTo>
                <a:lnTo>
                  <a:pt x="1056" y="556"/>
                </a:lnTo>
                <a:lnTo>
                  <a:pt x="1033" y="562"/>
                </a:lnTo>
                <a:lnTo>
                  <a:pt x="1010" y="567"/>
                </a:lnTo>
                <a:lnTo>
                  <a:pt x="991" y="571"/>
                </a:lnTo>
                <a:lnTo>
                  <a:pt x="972" y="575"/>
                </a:lnTo>
                <a:lnTo>
                  <a:pt x="954" y="577"/>
                </a:lnTo>
                <a:lnTo>
                  <a:pt x="935" y="579"/>
                </a:lnTo>
                <a:lnTo>
                  <a:pt x="918" y="579"/>
                </a:lnTo>
                <a:lnTo>
                  <a:pt x="902" y="579"/>
                </a:lnTo>
                <a:lnTo>
                  <a:pt x="887" y="579"/>
                </a:lnTo>
                <a:lnTo>
                  <a:pt x="872" y="579"/>
                </a:lnTo>
                <a:lnTo>
                  <a:pt x="861" y="577"/>
                </a:lnTo>
                <a:lnTo>
                  <a:pt x="849" y="575"/>
                </a:lnTo>
                <a:lnTo>
                  <a:pt x="842" y="573"/>
                </a:lnTo>
                <a:lnTo>
                  <a:pt x="834" y="569"/>
                </a:lnTo>
                <a:lnTo>
                  <a:pt x="827" y="566"/>
                </a:lnTo>
                <a:lnTo>
                  <a:pt x="817" y="562"/>
                </a:lnTo>
                <a:lnTo>
                  <a:pt x="806" y="556"/>
                </a:lnTo>
                <a:lnTo>
                  <a:pt x="793" y="549"/>
                </a:lnTo>
                <a:lnTo>
                  <a:pt x="779" y="541"/>
                </a:lnTo>
                <a:lnTo>
                  <a:pt x="764" y="533"/>
                </a:lnTo>
                <a:lnTo>
                  <a:pt x="749" y="522"/>
                </a:lnTo>
                <a:lnTo>
                  <a:pt x="730" y="513"/>
                </a:lnTo>
                <a:lnTo>
                  <a:pt x="713" y="501"/>
                </a:lnTo>
                <a:lnTo>
                  <a:pt x="692" y="488"/>
                </a:lnTo>
                <a:lnTo>
                  <a:pt x="672" y="475"/>
                </a:lnTo>
                <a:lnTo>
                  <a:pt x="649" y="460"/>
                </a:lnTo>
                <a:lnTo>
                  <a:pt x="626" y="444"/>
                </a:lnTo>
                <a:lnTo>
                  <a:pt x="602" y="427"/>
                </a:lnTo>
                <a:lnTo>
                  <a:pt x="552" y="395"/>
                </a:lnTo>
                <a:lnTo>
                  <a:pt x="503" y="365"/>
                </a:lnTo>
                <a:lnTo>
                  <a:pt x="456" y="333"/>
                </a:lnTo>
                <a:lnTo>
                  <a:pt x="412" y="302"/>
                </a:lnTo>
                <a:lnTo>
                  <a:pt x="369" y="272"/>
                </a:lnTo>
                <a:lnTo>
                  <a:pt x="327" y="242"/>
                </a:lnTo>
                <a:lnTo>
                  <a:pt x="285" y="212"/>
                </a:lnTo>
                <a:lnTo>
                  <a:pt x="248" y="183"/>
                </a:lnTo>
                <a:lnTo>
                  <a:pt x="229" y="170"/>
                </a:lnTo>
                <a:lnTo>
                  <a:pt x="210" y="157"/>
                </a:lnTo>
                <a:lnTo>
                  <a:pt x="193" y="145"/>
                </a:lnTo>
                <a:lnTo>
                  <a:pt x="176" y="136"/>
                </a:lnTo>
                <a:lnTo>
                  <a:pt x="161" y="126"/>
                </a:lnTo>
                <a:lnTo>
                  <a:pt x="145" y="117"/>
                </a:lnTo>
                <a:lnTo>
                  <a:pt x="132" y="108"/>
                </a:lnTo>
                <a:lnTo>
                  <a:pt x="119" y="100"/>
                </a:lnTo>
                <a:lnTo>
                  <a:pt x="108" y="94"/>
                </a:lnTo>
                <a:lnTo>
                  <a:pt x="96" y="89"/>
                </a:lnTo>
                <a:lnTo>
                  <a:pt x="87" y="83"/>
                </a:lnTo>
                <a:lnTo>
                  <a:pt x="77" y="77"/>
                </a:lnTo>
                <a:lnTo>
                  <a:pt x="68" y="73"/>
                </a:lnTo>
                <a:lnTo>
                  <a:pt x="60" y="72"/>
                </a:lnTo>
                <a:lnTo>
                  <a:pt x="55" y="70"/>
                </a:lnTo>
                <a:lnTo>
                  <a:pt x="47" y="68"/>
                </a:lnTo>
                <a:lnTo>
                  <a:pt x="38" y="64"/>
                </a:lnTo>
                <a:lnTo>
                  <a:pt x="28" y="62"/>
                </a:lnTo>
                <a:lnTo>
                  <a:pt x="21" y="60"/>
                </a:lnTo>
                <a:lnTo>
                  <a:pt x="13" y="56"/>
                </a:lnTo>
                <a:lnTo>
                  <a:pt x="7" y="55"/>
                </a:lnTo>
                <a:lnTo>
                  <a:pt x="4" y="51"/>
                </a:lnTo>
                <a:lnTo>
                  <a:pt x="2" y="47"/>
                </a:lnTo>
                <a:lnTo>
                  <a:pt x="0" y="41"/>
                </a:lnTo>
                <a:lnTo>
                  <a:pt x="0" y="41"/>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89" name="Freeform 12"/>
          <p:cNvSpPr/>
          <p:nvPr/>
        </p:nvSpPr>
        <p:spPr bwMode="auto">
          <a:xfrm>
            <a:off x="6454237" y="3121500"/>
            <a:ext cx="155967" cy="142979"/>
          </a:xfrm>
          <a:custGeom>
            <a:avLst/>
            <a:gdLst>
              <a:gd name="T0" fmla="*/ 0 w 123"/>
              <a:gd name="T1" fmla="*/ 13 h 114"/>
              <a:gd name="T2" fmla="*/ 0 w 123"/>
              <a:gd name="T3" fmla="*/ 11 h 114"/>
              <a:gd name="T4" fmla="*/ 2 w 123"/>
              <a:gd name="T5" fmla="*/ 9 h 114"/>
              <a:gd name="T6" fmla="*/ 4 w 123"/>
              <a:gd name="T7" fmla="*/ 8 h 114"/>
              <a:gd name="T8" fmla="*/ 6 w 123"/>
              <a:gd name="T9" fmla="*/ 6 h 114"/>
              <a:gd name="T10" fmla="*/ 9 w 123"/>
              <a:gd name="T11" fmla="*/ 4 h 114"/>
              <a:gd name="T12" fmla="*/ 13 w 123"/>
              <a:gd name="T13" fmla="*/ 2 h 114"/>
              <a:gd name="T14" fmla="*/ 17 w 123"/>
              <a:gd name="T15" fmla="*/ 2 h 114"/>
              <a:gd name="T16" fmla="*/ 24 w 123"/>
              <a:gd name="T17" fmla="*/ 0 h 114"/>
              <a:gd name="T18" fmla="*/ 30 w 123"/>
              <a:gd name="T19" fmla="*/ 2 h 114"/>
              <a:gd name="T20" fmla="*/ 38 w 123"/>
              <a:gd name="T21" fmla="*/ 2 h 114"/>
              <a:gd name="T22" fmla="*/ 51 w 123"/>
              <a:gd name="T23" fmla="*/ 6 h 114"/>
              <a:gd name="T24" fmla="*/ 66 w 123"/>
              <a:gd name="T25" fmla="*/ 9 h 114"/>
              <a:gd name="T26" fmla="*/ 74 w 123"/>
              <a:gd name="T27" fmla="*/ 11 h 114"/>
              <a:gd name="T28" fmla="*/ 83 w 123"/>
              <a:gd name="T29" fmla="*/ 13 h 114"/>
              <a:gd name="T30" fmla="*/ 89 w 123"/>
              <a:gd name="T31" fmla="*/ 19 h 114"/>
              <a:gd name="T32" fmla="*/ 95 w 123"/>
              <a:gd name="T33" fmla="*/ 25 h 114"/>
              <a:gd name="T34" fmla="*/ 100 w 123"/>
              <a:gd name="T35" fmla="*/ 30 h 114"/>
              <a:gd name="T36" fmla="*/ 104 w 123"/>
              <a:gd name="T37" fmla="*/ 38 h 114"/>
              <a:gd name="T38" fmla="*/ 110 w 123"/>
              <a:gd name="T39" fmla="*/ 44 h 114"/>
              <a:gd name="T40" fmla="*/ 113 w 123"/>
              <a:gd name="T41" fmla="*/ 51 h 114"/>
              <a:gd name="T42" fmla="*/ 115 w 123"/>
              <a:gd name="T43" fmla="*/ 59 h 114"/>
              <a:gd name="T44" fmla="*/ 117 w 123"/>
              <a:gd name="T45" fmla="*/ 64 h 114"/>
              <a:gd name="T46" fmla="*/ 119 w 123"/>
              <a:gd name="T47" fmla="*/ 74 h 114"/>
              <a:gd name="T48" fmla="*/ 121 w 123"/>
              <a:gd name="T49" fmla="*/ 81 h 114"/>
              <a:gd name="T50" fmla="*/ 123 w 123"/>
              <a:gd name="T51" fmla="*/ 89 h 114"/>
              <a:gd name="T52" fmla="*/ 123 w 123"/>
              <a:gd name="T53" fmla="*/ 95 h 114"/>
              <a:gd name="T54" fmla="*/ 123 w 123"/>
              <a:gd name="T55" fmla="*/ 100 h 114"/>
              <a:gd name="T56" fmla="*/ 121 w 123"/>
              <a:gd name="T57" fmla="*/ 104 h 114"/>
              <a:gd name="T58" fmla="*/ 119 w 123"/>
              <a:gd name="T59" fmla="*/ 108 h 114"/>
              <a:gd name="T60" fmla="*/ 117 w 123"/>
              <a:gd name="T61" fmla="*/ 110 h 114"/>
              <a:gd name="T62" fmla="*/ 115 w 123"/>
              <a:gd name="T63" fmla="*/ 112 h 114"/>
              <a:gd name="T64" fmla="*/ 112 w 123"/>
              <a:gd name="T65" fmla="*/ 114 h 114"/>
              <a:gd name="T66" fmla="*/ 108 w 123"/>
              <a:gd name="T67" fmla="*/ 114 h 114"/>
              <a:gd name="T68" fmla="*/ 104 w 123"/>
              <a:gd name="T69" fmla="*/ 114 h 114"/>
              <a:gd name="T70" fmla="*/ 96 w 123"/>
              <a:gd name="T71" fmla="*/ 112 h 114"/>
              <a:gd name="T72" fmla="*/ 91 w 123"/>
              <a:gd name="T73" fmla="*/ 108 h 114"/>
              <a:gd name="T74" fmla="*/ 81 w 123"/>
              <a:gd name="T75" fmla="*/ 104 h 114"/>
              <a:gd name="T76" fmla="*/ 72 w 123"/>
              <a:gd name="T77" fmla="*/ 97 h 114"/>
              <a:gd name="T78" fmla="*/ 60 w 123"/>
              <a:gd name="T79" fmla="*/ 91 h 114"/>
              <a:gd name="T80" fmla="*/ 51 w 123"/>
              <a:gd name="T81" fmla="*/ 83 h 114"/>
              <a:gd name="T82" fmla="*/ 43 w 123"/>
              <a:gd name="T83" fmla="*/ 78 h 114"/>
              <a:gd name="T84" fmla="*/ 36 w 123"/>
              <a:gd name="T85" fmla="*/ 72 h 114"/>
              <a:gd name="T86" fmla="*/ 30 w 123"/>
              <a:gd name="T87" fmla="*/ 66 h 114"/>
              <a:gd name="T88" fmla="*/ 24 w 123"/>
              <a:gd name="T89" fmla="*/ 59 h 114"/>
              <a:gd name="T90" fmla="*/ 21 w 123"/>
              <a:gd name="T91" fmla="*/ 53 h 114"/>
              <a:gd name="T92" fmla="*/ 19 w 123"/>
              <a:gd name="T93" fmla="*/ 45 h 114"/>
              <a:gd name="T94" fmla="*/ 13 w 123"/>
              <a:gd name="T95" fmla="*/ 40 h 114"/>
              <a:gd name="T96" fmla="*/ 9 w 123"/>
              <a:gd name="T97" fmla="*/ 34 h 114"/>
              <a:gd name="T98" fmla="*/ 7 w 123"/>
              <a:gd name="T99" fmla="*/ 28 h 114"/>
              <a:gd name="T100" fmla="*/ 6 w 123"/>
              <a:gd name="T101" fmla="*/ 25 h 114"/>
              <a:gd name="T102" fmla="*/ 2 w 123"/>
              <a:gd name="T103" fmla="*/ 21 h 114"/>
              <a:gd name="T104" fmla="*/ 2 w 123"/>
              <a:gd name="T105" fmla="*/ 19 h 114"/>
              <a:gd name="T106" fmla="*/ 0 w 123"/>
              <a:gd name="T107" fmla="*/ 17 h 114"/>
              <a:gd name="T108" fmla="*/ 0 w 123"/>
              <a:gd name="T109" fmla="*/ 13 h 114"/>
              <a:gd name="T110" fmla="*/ 0 w 123"/>
              <a:gd name="T111" fmla="*/ 1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114">
                <a:moveTo>
                  <a:pt x="0" y="13"/>
                </a:moveTo>
                <a:lnTo>
                  <a:pt x="0" y="11"/>
                </a:lnTo>
                <a:lnTo>
                  <a:pt x="2" y="9"/>
                </a:lnTo>
                <a:lnTo>
                  <a:pt x="4" y="8"/>
                </a:lnTo>
                <a:lnTo>
                  <a:pt x="6" y="6"/>
                </a:lnTo>
                <a:lnTo>
                  <a:pt x="9" y="4"/>
                </a:lnTo>
                <a:lnTo>
                  <a:pt x="13" y="2"/>
                </a:lnTo>
                <a:lnTo>
                  <a:pt x="17" y="2"/>
                </a:lnTo>
                <a:lnTo>
                  <a:pt x="24" y="0"/>
                </a:lnTo>
                <a:lnTo>
                  <a:pt x="30" y="2"/>
                </a:lnTo>
                <a:lnTo>
                  <a:pt x="38" y="2"/>
                </a:lnTo>
                <a:lnTo>
                  <a:pt x="51" y="6"/>
                </a:lnTo>
                <a:lnTo>
                  <a:pt x="66" y="9"/>
                </a:lnTo>
                <a:lnTo>
                  <a:pt x="74" y="11"/>
                </a:lnTo>
                <a:lnTo>
                  <a:pt x="83" y="13"/>
                </a:lnTo>
                <a:lnTo>
                  <a:pt x="89" y="19"/>
                </a:lnTo>
                <a:lnTo>
                  <a:pt x="95" y="25"/>
                </a:lnTo>
                <a:lnTo>
                  <a:pt x="100" y="30"/>
                </a:lnTo>
                <a:lnTo>
                  <a:pt x="104" y="38"/>
                </a:lnTo>
                <a:lnTo>
                  <a:pt x="110" y="44"/>
                </a:lnTo>
                <a:lnTo>
                  <a:pt x="113" y="51"/>
                </a:lnTo>
                <a:lnTo>
                  <a:pt x="115" y="59"/>
                </a:lnTo>
                <a:lnTo>
                  <a:pt x="117" y="64"/>
                </a:lnTo>
                <a:lnTo>
                  <a:pt x="119" y="74"/>
                </a:lnTo>
                <a:lnTo>
                  <a:pt x="121" y="81"/>
                </a:lnTo>
                <a:lnTo>
                  <a:pt x="123" y="89"/>
                </a:lnTo>
                <a:lnTo>
                  <a:pt x="123" y="95"/>
                </a:lnTo>
                <a:lnTo>
                  <a:pt x="123" y="100"/>
                </a:lnTo>
                <a:lnTo>
                  <a:pt x="121" y="104"/>
                </a:lnTo>
                <a:lnTo>
                  <a:pt x="119" y="108"/>
                </a:lnTo>
                <a:lnTo>
                  <a:pt x="117" y="110"/>
                </a:lnTo>
                <a:lnTo>
                  <a:pt x="115" y="112"/>
                </a:lnTo>
                <a:lnTo>
                  <a:pt x="112" y="114"/>
                </a:lnTo>
                <a:lnTo>
                  <a:pt x="108" y="114"/>
                </a:lnTo>
                <a:lnTo>
                  <a:pt x="104" y="114"/>
                </a:lnTo>
                <a:lnTo>
                  <a:pt x="96" y="112"/>
                </a:lnTo>
                <a:lnTo>
                  <a:pt x="91" y="108"/>
                </a:lnTo>
                <a:lnTo>
                  <a:pt x="81" y="104"/>
                </a:lnTo>
                <a:lnTo>
                  <a:pt x="72" y="97"/>
                </a:lnTo>
                <a:lnTo>
                  <a:pt x="60" y="91"/>
                </a:lnTo>
                <a:lnTo>
                  <a:pt x="51" y="83"/>
                </a:lnTo>
                <a:lnTo>
                  <a:pt x="43" y="78"/>
                </a:lnTo>
                <a:lnTo>
                  <a:pt x="36" y="72"/>
                </a:lnTo>
                <a:lnTo>
                  <a:pt x="30" y="66"/>
                </a:lnTo>
                <a:lnTo>
                  <a:pt x="24" y="59"/>
                </a:lnTo>
                <a:lnTo>
                  <a:pt x="21" y="53"/>
                </a:lnTo>
                <a:lnTo>
                  <a:pt x="19" y="45"/>
                </a:lnTo>
                <a:lnTo>
                  <a:pt x="13" y="40"/>
                </a:lnTo>
                <a:lnTo>
                  <a:pt x="9" y="34"/>
                </a:lnTo>
                <a:lnTo>
                  <a:pt x="7" y="28"/>
                </a:lnTo>
                <a:lnTo>
                  <a:pt x="6" y="25"/>
                </a:lnTo>
                <a:lnTo>
                  <a:pt x="2" y="21"/>
                </a:lnTo>
                <a:lnTo>
                  <a:pt x="2" y="19"/>
                </a:lnTo>
                <a:lnTo>
                  <a:pt x="0" y="17"/>
                </a:lnTo>
                <a:lnTo>
                  <a:pt x="0" y="13"/>
                </a:lnTo>
                <a:lnTo>
                  <a:pt x="0" y="13"/>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90" name="Freeform 13"/>
          <p:cNvSpPr/>
          <p:nvPr/>
        </p:nvSpPr>
        <p:spPr bwMode="auto">
          <a:xfrm>
            <a:off x="6068157" y="3134265"/>
            <a:ext cx="145739" cy="188936"/>
          </a:xfrm>
          <a:custGeom>
            <a:avLst/>
            <a:gdLst>
              <a:gd name="T0" fmla="*/ 43 w 114"/>
              <a:gd name="T1" fmla="*/ 12 h 148"/>
              <a:gd name="T2" fmla="*/ 57 w 114"/>
              <a:gd name="T3" fmla="*/ 19 h 148"/>
              <a:gd name="T4" fmla="*/ 70 w 114"/>
              <a:gd name="T5" fmla="*/ 29 h 148"/>
              <a:gd name="T6" fmla="*/ 83 w 114"/>
              <a:gd name="T7" fmla="*/ 40 h 148"/>
              <a:gd name="T8" fmla="*/ 95 w 114"/>
              <a:gd name="T9" fmla="*/ 55 h 148"/>
              <a:gd name="T10" fmla="*/ 104 w 114"/>
              <a:gd name="T11" fmla="*/ 69 h 148"/>
              <a:gd name="T12" fmla="*/ 110 w 114"/>
              <a:gd name="T13" fmla="*/ 84 h 148"/>
              <a:gd name="T14" fmla="*/ 112 w 114"/>
              <a:gd name="T15" fmla="*/ 99 h 148"/>
              <a:gd name="T16" fmla="*/ 112 w 114"/>
              <a:gd name="T17" fmla="*/ 112 h 148"/>
              <a:gd name="T18" fmla="*/ 110 w 114"/>
              <a:gd name="T19" fmla="*/ 123 h 148"/>
              <a:gd name="T20" fmla="*/ 106 w 114"/>
              <a:gd name="T21" fmla="*/ 135 h 148"/>
              <a:gd name="T22" fmla="*/ 98 w 114"/>
              <a:gd name="T23" fmla="*/ 140 h 148"/>
              <a:gd name="T24" fmla="*/ 91 w 114"/>
              <a:gd name="T25" fmla="*/ 146 h 148"/>
              <a:gd name="T26" fmla="*/ 83 w 114"/>
              <a:gd name="T27" fmla="*/ 148 h 148"/>
              <a:gd name="T28" fmla="*/ 78 w 114"/>
              <a:gd name="T29" fmla="*/ 148 h 148"/>
              <a:gd name="T30" fmla="*/ 74 w 114"/>
              <a:gd name="T31" fmla="*/ 146 h 148"/>
              <a:gd name="T32" fmla="*/ 68 w 114"/>
              <a:gd name="T33" fmla="*/ 140 h 148"/>
              <a:gd name="T34" fmla="*/ 62 w 114"/>
              <a:gd name="T35" fmla="*/ 131 h 148"/>
              <a:gd name="T36" fmla="*/ 55 w 114"/>
              <a:gd name="T37" fmla="*/ 120 h 148"/>
              <a:gd name="T38" fmla="*/ 49 w 114"/>
              <a:gd name="T39" fmla="*/ 108 h 148"/>
              <a:gd name="T40" fmla="*/ 42 w 114"/>
              <a:gd name="T41" fmla="*/ 97 h 148"/>
              <a:gd name="T42" fmla="*/ 34 w 114"/>
              <a:gd name="T43" fmla="*/ 82 h 148"/>
              <a:gd name="T44" fmla="*/ 26 w 114"/>
              <a:gd name="T45" fmla="*/ 65 h 148"/>
              <a:gd name="T46" fmla="*/ 19 w 114"/>
              <a:gd name="T47" fmla="*/ 51 h 148"/>
              <a:gd name="T48" fmla="*/ 11 w 114"/>
              <a:gd name="T49" fmla="*/ 38 h 148"/>
              <a:gd name="T50" fmla="*/ 8 w 114"/>
              <a:gd name="T51" fmla="*/ 29 h 148"/>
              <a:gd name="T52" fmla="*/ 2 w 114"/>
              <a:gd name="T53" fmla="*/ 16 h 148"/>
              <a:gd name="T54" fmla="*/ 0 w 114"/>
              <a:gd name="T55" fmla="*/ 6 h 148"/>
              <a:gd name="T56" fmla="*/ 4 w 114"/>
              <a:gd name="T57" fmla="*/ 0 h 148"/>
              <a:gd name="T58" fmla="*/ 9 w 114"/>
              <a:gd name="T59" fmla="*/ 0 h 148"/>
              <a:gd name="T60" fmla="*/ 19 w 114"/>
              <a:gd name="T61" fmla="*/ 2 h 148"/>
              <a:gd name="T62" fmla="*/ 30 w 114"/>
              <a:gd name="T63" fmla="*/ 6 h 148"/>
              <a:gd name="T64" fmla="*/ 36 w 114"/>
              <a:gd name="T65" fmla="*/ 1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4" h="148">
                <a:moveTo>
                  <a:pt x="36" y="10"/>
                </a:moveTo>
                <a:lnTo>
                  <a:pt x="43" y="12"/>
                </a:lnTo>
                <a:lnTo>
                  <a:pt x="49" y="16"/>
                </a:lnTo>
                <a:lnTo>
                  <a:pt x="57" y="19"/>
                </a:lnTo>
                <a:lnTo>
                  <a:pt x="62" y="23"/>
                </a:lnTo>
                <a:lnTo>
                  <a:pt x="70" y="29"/>
                </a:lnTo>
                <a:lnTo>
                  <a:pt x="76" y="34"/>
                </a:lnTo>
                <a:lnTo>
                  <a:pt x="83" y="40"/>
                </a:lnTo>
                <a:lnTo>
                  <a:pt x="89" y="48"/>
                </a:lnTo>
                <a:lnTo>
                  <a:pt x="95" y="55"/>
                </a:lnTo>
                <a:lnTo>
                  <a:pt x="100" y="63"/>
                </a:lnTo>
                <a:lnTo>
                  <a:pt x="104" y="69"/>
                </a:lnTo>
                <a:lnTo>
                  <a:pt x="108" y="76"/>
                </a:lnTo>
                <a:lnTo>
                  <a:pt x="110" y="84"/>
                </a:lnTo>
                <a:lnTo>
                  <a:pt x="112" y="91"/>
                </a:lnTo>
                <a:lnTo>
                  <a:pt x="112" y="99"/>
                </a:lnTo>
                <a:lnTo>
                  <a:pt x="114" y="104"/>
                </a:lnTo>
                <a:lnTo>
                  <a:pt x="112" y="112"/>
                </a:lnTo>
                <a:lnTo>
                  <a:pt x="112" y="118"/>
                </a:lnTo>
                <a:lnTo>
                  <a:pt x="110" y="123"/>
                </a:lnTo>
                <a:lnTo>
                  <a:pt x="108" y="129"/>
                </a:lnTo>
                <a:lnTo>
                  <a:pt x="106" y="135"/>
                </a:lnTo>
                <a:lnTo>
                  <a:pt x="102" y="139"/>
                </a:lnTo>
                <a:lnTo>
                  <a:pt x="98" y="140"/>
                </a:lnTo>
                <a:lnTo>
                  <a:pt x="95" y="144"/>
                </a:lnTo>
                <a:lnTo>
                  <a:pt x="91" y="146"/>
                </a:lnTo>
                <a:lnTo>
                  <a:pt x="87" y="148"/>
                </a:lnTo>
                <a:lnTo>
                  <a:pt x="83" y="148"/>
                </a:lnTo>
                <a:lnTo>
                  <a:pt x="81" y="148"/>
                </a:lnTo>
                <a:lnTo>
                  <a:pt x="78" y="148"/>
                </a:lnTo>
                <a:lnTo>
                  <a:pt x="76" y="148"/>
                </a:lnTo>
                <a:lnTo>
                  <a:pt x="74" y="146"/>
                </a:lnTo>
                <a:lnTo>
                  <a:pt x="72" y="144"/>
                </a:lnTo>
                <a:lnTo>
                  <a:pt x="68" y="140"/>
                </a:lnTo>
                <a:lnTo>
                  <a:pt x="66" y="137"/>
                </a:lnTo>
                <a:lnTo>
                  <a:pt x="62" y="131"/>
                </a:lnTo>
                <a:lnTo>
                  <a:pt x="57" y="123"/>
                </a:lnTo>
                <a:lnTo>
                  <a:pt x="55" y="120"/>
                </a:lnTo>
                <a:lnTo>
                  <a:pt x="51" y="114"/>
                </a:lnTo>
                <a:lnTo>
                  <a:pt x="49" y="108"/>
                </a:lnTo>
                <a:lnTo>
                  <a:pt x="45" y="103"/>
                </a:lnTo>
                <a:lnTo>
                  <a:pt x="42" y="97"/>
                </a:lnTo>
                <a:lnTo>
                  <a:pt x="38" y="89"/>
                </a:lnTo>
                <a:lnTo>
                  <a:pt x="34" y="82"/>
                </a:lnTo>
                <a:lnTo>
                  <a:pt x="30" y="74"/>
                </a:lnTo>
                <a:lnTo>
                  <a:pt x="26" y="65"/>
                </a:lnTo>
                <a:lnTo>
                  <a:pt x="23" y="57"/>
                </a:lnTo>
                <a:lnTo>
                  <a:pt x="19" y="51"/>
                </a:lnTo>
                <a:lnTo>
                  <a:pt x="15" y="44"/>
                </a:lnTo>
                <a:lnTo>
                  <a:pt x="11" y="38"/>
                </a:lnTo>
                <a:lnTo>
                  <a:pt x="9" y="33"/>
                </a:lnTo>
                <a:lnTo>
                  <a:pt x="8" y="29"/>
                </a:lnTo>
                <a:lnTo>
                  <a:pt x="4" y="23"/>
                </a:lnTo>
                <a:lnTo>
                  <a:pt x="2" y="16"/>
                </a:lnTo>
                <a:lnTo>
                  <a:pt x="0" y="10"/>
                </a:lnTo>
                <a:lnTo>
                  <a:pt x="0" y="6"/>
                </a:lnTo>
                <a:lnTo>
                  <a:pt x="0" y="2"/>
                </a:lnTo>
                <a:lnTo>
                  <a:pt x="4" y="0"/>
                </a:lnTo>
                <a:lnTo>
                  <a:pt x="6" y="0"/>
                </a:lnTo>
                <a:lnTo>
                  <a:pt x="9" y="0"/>
                </a:lnTo>
                <a:lnTo>
                  <a:pt x="13" y="0"/>
                </a:lnTo>
                <a:lnTo>
                  <a:pt x="19" y="2"/>
                </a:lnTo>
                <a:lnTo>
                  <a:pt x="25" y="4"/>
                </a:lnTo>
                <a:lnTo>
                  <a:pt x="30" y="6"/>
                </a:lnTo>
                <a:lnTo>
                  <a:pt x="36" y="10"/>
                </a:lnTo>
                <a:lnTo>
                  <a:pt x="36" y="10"/>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91" name="Freeform 14"/>
          <p:cNvSpPr/>
          <p:nvPr/>
        </p:nvSpPr>
        <p:spPr bwMode="auto">
          <a:xfrm>
            <a:off x="5659067" y="2564904"/>
            <a:ext cx="168750" cy="860427"/>
          </a:xfrm>
          <a:custGeom>
            <a:avLst/>
            <a:gdLst>
              <a:gd name="T0" fmla="*/ 23 w 133"/>
              <a:gd name="T1" fmla="*/ 3 h 674"/>
              <a:gd name="T2" fmla="*/ 38 w 133"/>
              <a:gd name="T3" fmla="*/ 2 h 674"/>
              <a:gd name="T4" fmla="*/ 55 w 133"/>
              <a:gd name="T5" fmla="*/ 2 h 674"/>
              <a:gd name="T6" fmla="*/ 72 w 133"/>
              <a:gd name="T7" fmla="*/ 3 h 674"/>
              <a:gd name="T8" fmla="*/ 89 w 133"/>
              <a:gd name="T9" fmla="*/ 7 h 674"/>
              <a:gd name="T10" fmla="*/ 104 w 133"/>
              <a:gd name="T11" fmla="*/ 15 h 674"/>
              <a:gd name="T12" fmla="*/ 118 w 133"/>
              <a:gd name="T13" fmla="*/ 24 h 674"/>
              <a:gd name="T14" fmla="*/ 125 w 133"/>
              <a:gd name="T15" fmla="*/ 32 h 674"/>
              <a:gd name="T16" fmla="*/ 131 w 133"/>
              <a:gd name="T17" fmla="*/ 43 h 674"/>
              <a:gd name="T18" fmla="*/ 133 w 133"/>
              <a:gd name="T19" fmla="*/ 56 h 674"/>
              <a:gd name="T20" fmla="*/ 133 w 133"/>
              <a:gd name="T21" fmla="*/ 75 h 674"/>
              <a:gd name="T22" fmla="*/ 131 w 133"/>
              <a:gd name="T23" fmla="*/ 96 h 674"/>
              <a:gd name="T24" fmla="*/ 127 w 133"/>
              <a:gd name="T25" fmla="*/ 111 h 674"/>
              <a:gd name="T26" fmla="*/ 127 w 133"/>
              <a:gd name="T27" fmla="*/ 121 h 674"/>
              <a:gd name="T28" fmla="*/ 125 w 133"/>
              <a:gd name="T29" fmla="*/ 134 h 674"/>
              <a:gd name="T30" fmla="*/ 123 w 133"/>
              <a:gd name="T31" fmla="*/ 153 h 674"/>
              <a:gd name="T32" fmla="*/ 123 w 133"/>
              <a:gd name="T33" fmla="*/ 174 h 674"/>
              <a:gd name="T34" fmla="*/ 121 w 133"/>
              <a:gd name="T35" fmla="*/ 198 h 674"/>
              <a:gd name="T36" fmla="*/ 119 w 133"/>
              <a:gd name="T37" fmla="*/ 227 h 674"/>
              <a:gd name="T38" fmla="*/ 118 w 133"/>
              <a:gd name="T39" fmla="*/ 257 h 674"/>
              <a:gd name="T40" fmla="*/ 116 w 133"/>
              <a:gd name="T41" fmla="*/ 293 h 674"/>
              <a:gd name="T42" fmla="*/ 114 w 133"/>
              <a:gd name="T43" fmla="*/ 333 h 674"/>
              <a:gd name="T44" fmla="*/ 112 w 133"/>
              <a:gd name="T45" fmla="*/ 374 h 674"/>
              <a:gd name="T46" fmla="*/ 112 w 133"/>
              <a:gd name="T47" fmla="*/ 422 h 674"/>
              <a:gd name="T48" fmla="*/ 110 w 133"/>
              <a:gd name="T49" fmla="*/ 471 h 674"/>
              <a:gd name="T50" fmla="*/ 108 w 133"/>
              <a:gd name="T51" fmla="*/ 524 h 674"/>
              <a:gd name="T52" fmla="*/ 106 w 133"/>
              <a:gd name="T53" fmla="*/ 581 h 674"/>
              <a:gd name="T54" fmla="*/ 106 w 133"/>
              <a:gd name="T55" fmla="*/ 641 h 674"/>
              <a:gd name="T56" fmla="*/ 46 w 133"/>
              <a:gd name="T57" fmla="*/ 674 h 674"/>
              <a:gd name="T58" fmla="*/ 46 w 133"/>
              <a:gd name="T59" fmla="*/ 609 h 674"/>
              <a:gd name="T60" fmla="*/ 46 w 133"/>
              <a:gd name="T61" fmla="*/ 549 h 674"/>
              <a:gd name="T62" fmla="*/ 46 w 133"/>
              <a:gd name="T63" fmla="*/ 492 h 674"/>
              <a:gd name="T64" fmla="*/ 46 w 133"/>
              <a:gd name="T65" fmla="*/ 439 h 674"/>
              <a:gd name="T66" fmla="*/ 46 w 133"/>
              <a:gd name="T67" fmla="*/ 390 h 674"/>
              <a:gd name="T68" fmla="*/ 46 w 133"/>
              <a:gd name="T69" fmla="*/ 344 h 674"/>
              <a:gd name="T70" fmla="*/ 46 w 133"/>
              <a:gd name="T71" fmla="*/ 303 h 674"/>
              <a:gd name="T72" fmla="*/ 46 w 133"/>
              <a:gd name="T73" fmla="*/ 265 h 674"/>
              <a:gd name="T74" fmla="*/ 46 w 133"/>
              <a:gd name="T75" fmla="*/ 231 h 674"/>
              <a:gd name="T76" fmla="*/ 44 w 133"/>
              <a:gd name="T77" fmla="*/ 198 h 674"/>
              <a:gd name="T78" fmla="*/ 44 w 133"/>
              <a:gd name="T79" fmla="*/ 172 h 674"/>
              <a:gd name="T80" fmla="*/ 44 w 133"/>
              <a:gd name="T81" fmla="*/ 149 h 674"/>
              <a:gd name="T82" fmla="*/ 44 w 133"/>
              <a:gd name="T83" fmla="*/ 130 h 674"/>
              <a:gd name="T84" fmla="*/ 42 w 133"/>
              <a:gd name="T85" fmla="*/ 115 h 674"/>
              <a:gd name="T86" fmla="*/ 42 w 133"/>
              <a:gd name="T87" fmla="*/ 104 h 674"/>
              <a:gd name="T88" fmla="*/ 40 w 133"/>
              <a:gd name="T89" fmla="*/ 96 h 674"/>
              <a:gd name="T90" fmla="*/ 34 w 133"/>
              <a:gd name="T91" fmla="*/ 77 h 674"/>
              <a:gd name="T92" fmla="*/ 19 w 133"/>
              <a:gd name="T93" fmla="*/ 45 h 674"/>
              <a:gd name="T94" fmla="*/ 8 w 133"/>
              <a:gd name="T95" fmla="*/ 28 h 674"/>
              <a:gd name="T96" fmla="*/ 4 w 133"/>
              <a:gd name="T97" fmla="*/ 24 h 674"/>
              <a:gd name="T98" fmla="*/ 0 w 133"/>
              <a:gd name="T99" fmla="*/ 20 h 674"/>
              <a:gd name="T100" fmla="*/ 0 w 133"/>
              <a:gd name="T101" fmla="*/ 17 h 674"/>
              <a:gd name="T102" fmla="*/ 6 w 133"/>
              <a:gd name="T103" fmla="*/ 11 h 674"/>
              <a:gd name="T104" fmla="*/ 17 w 133"/>
              <a:gd name="T105" fmla="*/ 5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3" h="674">
                <a:moveTo>
                  <a:pt x="17" y="5"/>
                </a:moveTo>
                <a:lnTo>
                  <a:pt x="23" y="3"/>
                </a:lnTo>
                <a:lnTo>
                  <a:pt x="31" y="2"/>
                </a:lnTo>
                <a:lnTo>
                  <a:pt x="38" y="2"/>
                </a:lnTo>
                <a:lnTo>
                  <a:pt x="48" y="0"/>
                </a:lnTo>
                <a:lnTo>
                  <a:pt x="55" y="2"/>
                </a:lnTo>
                <a:lnTo>
                  <a:pt x="65" y="2"/>
                </a:lnTo>
                <a:lnTo>
                  <a:pt x="72" y="3"/>
                </a:lnTo>
                <a:lnTo>
                  <a:pt x="82" y="5"/>
                </a:lnTo>
                <a:lnTo>
                  <a:pt x="89" y="7"/>
                </a:lnTo>
                <a:lnTo>
                  <a:pt x="99" y="11"/>
                </a:lnTo>
                <a:lnTo>
                  <a:pt x="104" y="15"/>
                </a:lnTo>
                <a:lnTo>
                  <a:pt x="112" y="19"/>
                </a:lnTo>
                <a:lnTo>
                  <a:pt x="118" y="24"/>
                </a:lnTo>
                <a:lnTo>
                  <a:pt x="121" y="28"/>
                </a:lnTo>
                <a:lnTo>
                  <a:pt x="125" y="32"/>
                </a:lnTo>
                <a:lnTo>
                  <a:pt x="129" y="38"/>
                </a:lnTo>
                <a:lnTo>
                  <a:pt x="131" y="43"/>
                </a:lnTo>
                <a:lnTo>
                  <a:pt x="131" y="49"/>
                </a:lnTo>
                <a:lnTo>
                  <a:pt x="133" y="56"/>
                </a:lnTo>
                <a:lnTo>
                  <a:pt x="133" y="66"/>
                </a:lnTo>
                <a:lnTo>
                  <a:pt x="133" y="75"/>
                </a:lnTo>
                <a:lnTo>
                  <a:pt x="131" y="85"/>
                </a:lnTo>
                <a:lnTo>
                  <a:pt x="131" y="96"/>
                </a:lnTo>
                <a:lnTo>
                  <a:pt x="129" y="108"/>
                </a:lnTo>
                <a:lnTo>
                  <a:pt x="127" y="111"/>
                </a:lnTo>
                <a:lnTo>
                  <a:pt x="127" y="117"/>
                </a:lnTo>
                <a:lnTo>
                  <a:pt x="127" y="121"/>
                </a:lnTo>
                <a:lnTo>
                  <a:pt x="125" y="128"/>
                </a:lnTo>
                <a:lnTo>
                  <a:pt x="125" y="134"/>
                </a:lnTo>
                <a:lnTo>
                  <a:pt x="125" y="144"/>
                </a:lnTo>
                <a:lnTo>
                  <a:pt x="123" y="153"/>
                </a:lnTo>
                <a:lnTo>
                  <a:pt x="123" y="162"/>
                </a:lnTo>
                <a:lnTo>
                  <a:pt x="123" y="174"/>
                </a:lnTo>
                <a:lnTo>
                  <a:pt x="121" y="185"/>
                </a:lnTo>
                <a:lnTo>
                  <a:pt x="121" y="198"/>
                </a:lnTo>
                <a:lnTo>
                  <a:pt x="119" y="212"/>
                </a:lnTo>
                <a:lnTo>
                  <a:pt x="119" y="227"/>
                </a:lnTo>
                <a:lnTo>
                  <a:pt x="118" y="242"/>
                </a:lnTo>
                <a:lnTo>
                  <a:pt x="118" y="257"/>
                </a:lnTo>
                <a:lnTo>
                  <a:pt x="118" y="276"/>
                </a:lnTo>
                <a:lnTo>
                  <a:pt x="116" y="293"/>
                </a:lnTo>
                <a:lnTo>
                  <a:pt x="116" y="312"/>
                </a:lnTo>
                <a:lnTo>
                  <a:pt x="114" y="333"/>
                </a:lnTo>
                <a:lnTo>
                  <a:pt x="114" y="354"/>
                </a:lnTo>
                <a:lnTo>
                  <a:pt x="112" y="374"/>
                </a:lnTo>
                <a:lnTo>
                  <a:pt x="112" y="397"/>
                </a:lnTo>
                <a:lnTo>
                  <a:pt x="112" y="422"/>
                </a:lnTo>
                <a:lnTo>
                  <a:pt x="110" y="446"/>
                </a:lnTo>
                <a:lnTo>
                  <a:pt x="110" y="471"/>
                </a:lnTo>
                <a:lnTo>
                  <a:pt x="108" y="497"/>
                </a:lnTo>
                <a:lnTo>
                  <a:pt x="108" y="524"/>
                </a:lnTo>
                <a:lnTo>
                  <a:pt x="108" y="552"/>
                </a:lnTo>
                <a:lnTo>
                  <a:pt x="106" y="581"/>
                </a:lnTo>
                <a:lnTo>
                  <a:pt x="106" y="611"/>
                </a:lnTo>
                <a:lnTo>
                  <a:pt x="106" y="641"/>
                </a:lnTo>
                <a:lnTo>
                  <a:pt x="104" y="674"/>
                </a:lnTo>
                <a:lnTo>
                  <a:pt x="46" y="674"/>
                </a:lnTo>
                <a:lnTo>
                  <a:pt x="46" y="641"/>
                </a:lnTo>
                <a:lnTo>
                  <a:pt x="46" y="609"/>
                </a:lnTo>
                <a:lnTo>
                  <a:pt x="46" y="579"/>
                </a:lnTo>
                <a:lnTo>
                  <a:pt x="46" y="549"/>
                </a:lnTo>
                <a:lnTo>
                  <a:pt x="46" y="520"/>
                </a:lnTo>
                <a:lnTo>
                  <a:pt x="46" y="492"/>
                </a:lnTo>
                <a:lnTo>
                  <a:pt x="46" y="465"/>
                </a:lnTo>
                <a:lnTo>
                  <a:pt x="46" y="439"/>
                </a:lnTo>
                <a:lnTo>
                  <a:pt x="46" y="414"/>
                </a:lnTo>
                <a:lnTo>
                  <a:pt x="46" y="390"/>
                </a:lnTo>
                <a:lnTo>
                  <a:pt x="46" y="367"/>
                </a:lnTo>
                <a:lnTo>
                  <a:pt x="46" y="344"/>
                </a:lnTo>
                <a:lnTo>
                  <a:pt x="46" y="323"/>
                </a:lnTo>
                <a:lnTo>
                  <a:pt x="46" y="303"/>
                </a:lnTo>
                <a:lnTo>
                  <a:pt x="46" y="282"/>
                </a:lnTo>
                <a:lnTo>
                  <a:pt x="46" y="265"/>
                </a:lnTo>
                <a:lnTo>
                  <a:pt x="46" y="246"/>
                </a:lnTo>
                <a:lnTo>
                  <a:pt x="46" y="231"/>
                </a:lnTo>
                <a:lnTo>
                  <a:pt x="46" y="214"/>
                </a:lnTo>
                <a:lnTo>
                  <a:pt x="44" y="198"/>
                </a:lnTo>
                <a:lnTo>
                  <a:pt x="44" y="185"/>
                </a:lnTo>
                <a:lnTo>
                  <a:pt x="44" y="172"/>
                </a:lnTo>
                <a:lnTo>
                  <a:pt x="44" y="161"/>
                </a:lnTo>
                <a:lnTo>
                  <a:pt x="44" y="149"/>
                </a:lnTo>
                <a:lnTo>
                  <a:pt x="44" y="140"/>
                </a:lnTo>
                <a:lnTo>
                  <a:pt x="44" y="130"/>
                </a:lnTo>
                <a:lnTo>
                  <a:pt x="42" y="123"/>
                </a:lnTo>
                <a:lnTo>
                  <a:pt x="42" y="115"/>
                </a:lnTo>
                <a:lnTo>
                  <a:pt x="42" y="109"/>
                </a:lnTo>
                <a:lnTo>
                  <a:pt x="42" y="104"/>
                </a:lnTo>
                <a:lnTo>
                  <a:pt x="40" y="98"/>
                </a:lnTo>
                <a:lnTo>
                  <a:pt x="40" y="96"/>
                </a:lnTo>
                <a:lnTo>
                  <a:pt x="38" y="87"/>
                </a:lnTo>
                <a:lnTo>
                  <a:pt x="34" y="77"/>
                </a:lnTo>
                <a:lnTo>
                  <a:pt x="27" y="60"/>
                </a:lnTo>
                <a:lnTo>
                  <a:pt x="19" y="45"/>
                </a:lnTo>
                <a:lnTo>
                  <a:pt x="12" y="32"/>
                </a:lnTo>
                <a:lnTo>
                  <a:pt x="8" y="28"/>
                </a:lnTo>
                <a:lnTo>
                  <a:pt x="6" y="26"/>
                </a:lnTo>
                <a:lnTo>
                  <a:pt x="4" y="24"/>
                </a:lnTo>
                <a:lnTo>
                  <a:pt x="2" y="22"/>
                </a:lnTo>
                <a:lnTo>
                  <a:pt x="0" y="20"/>
                </a:lnTo>
                <a:lnTo>
                  <a:pt x="0" y="19"/>
                </a:lnTo>
                <a:lnTo>
                  <a:pt x="0" y="17"/>
                </a:lnTo>
                <a:lnTo>
                  <a:pt x="2" y="13"/>
                </a:lnTo>
                <a:lnTo>
                  <a:pt x="6" y="11"/>
                </a:lnTo>
                <a:lnTo>
                  <a:pt x="10" y="7"/>
                </a:lnTo>
                <a:lnTo>
                  <a:pt x="17" y="5"/>
                </a:lnTo>
                <a:lnTo>
                  <a:pt x="17" y="5"/>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92" name="Freeform 16"/>
          <p:cNvSpPr/>
          <p:nvPr/>
        </p:nvSpPr>
        <p:spPr bwMode="auto">
          <a:xfrm>
            <a:off x="5472420" y="2955542"/>
            <a:ext cx="559943" cy="240000"/>
          </a:xfrm>
          <a:custGeom>
            <a:avLst/>
            <a:gdLst>
              <a:gd name="T0" fmla="*/ 1 w 439"/>
              <a:gd name="T1" fmla="*/ 154 h 188"/>
              <a:gd name="T2" fmla="*/ 1 w 439"/>
              <a:gd name="T3" fmla="*/ 148 h 188"/>
              <a:gd name="T4" fmla="*/ 5 w 439"/>
              <a:gd name="T5" fmla="*/ 144 h 188"/>
              <a:gd name="T6" fmla="*/ 15 w 439"/>
              <a:gd name="T7" fmla="*/ 138 h 188"/>
              <a:gd name="T8" fmla="*/ 24 w 439"/>
              <a:gd name="T9" fmla="*/ 135 h 188"/>
              <a:gd name="T10" fmla="*/ 35 w 439"/>
              <a:gd name="T11" fmla="*/ 131 h 188"/>
              <a:gd name="T12" fmla="*/ 51 w 439"/>
              <a:gd name="T13" fmla="*/ 125 h 188"/>
              <a:gd name="T14" fmla="*/ 71 w 439"/>
              <a:gd name="T15" fmla="*/ 118 h 188"/>
              <a:gd name="T16" fmla="*/ 96 w 439"/>
              <a:gd name="T17" fmla="*/ 108 h 188"/>
              <a:gd name="T18" fmla="*/ 128 w 439"/>
              <a:gd name="T19" fmla="*/ 97 h 188"/>
              <a:gd name="T20" fmla="*/ 162 w 439"/>
              <a:gd name="T21" fmla="*/ 84 h 188"/>
              <a:gd name="T22" fmla="*/ 204 w 439"/>
              <a:gd name="T23" fmla="*/ 68 h 188"/>
              <a:gd name="T24" fmla="*/ 247 w 439"/>
              <a:gd name="T25" fmla="*/ 51 h 188"/>
              <a:gd name="T26" fmla="*/ 287 w 439"/>
              <a:gd name="T27" fmla="*/ 36 h 188"/>
              <a:gd name="T28" fmla="*/ 321 w 439"/>
              <a:gd name="T29" fmla="*/ 25 h 188"/>
              <a:gd name="T30" fmla="*/ 350 w 439"/>
              <a:gd name="T31" fmla="*/ 15 h 188"/>
              <a:gd name="T32" fmla="*/ 374 w 439"/>
              <a:gd name="T33" fmla="*/ 8 h 188"/>
              <a:gd name="T34" fmla="*/ 393 w 439"/>
              <a:gd name="T35" fmla="*/ 2 h 188"/>
              <a:gd name="T36" fmla="*/ 408 w 439"/>
              <a:gd name="T37" fmla="*/ 0 h 188"/>
              <a:gd name="T38" fmla="*/ 418 w 439"/>
              <a:gd name="T39" fmla="*/ 0 h 188"/>
              <a:gd name="T40" fmla="*/ 425 w 439"/>
              <a:gd name="T41" fmla="*/ 6 h 188"/>
              <a:gd name="T42" fmla="*/ 431 w 439"/>
              <a:gd name="T43" fmla="*/ 15 h 188"/>
              <a:gd name="T44" fmla="*/ 437 w 439"/>
              <a:gd name="T45" fmla="*/ 23 h 188"/>
              <a:gd name="T46" fmla="*/ 439 w 439"/>
              <a:gd name="T47" fmla="*/ 31 h 188"/>
              <a:gd name="T48" fmla="*/ 439 w 439"/>
              <a:gd name="T49" fmla="*/ 36 h 188"/>
              <a:gd name="T50" fmla="*/ 433 w 439"/>
              <a:gd name="T51" fmla="*/ 42 h 188"/>
              <a:gd name="T52" fmla="*/ 423 w 439"/>
              <a:gd name="T53" fmla="*/ 50 h 188"/>
              <a:gd name="T54" fmla="*/ 408 w 439"/>
              <a:gd name="T55" fmla="*/ 57 h 188"/>
              <a:gd name="T56" fmla="*/ 387 w 439"/>
              <a:gd name="T57" fmla="*/ 68 h 188"/>
              <a:gd name="T58" fmla="*/ 361 w 439"/>
              <a:gd name="T59" fmla="*/ 80 h 188"/>
              <a:gd name="T60" fmla="*/ 331 w 439"/>
              <a:gd name="T61" fmla="*/ 93 h 188"/>
              <a:gd name="T62" fmla="*/ 293 w 439"/>
              <a:gd name="T63" fmla="*/ 108 h 188"/>
              <a:gd name="T64" fmla="*/ 253 w 439"/>
              <a:gd name="T65" fmla="*/ 125 h 188"/>
              <a:gd name="T66" fmla="*/ 217 w 439"/>
              <a:gd name="T67" fmla="*/ 140 h 188"/>
              <a:gd name="T68" fmla="*/ 185 w 439"/>
              <a:gd name="T69" fmla="*/ 154 h 188"/>
              <a:gd name="T70" fmla="*/ 157 w 439"/>
              <a:gd name="T71" fmla="*/ 165 h 188"/>
              <a:gd name="T72" fmla="*/ 136 w 439"/>
              <a:gd name="T73" fmla="*/ 174 h 188"/>
              <a:gd name="T74" fmla="*/ 119 w 439"/>
              <a:gd name="T75" fmla="*/ 180 h 188"/>
              <a:gd name="T76" fmla="*/ 105 w 439"/>
              <a:gd name="T77" fmla="*/ 186 h 188"/>
              <a:gd name="T78" fmla="*/ 98 w 439"/>
              <a:gd name="T79" fmla="*/ 188 h 188"/>
              <a:gd name="T80" fmla="*/ 92 w 439"/>
              <a:gd name="T81" fmla="*/ 188 h 188"/>
              <a:gd name="T82" fmla="*/ 81 w 439"/>
              <a:gd name="T83" fmla="*/ 186 h 188"/>
              <a:gd name="T84" fmla="*/ 68 w 439"/>
              <a:gd name="T85" fmla="*/ 182 h 188"/>
              <a:gd name="T86" fmla="*/ 53 w 439"/>
              <a:gd name="T87" fmla="*/ 176 h 188"/>
              <a:gd name="T88" fmla="*/ 35 w 439"/>
              <a:gd name="T89" fmla="*/ 173 h 188"/>
              <a:gd name="T90" fmla="*/ 22 w 439"/>
              <a:gd name="T91" fmla="*/ 167 h 188"/>
              <a:gd name="T92" fmla="*/ 13 w 439"/>
              <a:gd name="T93" fmla="*/ 163 h 188"/>
              <a:gd name="T94" fmla="*/ 5 w 439"/>
              <a:gd name="T95" fmla="*/ 157 h 188"/>
              <a:gd name="T96" fmla="*/ 3 w 439"/>
              <a:gd name="T97" fmla="*/ 15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9" h="188">
                <a:moveTo>
                  <a:pt x="3" y="156"/>
                </a:moveTo>
                <a:lnTo>
                  <a:pt x="1" y="154"/>
                </a:lnTo>
                <a:lnTo>
                  <a:pt x="0" y="150"/>
                </a:lnTo>
                <a:lnTo>
                  <a:pt x="1" y="148"/>
                </a:lnTo>
                <a:lnTo>
                  <a:pt x="3" y="146"/>
                </a:lnTo>
                <a:lnTo>
                  <a:pt x="5" y="144"/>
                </a:lnTo>
                <a:lnTo>
                  <a:pt x="9" y="140"/>
                </a:lnTo>
                <a:lnTo>
                  <a:pt x="15" y="138"/>
                </a:lnTo>
                <a:lnTo>
                  <a:pt x="20" y="137"/>
                </a:lnTo>
                <a:lnTo>
                  <a:pt x="24" y="135"/>
                </a:lnTo>
                <a:lnTo>
                  <a:pt x="30" y="133"/>
                </a:lnTo>
                <a:lnTo>
                  <a:pt x="35" y="131"/>
                </a:lnTo>
                <a:lnTo>
                  <a:pt x="43" y="127"/>
                </a:lnTo>
                <a:lnTo>
                  <a:pt x="51" y="125"/>
                </a:lnTo>
                <a:lnTo>
                  <a:pt x="60" y="121"/>
                </a:lnTo>
                <a:lnTo>
                  <a:pt x="71" y="118"/>
                </a:lnTo>
                <a:lnTo>
                  <a:pt x="83" y="112"/>
                </a:lnTo>
                <a:lnTo>
                  <a:pt x="96" y="108"/>
                </a:lnTo>
                <a:lnTo>
                  <a:pt x="111" y="103"/>
                </a:lnTo>
                <a:lnTo>
                  <a:pt x="128" y="97"/>
                </a:lnTo>
                <a:lnTo>
                  <a:pt x="145" y="89"/>
                </a:lnTo>
                <a:lnTo>
                  <a:pt x="162" y="84"/>
                </a:lnTo>
                <a:lnTo>
                  <a:pt x="183" y="76"/>
                </a:lnTo>
                <a:lnTo>
                  <a:pt x="204" y="68"/>
                </a:lnTo>
                <a:lnTo>
                  <a:pt x="227" y="59"/>
                </a:lnTo>
                <a:lnTo>
                  <a:pt x="247" y="51"/>
                </a:lnTo>
                <a:lnTo>
                  <a:pt x="268" y="44"/>
                </a:lnTo>
                <a:lnTo>
                  <a:pt x="287" y="36"/>
                </a:lnTo>
                <a:lnTo>
                  <a:pt x="304" y="31"/>
                </a:lnTo>
                <a:lnTo>
                  <a:pt x="321" y="25"/>
                </a:lnTo>
                <a:lnTo>
                  <a:pt x="336" y="19"/>
                </a:lnTo>
                <a:lnTo>
                  <a:pt x="350" y="15"/>
                </a:lnTo>
                <a:lnTo>
                  <a:pt x="363" y="10"/>
                </a:lnTo>
                <a:lnTo>
                  <a:pt x="374" y="8"/>
                </a:lnTo>
                <a:lnTo>
                  <a:pt x="386" y="4"/>
                </a:lnTo>
                <a:lnTo>
                  <a:pt x="393" y="2"/>
                </a:lnTo>
                <a:lnTo>
                  <a:pt x="403" y="0"/>
                </a:lnTo>
                <a:lnTo>
                  <a:pt x="408" y="0"/>
                </a:lnTo>
                <a:lnTo>
                  <a:pt x="414" y="0"/>
                </a:lnTo>
                <a:lnTo>
                  <a:pt x="418" y="0"/>
                </a:lnTo>
                <a:lnTo>
                  <a:pt x="422" y="2"/>
                </a:lnTo>
                <a:lnTo>
                  <a:pt x="425" y="6"/>
                </a:lnTo>
                <a:lnTo>
                  <a:pt x="429" y="12"/>
                </a:lnTo>
                <a:lnTo>
                  <a:pt x="431" y="15"/>
                </a:lnTo>
                <a:lnTo>
                  <a:pt x="435" y="19"/>
                </a:lnTo>
                <a:lnTo>
                  <a:pt x="437" y="23"/>
                </a:lnTo>
                <a:lnTo>
                  <a:pt x="437" y="27"/>
                </a:lnTo>
                <a:lnTo>
                  <a:pt x="439" y="31"/>
                </a:lnTo>
                <a:lnTo>
                  <a:pt x="439" y="32"/>
                </a:lnTo>
                <a:lnTo>
                  <a:pt x="439" y="36"/>
                </a:lnTo>
                <a:lnTo>
                  <a:pt x="437" y="38"/>
                </a:lnTo>
                <a:lnTo>
                  <a:pt x="433" y="42"/>
                </a:lnTo>
                <a:lnTo>
                  <a:pt x="429" y="46"/>
                </a:lnTo>
                <a:lnTo>
                  <a:pt x="423" y="50"/>
                </a:lnTo>
                <a:lnTo>
                  <a:pt x="416" y="53"/>
                </a:lnTo>
                <a:lnTo>
                  <a:pt x="408" y="57"/>
                </a:lnTo>
                <a:lnTo>
                  <a:pt x="397" y="63"/>
                </a:lnTo>
                <a:lnTo>
                  <a:pt x="387" y="68"/>
                </a:lnTo>
                <a:lnTo>
                  <a:pt x="374" y="74"/>
                </a:lnTo>
                <a:lnTo>
                  <a:pt x="361" y="80"/>
                </a:lnTo>
                <a:lnTo>
                  <a:pt x="346" y="85"/>
                </a:lnTo>
                <a:lnTo>
                  <a:pt x="331" y="93"/>
                </a:lnTo>
                <a:lnTo>
                  <a:pt x="312" y="101"/>
                </a:lnTo>
                <a:lnTo>
                  <a:pt x="293" y="108"/>
                </a:lnTo>
                <a:lnTo>
                  <a:pt x="274" y="118"/>
                </a:lnTo>
                <a:lnTo>
                  <a:pt x="253" y="125"/>
                </a:lnTo>
                <a:lnTo>
                  <a:pt x="234" y="133"/>
                </a:lnTo>
                <a:lnTo>
                  <a:pt x="217" y="140"/>
                </a:lnTo>
                <a:lnTo>
                  <a:pt x="200" y="148"/>
                </a:lnTo>
                <a:lnTo>
                  <a:pt x="185" y="154"/>
                </a:lnTo>
                <a:lnTo>
                  <a:pt x="170" y="159"/>
                </a:lnTo>
                <a:lnTo>
                  <a:pt x="157" y="165"/>
                </a:lnTo>
                <a:lnTo>
                  <a:pt x="145" y="169"/>
                </a:lnTo>
                <a:lnTo>
                  <a:pt x="136" y="174"/>
                </a:lnTo>
                <a:lnTo>
                  <a:pt x="126" y="178"/>
                </a:lnTo>
                <a:lnTo>
                  <a:pt x="119" y="180"/>
                </a:lnTo>
                <a:lnTo>
                  <a:pt x="111" y="184"/>
                </a:lnTo>
                <a:lnTo>
                  <a:pt x="105" y="186"/>
                </a:lnTo>
                <a:lnTo>
                  <a:pt x="102" y="186"/>
                </a:lnTo>
                <a:lnTo>
                  <a:pt x="98" y="188"/>
                </a:lnTo>
                <a:lnTo>
                  <a:pt x="96" y="188"/>
                </a:lnTo>
                <a:lnTo>
                  <a:pt x="92" y="188"/>
                </a:lnTo>
                <a:lnTo>
                  <a:pt x="87" y="186"/>
                </a:lnTo>
                <a:lnTo>
                  <a:pt x="81" y="186"/>
                </a:lnTo>
                <a:lnTo>
                  <a:pt x="75" y="184"/>
                </a:lnTo>
                <a:lnTo>
                  <a:pt x="68" y="182"/>
                </a:lnTo>
                <a:lnTo>
                  <a:pt x="60" y="180"/>
                </a:lnTo>
                <a:lnTo>
                  <a:pt x="53" y="176"/>
                </a:lnTo>
                <a:lnTo>
                  <a:pt x="43" y="174"/>
                </a:lnTo>
                <a:lnTo>
                  <a:pt x="35" y="173"/>
                </a:lnTo>
                <a:lnTo>
                  <a:pt x="28" y="171"/>
                </a:lnTo>
                <a:lnTo>
                  <a:pt x="22" y="167"/>
                </a:lnTo>
                <a:lnTo>
                  <a:pt x="17" y="165"/>
                </a:lnTo>
                <a:lnTo>
                  <a:pt x="13" y="163"/>
                </a:lnTo>
                <a:lnTo>
                  <a:pt x="9" y="161"/>
                </a:lnTo>
                <a:lnTo>
                  <a:pt x="5" y="157"/>
                </a:lnTo>
                <a:lnTo>
                  <a:pt x="3" y="156"/>
                </a:lnTo>
                <a:lnTo>
                  <a:pt x="3" y="156"/>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58" name="文本框 8"/>
          <p:cNvSpPr txBox="1">
            <a:spLocks noChangeArrowheads="1"/>
          </p:cNvSpPr>
          <p:nvPr/>
        </p:nvSpPr>
        <p:spPr bwMode="auto">
          <a:xfrm>
            <a:off x="1409116" y="1196752"/>
            <a:ext cx="2360614"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6600">
                <a:solidFill>
                  <a:srgbClr val="FF0000"/>
                </a:solidFill>
                <a:latin typeface="汉语拼音" panose="020B0604020202020204" pitchFamily="34" charset="0"/>
                <a:ea typeface="GB Pinyinok-B" panose="02010601030101010101" pitchFamily="2" charset="-122"/>
                <a:cs typeface="汉语拼音" panose="020B0604020202020204" pitchFamily="34" charset="0"/>
              </a:rPr>
              <a:t>méi</a:t>
            </a:r>
            <a:endParaRPr lang="en-US" altLang="zh-CN" sz="6600">
              <a:solidFill>
                <a:srgbClr val="FF0000"/>
              </a:solidFill>
              <a:latin typeface="汉语拼音" panose="020B0604020202020204" pitchFamily="34" charset="0"/>
              <a:ea typeface="GB Pinyinok-B" panose="02010601030101010101" pitchFamily="2" charset="-122"/>
              <a:cs typeface="汉语拼音" panose="020B0604020202020204" pitchFamily="34" charset="0"/>
            </a:endParaRPr>
          </a:p>
        </p:txBody>
      </p:sp>
      <p:pic>
        <p:nvPicPr>
          <p:cNvPr id="59" name="图片 5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03648" y="2335791"/>
            <a:ext cx="2371550" cy="2383743"/>
          </a:xfrm>
          <a:prstGeom prst="rect">
            <a:avLst/>
          </a:prstGeom>
        </p:spPr>
      </p:pic>
      <p:grpSp>
        <p:nvGrpSpPr>
          <p:cNvPr id="60" name="组合 59"/>
          <p:cNvGrpSpPr/>
          <p:nvPr/>
        </p:nvGrpSpPr>
        <p:grpSpPr>
          <a:xfrm>
            <a:off x="1799687" y="2562072"/>
            <a:ext cx="1800000" cy="1800000"/>
            <a:chOff x="7462836" y="1871440"/>
            <a:chExt cx="1738312" cy="1751012"/>
          </a:xfrm>
          <a:solidFill>
            <a:schemeClr val="tx1"/>
          </a:solidFill>
        </p:grpSpPr>
        <p:sp>
          <p:nvSpPr>
            <p:cNvPr id="61" name="Freeform 73"/>
            <p:cNvSpPr/>
            <p:nvPr/>
          </p:nvSpPr>
          <p:spPr bwMode="auto">
            <a:xfrm>
              <a:off x="7470773" y="1952402"/>
              <a:ext cx="390525" cy="1516063"/>
            </a:xfrm>
            <a:custGeom>
              <a:avLst/>
              <a:gdLst>
                <a:gd name="T0" fmla="*/ 0 w 246"/>
                <a:gd name="T1" fmla="*/ 950 h 955"/>
                <a:gd name="T2" fmla="*/ 4 w 246"/>
                <a:gd name="T3" fmla="*/ 938 h 955"/>
                <a:gd name="T4" fmla="*/ 14 w 246"/>
                <a:gd name="T5" fmla="*/ 921 h 955"/>
                <a:gd name="T6" fmla="*/ 28 w 246"/>
                <a:gd name="T7" fmla="*/ 898 h 955"/>
                <a:gd name="T8" fmla="*/ 45 w 246"/>
                <a:gd name="T9" fmla="*/ 870 h 955"/>
                <a:gd name="T10" fmla="*/ 74 w 246"/>
                <a:gd name="T11" fmla="*/ 825 h 955"/>
                <a:gd name="T12" fmla="*/ 114 w 246"/>
                <a:gd name="T13" fmla="*/ 748 h 955"/>
                <a:gd name="T14" fmla="*/ 144 w 246"/>
                <a:gd name="T15" fmla="*/ 659 h 955"/>
                <a:gd name="T16" fmla="*/ 162 w 246"/>
                <a:gd name="T17" fmla="*/ 562 h 955"/>
                <a:gd name="T18" fmla="*/ 175 w 246"/>
                <a:gd name="T19" fmla="*/ 464 h 955"/>
                <a:gd name="T20" fmla="*/ 178 w 246"/>
                <a:gd name="T21" fmla="*/ 367 h 955"/>
                <a:gd name="T22" fmla="*/ 178 w 246"/>
                <a:gd name="T23" fmla="*/ 274 h 955"/>
                <a:gd name="T24" fmla="*/ 176 w 246"/>
                <a:gd name="T25" fmla="*/ 193 h 955"/>
                <a:gd name="T26" fmla="*/ 173 w 246"/>
                <a:gd name="T27" fmla="*/ 135 h 955"/>
                <a:gd name="T28" fmla="*/ 168 w 246"/>
                <a:gd name="T29" fmla="*/ 105 h 955"/>
                <a:gd name="T30" fmla="*/ 165 w 246"/>
                <a:gd name="T31" fmla="*/ 82 h 955"/>
                <a:gd name="T32" fmla="*/ 159 w 246"/>
                <a:gd name="T33" fmla="*/ 63 h 955"/>
                <a:gd name="T34" fmla="*/ 153 w 246"/>
                <a:gd name="T35" fmla="*/ 51 h 955"/>
                <a:gd name="T36" fmla="*/ 147 w 246"/>
                <a:gd name="T37" fmla="*/ 43 h 955"/>
                <a:gd name="T38" fmla="*/ 133 w 246"/>
                <a:gd name="T39" fmla="*/ 33 h 955"/>
                <a:gd name="T40" fmla="*/ 127 w 246"/>
                <a:gd name="T41" fmla="*/ 20 h 955"/>
                <a:gd name="T42" fmla="*/ 130 w 246"/>
                <a:gd name="T43" fmla="*/ 6 h 955"/>
                <a:gd name="T44" fmla="*/ 145 w 246"/>
                <a:gd name="T45" fmla="*/ 0 h 955"/>
                <a:gd name="T46" fmla="*/ 172 w 246"/>
                <a:gd name="T47" fmla="*/ 6 h 955"/>
                <a:gd name="T48" fmla="*/ 204 w 246"/>
                <a:gd name="T49" fmla="*/ 22 h 955"/>
                <a:gd name="T50" fmla="*/ 226 w 246"/>
                <a:gd name="T51" fmla="*/ 33 h 955"/>
                <a:gd name="T52" fmla="*/ 237 w 246"/>
                <a:gd name="T53" fmla="*/ 43 h 955"/>
                <a:gd name="T54" fmla="*/ 241 w 246"/>
                <a:gd name="T55" fmla="*/ 57 h 955"/>
                <a:gd name="T56" fmla="*/ 246 w 246"/>
                <a:gd name="T57" fmla="*/ 82 h 955"/>
                <a:gd name="T58" fmla="*/ 244 w 246"/>
                <a:gd name="T59" fmla="*/ 116 h 955"/>
                <a:gd name="T60" fmla="*/ 243 w 246"/>
                <a:gd name="T61" fmla="*/ 163 h 955"/>
                <a:gd name="T62" fmla="*/ 241 w 246"/>
                <a:gd name="T63" fmla="*/ 220 h 955"/>
                <a:gd name="T64" fmla="*/ 241 w 246"/>
                <a:gd name="T65" fmla="*/ 266 h 955"/>
                <a:gd name="T66" fmla="*/ 240 w 246"/>
                <a:gd name="T67" fmla="*/ 306 h 955"/>
                <a:gd name="T68" fmla="*/ 238 w 246"/>
                <a:gd name="T69" fmla="*/ 353 h 955"/>
                <a:gd name="T70" fmla="*/ 235 w 246"/>
                <a:gd name="T71" fmla="*/ 404 h 955"/>
                <a:gd name="T72" fmla="*/ 232 w 246"/>
                <a:gd name="T73" fmla="*/ 461 h 955"/>
                <a:gd name="T74" fmla="*/ 226 w 246"/>
                <a:gd name="T75" fmla="*/ 522 h 955"/>
                <a:gd name="T76" fmla="*/ 220 w 246"/>
                <a:gd name="T77" fmla="*/ 580 h 955"/>
                <a:gd name="T78" fmla="*/ 210 w 246"/>
                <a:gd name="T79" fmla="*/ 633 h 955"/>
                <a:gd name="T80" fmla="*/ 199 w 246"/>
                <a:gd name="T81" fmla="*/ 681 h 955"/>
                <a:gd name="T82" fmla="*/ 185 w 246"/>
                <a:gd name="T83" fmla="*/ 724 h 955"/>
                <a:gd name="T84" fmla="*/ 168 w 246"/>
                <a:gd name="T85" fmla="*/ 760 h 955"/>
                <a:gd name="T86" fmla="*/ 131 w 246"/>
                <a:gd name="T87" fmla="*/ 823 h 955"/>
                <a:gd name="T88" fmla="*/ 91 w 246"/>
                <a:gd name="T89" fmla="*/ 878 h 955"/>
                <a:gd name="T90" fmla="*/ 57 w 246"/>
                <a:gd name="T91" fmla="*/ 915 h 955"/>
                <a:gd name="T92" fmla="*/ 40 w 246"/>
                <a:gd name="T93" fmla="*/ 932 h 955"/>
                <a:gd name="T94" fmla="*/ 24 w 246"/>
                <a:gd name="T95" fmla="*/ 944 h 955"/>
                <a:gd name="T96" fmla="*/ 14 w 246"/>
                <a:gd name="T97" fmla="*/ 952 h 955"/>
                <a:gd name="T98" fmla="*/ 4 w 246"/>
                <a:gd name="T99" fmla="*/ 955 h 955"/>
                <a:gd name="T100" fmla="*/ 0 w 246"/>
                <a:gd name="T101" fmla="*/ 955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955">
                  <a:moveTo>
                    <a:pt x="0" y="955"/>
                  </a:moveTo>
                  <a:lnTo>
                    <a:pt x="0" y="952"/>
                  </a:lnTo>
                  <a:lnTo>
                    <a:pt x="0" y="950"/>
                  </a:lnTo>
                  <a:lnTo>
                    <a:pt x="1" y="947"/>
                  </a:lnTo>
                  <a:lnTo>
                    <a:pt x="1" y="943"/>
                  </a:lnTo>
                  <a:lnTo>
                    <a:pt x="4" y="938"/>
                  </a:lnTo>
                  <a:lnTo>
                    <a:pt x="6" y="933"/>
                  </a:lnTo>
                  <a:lnTo>
                    <a:pt x="9" y="927"/>
                  </a:lnTo>
                  <a:lnTo>
                    <a:pt x="14" y="921"/>
                  </a:lnTo>
                  <a:lnTo>
                    <a:pt x="17" y="913"/>
                  </a:lnTo>
                  <a:lnTo>
                    <a:pt x="21" y="905"/>
                  </a:lnTo>
                  <a:lnTo>
                    <a:pt x="28" y="898"/>
                  </a:lnTo>
                  <a:lnTo>
                    <a:pt x="32" y="888"/>
                  </a:lnTo>
                  <a:lnTo>
                    <a:pt x="38" y="879"/>
                  </a:lnTo>
                  <a:lnTo>
                    <a:pt x="45" y="870"/>
                  </a:lnTo>
                  <a:lnTo>
                    <a:pt x="52" y="859"/>
                  </a:lnTo>
                  <a:lnTo>
                    <a:pt x="60" y="848"/>
                  </a:lnTo>
                  <a:lnTo>
                    <a:pt x="74" y="825"/>
                  </a:lnTo>
                  <a:lnTo>
                    <a:pt x="88" y="800"/>
                  </a:lnTo>
                  <a:lnTo>
                    <a:pt x="102" y="775"/>
                  </a:lnTo>
                  <a:lnTo>
                    <a:pt x="114" y="748"/>
                  </a:lnTo>
                  <a:lnTo>
                    <a:pt x="125" y="720"/>
                  </a:lnTo>
                  <a:lnTo>
                    <a:pt x="134" y="690"/>
                  </a:lnTo>
                  <a:lnTo>
                    <a:pt x="144" y="659"/>
                  </a:lnTo>
                  <a:lnTo>
                    <a:pt x="151" y="627"/>
                  </a:lnTo>
                  <a:lnTo>
                    <a:pt x="158" y="594"/>
                  </a:lnTo>
                  <a:lnTo>
                    <a:pt x="162" y="562"/>
                  </a:lnTo>
                  <a:lnTo>
                    <a:pt x="167" y="529"/>
                  </a:lnTo>
                  <a:lnTo>
                    <a:pt x="172" y="497"/>
                  </a:lnTo>
                  <a:lnTo>
                    <a:pt x="175" y="464"/>
                  </a:lnTo>
                  <a:lnTo>
                    <a:pt x="176" y="432"/>
                  </a:lnTo>
                  <a:lnTo>
                    <a:pt x="178" y="399"/>
                  </a:lnTo>
                  <a:lnTo>
                    <a:pt x="178" y="367"/>
                  </a:lnTo>
                  <a:lnTo>
                    <a:pt x="178" y="334"/>
                  </a:lnTo>
                  <a:lnTo>
                    <a:pt x="178" y="303"/>
                  </a:lnTo>
                  <a:lnTo>
                    <a:pt x="178" y="274"/>
                  </a:lnTo>
                  <a:lnTo>
                    <a:pt x="178" y="246"/>
                  </a:lnTo>
                  <a:lnTo>
                    <a:pt x="176" y="218"/>
                  </a:lnTo>
                  <a:lnTo>
                    <a:pt x="176" y="193"/>
                  </a:lnTo>
                  <a:lnTo>
                    <a:pt x="175" y="169"/>
                  </a:lnTo>
                  <a:lnTo>
                    <a:pt x="173" y="146"/>
                  </a:lnTo>
                  <a:lnTo>
                    <a:pt x="173" y="135"/>
                  </a:lnTo>
                  <a:lnTo>
                    <a:pt x="172" y="124"/>
                  </a:lnTo>
                  <a:lnTo>
                    <a:pt x="170" y="115"/>
                  </a:lnTo>
                  <a:lnTo>
                    <a:pt x="168" y="105"/>
                  </a:lnTo>
                  <a:lnTo>
                    <a:pt x="168" y="98"/>
                  </a:lnTo>
                  <a:lnTo>
                    <a:pt x="167" y="90"/>
                  </a:lnTo>
                  <a:lnTo>
                    <a:pt x="165" y="82"/>
                  </a:lnTo>
                  <a:lnTo>
                    <a:pt x="164" y="76"/>
                  </a:lnTo>
                  <a:lnTo>
                    <a:pt x="161" y="70"/>
                  </a:lnTo>
                  <a:lnTo>
                    <a:pt x="159" y="63"/>
                  </a:lnTo>
                  <a:lnTo>
                    <a:pt x="158" y="59"/>
                  </a:lnTo>
                  <a:lnTo>
                    <a:pt x="156" y="54"/>
                  </a:lnTo>
                  <a:lnTo>
                    <a:pt x="153" y="51"/>
                  </a:lnTo>
                  <a:lnTo>
                    <a:pt x="151" y="48"/>
                  </a:lnTo>
                  <a:lnTo>
                    <a:pt x="148" y="45"/>
                  </a:lnTo>
                  <a:lnTo>
                    <a:pt x="147" y="43"/>
                  </a:lnTo>
                  <a:lnTo>
                    <a:pt x="141" y="40"/>
                  </a:lnTo>
                  <a:lnTo>
                    <a:pt x="137" y="36"/>
                  </a:lnTo>
                  <a:lnTo>
                    <a:pt x="133" y="33"/>
                  </a:lnTo>
                  <a:lnTo>
                    <a:pt x="130" y="29"/>
                  </a:lnTo>
                  <a:lnTo>
                    <a:pt x="128" y="25"/>
                  </a:lnTo>
                  <a:lnTo>
                    <a:pt x="127" y="20"/>
                  </a:lnTo>
                  <a:lnTo>
                    <a:pt x="127" y="16"/>
                  </a:lnTo>
                  <a:lnTo>
                    <a:pt x="128" y="11"/>
                  </a:lnTo>
                  <a:lnTo>
                    <a:pt x="130" y="6"/>
                  </a:lnTo>
                  <a:lnTo>
                    <a:pt x="134" y="3"/>
                  </a:lnTo>
                  <a:lnTo>
                    <a:pt x="139" y="2"/>
                  </a:lnTo>
                  <a:lnTo>
                    <a:pt x="145" y="0"/>
                  </a:lnTo>
                  <a:lnTo>
                    <a:pt x="153" y="2"/>
                  </a:lnTo>
                  <a:lnTo>
                    <a:pt x="161" y="3"/>
                  </a:lnTo>
                  <a:lnTo>
                    <a:pt x="172" y="6"/>
                  </a:lnTo>
                  <a:lnTo>
                    <a:pt x="182" y="11"/>
                  </a:lnTo>
                  <a:lnTo>
                    <a:pt x="193" y="17"/>
                  </a:lnTo>
                  <a:lnTo>
                    <a:pt x="204" y="22"/>
                  </a:lnTo>
                  <a:lnTo>
                    <a:pt x="213" y="25"/>
                  </a:lnTo>
                  <a:lnTo>
                    <a:pt x="220" y="29"/>
                  </a:lnTo>
                  <a:lnTo>
                    <a:pt x="226" y="33"/>
                  </a:lnTo>
                  <a:lnTo>
                    <a:pt x="232" y="37"/>
                  </a:lnTo>
                  <a:lnTo>
                    <a:pt x="235" y="40"/>
                  </a:lnTo>
                  <a:lnTo>
                    <a:pt x="237" y="43"/>
                  </a:lnTo>
                  <a:lnTo>
                    <a:pt x="238" y="48"/>
                  </a:lnTo>
                  <a:lnTo>
                    <a:pt x="240" y="53"/>
                  </a:lnTo>
                  <a:lnTo>
                    <a:pt x="241" y="57"/>
                  </a:lnTo>
                  <a:lnTo>
                    <a:pt x="243" y="65"/>
                  </a:lnTo>
                  <a:lnTo>
                    <a:pt x="244" y="73"/>
                  </a:lnTo>
                  <a:lnTo>
                    <a:pt x="246" y="82"/>
                  </a:lnTo>
                  <a:lnTo>
                    <a:pt x="246" y="93"/>
                  </a:lnTo>
                  <a:lnTo>
                    <a:pt x="246" y="104"/>
                  </a:lnTo>
                  <a:lnTo>
                    <a:pt x="244" y="116"/>
                  </a:lnTo>
                  <a:lnTo>
                    <a:pt x="244" y="130"/>
                  </a:lnTo>
                  <a:lnTo>
                    <a:pt x="243" y="146"/>
                  </a:lnTo>
                  <a:lnTo>
                    <a:pt x="243" y="163"/>
                  </a:lnTo>
                  <a:lnTo>
                    <a:pt x="241" y="181"/>
                  </a:lnTo>
                  <a:lnTo>
                    <a:pt x="241" y="200"/>
                  </a:lnTo>
                  <a:lnTo>
                    <a:pt x="241" y="220"/>
                  </a:lnTo>
                  <a:lnTo>
                    <a:pt x="241" y="243"/>
                  </a:lnTo>
                  <a:lnTo>
                    <a:pt x="241" y="254"/>
                  </a:lnTo>
                  <a:lnTo>
                    <a:pt x="241" y="266"/>
                  </a:lnTo>
                  <a:lnTo>
                    <a:pt x="241" y="279"/>
                  </a:lnTo>
                  <a:lnTo>
                    <a:pt x="241" y="293"/>
                  </a:lnTo>
                  <a:lnTo>
                    <a:pt x="240" y="306"/>
                  </a:lnTo>
                  <a:lnTo>
                    <a:pt x="240" y="322"/>
                  </a:lnTo>
                  <a:lnTo>
                    <a:pt x="240" y="337"/>
                  </a:lnTo>
                  <a:lnTo>
                    <a:pt x="238" y="353"/>
                  </a:lnTo>
                  <a:lnTo>
                    <a:pt x="237" y="370"/>
                  </a:lnTo>
                  <a:lnTo>
                    <a:pt x="237" y="387"/>
                  </a:lnTo>
                  <a:lnTo>
                    <a:pt x="235" y="404"/>
                  </a:lnTo>
                  <a:lnTo>
                    <a:pt x="233" y="423"/>
                  </a:lnTo>
                  <a:lnTo>
                    <a:pt x="232" y="441"/>
                  </a:lnTo>
                  <a:lnTo>
                    <a:pt x="232" y="461"/>
                  </a:lnTo>
                  <a:lnTo>
                    <a:pt x="230" y="481"/>
                  </a:lnTo>
                  <a:lnTo>
                    <a:pt x="229" y="501"/>
                  </a:lnTo>
                  <a:lnTo>
                    <a:pt x="226" y="522"/>
                  </a:lnTo>
                  <a:lnTo>
                    <a:pt x="224" y="542"/>
                  </a:lnTo>
                  <a:lnTo>
                    <a:pt x="223" y="562"/>
                  </a:lnTo>
                  <a:lnTo>
                    <a:pt x="220" y="580"/>
                  </a:lnTo>
                  <a:lnTo>
                    <a:pt x="216" y="599"/>
                  </a:lnTo>
                  <a:lnTo>
                    <a:pt x="213" y="616"/>
                  </a:lnTo>
                  <a:lnTo>
                    <a:pt x="210" y="633"/>
                  </a:lnTo>
                  <a:lnTo>
                    <a:pt x="207" y="650"/>
                  </a:lnTo>
                  <a:lnTo>
                    <a:pt x="202" y="666"/>
                  </a:lnTo>
                  <a:lnTo>
                    <a:pt x="199" y="681"/>
                  </a:lnTo>
                  <a:lnTo>
                    <a:pt x="195" y="696"/>
                  </a:lnTo>
                  <a:lnTo>
                    <a:pt x="190" y="710"/>
                  </a:lnTo>
                  <a:lnTo>
                    <a:pt x="185" y="724"/>
                  </a:lnTo>
                  <a:lnTo>
                    <a:pt x="179" y="737"/>
                  </a:lnTo>
                  <a:lnTo>
                    <a:pt x="175" y="749"/>
                  </a:lnTo>
                  <a:lnTo>
                    <a:pt x="168" y="760"/>
                  </a:lnTo>
                  <a:lnTo>
                    <a:pt x="158" y="783"/>
                  </a:lnTo>
                  <a:lnTo>
                    <a:pt x="144" y="803"/>
                  </a:lnTo>
                  <a:lnTo>
                    <a:pt x="131" y="823"/>
                  </a:lnTo>
                  <a:lnTo>
                    <a:pt x="119" y="844"/>
                  </a:lnTo>
                  <a:lnTo>
                    <a:pt x="105" y="861"/>
                  </a:lnTo>
                  <a:lnTo>
                    <a:pt x="91" y="878"/>
                  </a:lnTo>
                  <a:lnTo>
                    <a:pt x="77" y="893"/>
                  </a:lnTo>
                  <a:lnTo>
                    <a:pt x="65" y="909"/>
                  </a:lnTo>
                  <a:lnTo>
                    <a:pt x="57" y="915"/>
                  </a:lnTo>
                  <a:lnTo>
                    <a:pt x="51" y="921"/>
                  </a:lnTo>
                  <a:lnTo>
                    <a:pt x="45" y="927"/>
                  </a:lnTo>
                  <a:lnTo>
                    <a:pt x="40" y="932"/>
                  </a:lnTo>
                  <a:lnTo>
                    <a:pt x="34" y="936"/>
                  </a:lnTo>
                  <a:lnTo>
                    <a:pt x="29" y="941"/>
                  </a:lnTo>
                  <a:lnTo>
                    <a:pt x="24" y="944"/>
                  </a:lnTo>
                  <a:lnTo>
                    <a:pt x="20" y="947"/>
                  </a:lnTo>
                  <a:lnTo>
                    <a:pt x="17" y="950"/>
                  </a:lnTo>
                  <a:lnTo>
                    <a:pt x="14" y="952"/>
                  </a:lnTo>
                  <a:lnTo>
                    <a:pt x="9" y="953"/>
                  </a:lnTo>
                  <a:lnTo>
                    <a:pt x="7" y="955"/>
                  </a:lnTo>
                  <a:lnTo>
                    <a:pt x="4" y="955"/>
                  </a:lnTo>
                  <a:lnTo>
                    <a:pt x="3" y="955"/>
                  </a:lnTo>
                  <a:lnTo>
                    <a:pt x="1" y="955"/>
                  </a:lnTo>
                  <a:lnTo>
                    <a:pt x="0" y="955"/>
                  </a:lnTo>
                  <a:lnTo>
                    <a:pt x="0" y="955"/>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62" name="Freeform 74"/>
            <p:cNvSpPr/>
            <p:nvPr/>
          </p:nvSpPr>
          <p:spPr bwMode="auto">
            <a:xfrm>
              <a:off x="7797798" y="2190527"/>
              <a:ext cx="304800" cy="300038"/>
            </a:xfrm>
            <a:custGeom>
              <a:avLst/>
              <a:gdLst>
                <a:gd name="T0" fmla="*/ 9 w 192"/>
                <a:gd name="T1" fmla="*/ 175 h 189"/>
                <a:gd name="T2" fmla="*/ 26 w 192"/>
                <a:gd name="T3" fmla="*/ 158 h 189"/>
                <a:gd name="T4" fmla="*/ 41 w 192"/>
                <a:gd name="T5" fmla="*/ 141 h 189"/>
                <a:gd name="T6" fmla="*/ 62 w 192"/>
                <a:gd name="T7" fmla="*/ 119 h 189"/>
                <a:gd name="T8" fmla="*/ 83 w 192"/>
                <a:gd name="T9" fmla="*/ 93 h 189"/>
                <a:gd name="T10" fmla="*/ 100 w 192"/>
                <a:gd name="T11" fmla="*/ 74 h 189"/>
                <a:gd name="T12" fmla="*/ 111 w 192"/>
                <a:gd name="T13" fmla="*/ 57 h 189"/>
                <a:gd name="T14" fmla="*/ 117 w 192"/>
                <a:gd name="T15" fmla="*/ 42 h 189"/>
                <a:gd name="T16" fmla="*/ 119 w 192"/>
                <a:gd name="T17" fmla="*/ 30 h 189"/>
                <a:gd name="T18" fmla="*/ 119 w 192"/>
                <a:gd name="T19" fmla="*/ 19 h 189"/>
                <a:gd name="T20" fmla="*/ 116 w 192"/>
                <a:gd name="T21" fmla="*/ 13 h 189"/>
                <a:gd name="T22" fmla="*/ 116 w 192"/>
                <a:gd name="T23" fmla="*/ 8 h 189"/>
                <a:gd name="T24" fmla="*/ 119 w 192"/>
                <a:gd name="T25" fmla="*/ 3 h 189"/>
                <a:gd name="T26" fmla="*/ 127 w 192"/>
                <a:gd name="T27" fmla="*/ 0 h 189"/>
                <a:gd name="T28" fmla="*/ 134 w 192"/>
                <a:gd name="T29" fmla="*/ 0 h 189"/>
                <a:gd name="T30" fmla="*/ 144 w 192"/>
                <a:gd name="T31" fmla="*/ 3 h 189"/>
                <a:gd name="T32" fmla="*/ 156 w 192"/>
                <a:gd name="T33" fmla="*/ 9 h 189"/>
                <a:gd name="T34" fmla="*/ 168 w 192"/>
                <a:gd name="T35" fmla="*/ 19 h 189"/>
                <a:gd name="T36" fmla="*/ 178 w 192"/>
                <a:gd name="T37" fmla="*/ 28 h 189"/>
                <a:gd name="T38" fmla="*/ 184 w 192"/>
                <a:gd name="T39" fmla="*/ 37 h 189"/>
                <a:gd name="T40" fmla="*/ 188 w 192"/>
                <a:gd name="T41" fmla="*/ 45 h 189"/>
                <a:gd name="T42" fmla="*/ 192 w 192"/>
                <a:gd name="T43" fmla="*/ 56 h 189"/>
                <a:gd name="T44" fmla="*/ 188 w 192"/>
                <a:gd name="T45" fmla="*/ 67 h 189"/>
                <a:gd name="T46" fmla="*/ 179 w 192"/>
                <a:gd name="T47" fmla="*/ 79 h 189"/>
                <a:gd name="T48" fmla="*/ 170 w 192"/>
                <a:gd name="T49" fmla="*/ 90 h 189"/>
                <a:gd name="T50" fmla="*/ 161 w 192"/>
                <a:gd name="T51" fmla="*/ 98 h 189"/>
                <a:gd name="T52" fmla="*/ 151 w 192"/>
                <a:gd name="T53" fmla="*/ 107 h 189"/>
                <a:gd name="T54" fmla="*/ 122 w 192"/>
                <a:gd name="T55" fmla="*/ 129 h 189"/>
                <a:gd name="T56" fmla="*/ 99 w 192"/>
                <a:gd name="T57" fmla="*/ 144 h 189"/>
                <a:gd name="T58" fmla="*/ 75 w 192"/>
                <a:gd name="T59" fmla="*/ 160 h 189"/>
                <a:gd name="T60" fmla="*/ 54 w 192"/>
                <a:gd name="T61" fmla="*/ 172 h 189"/>
                <a:gd name="T62" fmla="*/ 35 w 192"/>
                <a:gd name="T63" fmla="*/ 183 h 189"/>
                <a:gd name="T64" fmla="*/ 20 w 192"/>
                <a:gd name="T65" fmla="*/ 189 h 189"/>
                <a:gd name="T66" fmla="*/ 7 w 192"/>
                <a:gd name="T67" fmla="*/ 189 h 189"/>
                <a:gd name="T68" fmla="*/ 0 w 192"/>
                <a:gd name="T69" fmla="*/ 18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2" h="189">
                  <a:moveTo>
                    <a:pt x="0" y="184"/>
                  </a:moveTo>
                  <a:lnTo>
                    <a:pt x="9" y="175"/>
                  </a:lnTo>
                  <a:lnTo>
                    <a:pt x="17" y="166"/>
                  </a:lnTo>
                  <a:lnTo>
                    <a:pt x="26" y="158"/>
                  </a:lnTo>
                  <a:lnTo>
                    <a:pt x="34" y="149"/>
                  </a:lnTo>
                  <a:lnTo>
                    <a:pt x="41" y="141"/>
                  </a:lnTo>
                  <a:lnTo>
                    <a:pt x="48" y="133"/>
                  </a:lnTo>
                  <a:lnTo>
                    <a:pt x="62" y="119"/>
                  </a:lnTo>
                  <a:lnTo>
                    <a:pt x="72" y="105"/>
                  </a:lnTo>
                  <a:lnTo>
                    <a:pt x="83" y="93"/>
                  </a:lnTo>
                  <a:lnTo>
                    <a:pt x="92" y="84"/>
                  </a:lnTo>
                  <a:lnTo>
                    <a:pt x="100" y="74"/>
                  </a:lnTo>
                  <a:lnTo>
                    <a:pt x="106" y="65"/>
                  </a:lnTo>
                  <a:lnTo>
                    <a:pt x="111" y="57"/>
                  </a:lnTo>
                  <a:lnTo>
                    <a:pt x="114" y="50"/>
                  </a:lnTo>
                  <a:lnTo>
                    <a:pt x="117" y="42"/>
                  </a:lnTo>
                  <a:lnTo>
                    <a:pt x="119" y="36"/>
                  </a:lnTo>
                  <a:lnTo>
                    <a:pt x="119" y="30"/>
                  </a:lnTo>
                  <a:lnTo>
                    <a:pt x="119" y="23"/>
                  </a:lnTo>
                  <a:lnTo>
                    <a:pt x="119" y="19"/>
                  </a:lnTo>
                  <a:lnTo>
                    <a:pt x="117" y="16"/>
                  </a:lnTo>
                  <a:lnTo>
                    <a:pt x="116" y="13"/>
                  </a:lnTo>
                  <a:lnTo>
                    <a:pt x="116" y="9"/>
                  </a:lnTo>
                  <a:lnTo>
                    <a:pt x="116" y="8"/>
                  </a:lnTo>
                  <a:lnTo>
                    <a:pt x="117" y="5"/>
                  </a:lnTo>
                  <a:lnTo>
                    <a:pt x="119" y="3"/>
                  </a:lnTo>
                  <a:lnTo>
                    <a:pt x="122" y="2"/>
                  </a:lnTo>
                  <a:lnTo>
                    <a:pt x="127" y="0"/>
                  </a:lnTo>
                  <a:lnTo>
                    <a:pt x="131" y="0"/>
                  </a:lnTo>
                  <a:lnTo>
                    <a:pt x="134" y="0"/>
                  </a:lnTo>
                  <a:lnTo>
                    <a:pt x="139" y="2"/>
                  </a:lnTo>
                  <a:lnTo>
                    <a:pt x="144" y="3"/>
                  </a:lnTo>
                  <a:lnTo>
                    <a:pt x="150" y="6"/>
                  </a:lnTo>
                  <a:lnTo>
                    <a:pt x="156" y="9"/>
                  </a:lnTo>
                  <a:lnTo>
                    <a:pt x="162" y="14"/>
                  </a:lnTo>
                  <a:lnTo>
                    <a:pt x="168" y="19"/>
                  </a:lnTo>
                  <a:lnTo>
                    <a:pt x="173" y="23"/>
                  </a:lnTo>
                  <a:lnTo>
                    <a:pt x="178" y="28"/>
                  </a:lnTo>
                  <a:lnTo>
                    <a:pt x="181" y="33"/>
                  </a:lnTo>
                  <a:lnTo>
                    <a:pt x="184" y="37"/>
                  </a:lnTo>
                  <a:lnTo>
                    <a:pt x="187" y="42"/>
                  </a:lnTo>
                  <a:lnTo>
                    <a:pt x="188" y="45"/>
                  </a:lnTo>
                  <a:lnTo>
                    <a:pt x="190" y="51"/>
                  </a:lnTo>
                  <a:lnTo>
                    <a:pt x="192" y="56"/>
                  </a:lnTo>
                  <a:lnTo>
                    <a:pt x="190" y="61"/>
                  </a:lnTo>
                  <a:lnTo>
                    <a:pt x="188" y="67"/>
                  </a:lnTo>
                  <a:lnTo>
                    <a:pt x="185" y="73"/>
                  </a:lnTo>
                  <a:lnTo>
                    <a:pt x="179" y="79"/>
                  </a:lnTo>
                  <a:lnTo>
                    <a:pt x="173" y="87"/>
                  </a:lnTo>
                  <a:lnTo>
                    <a:pt x="170" y="90"/>
                  </a:lnTo>
                  <a:lnTo>
                    <a:pt x="165" y="95"/>
                  </a:lnTo>
                  <a:lnTo>
                    <a:pt x="161" y="98"/>
                  </a:lnTo>
                  <a:lnTo>
                    <a:pt x="156" y="102"/>
                  </a:lnTo>
                  <a:lnTo>
                    <a:pt x="151" y="107"/>
                  </a:lnTo>
                  <a:lnTo>
                    <a:pt x="145" y="112"/>
                  </a:lnTo>
                  <a:lnTo>
                    <a:pt x="122" y="129"/>
                  </a:lnTo>
                  <a:lnTo>
                    <a:pt x="109" y="136"/>
                  </a:lnTo>
                  <a:lnTo>
                    <a:pt x="99" y="144"/>
                  </a:lnTo>
                  <a:lnTo>
                    <a:pt x="86" y="152"/>
                  </a:lnTo>
                  <a:lnTo>
                    <a:pt x="75" y="160"/>
                  </a:lnTo>
                  <a:lnTo>
                    <a:pt x="65" y="166"/>
                  </a:lnTo>
                  <a:lnTo>
                    <a:pt x="54" y="172"/>
                  </a:lnTo>
                  <a:lnTo>
                    <a:pt x="44" y="178"/>
                  </a:lnTo>
                  <a:lnTo>
                    <a:pt x="35" y="183"/>
                  </a:lnTo>
                  <a:lnTo>
                    <a:pt x="27" y="186"/>
                  </a:lnTo>
                  <a:lnTo>
                    <a:pt x="20" y="189"/>
                  </a:lnTo>
                  <a:lnTo>
                    <a:pt x="14" y="189"/>
                  </a:lnTo>
                  <a:lnTo>
                    <a:pt x="7" y="189"/>
                  </a:lnTo>
                  <a:lnTo>
                    <a:pt x="3" y="187"/>
                  </a:lnTo>
                  <a:lnTo>
                    <a:pt x="0" y="184"/>
                  </a:lnTo>
                  <a:lnTo>
                    <a:pt x="0" y="184"/>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63" name="Freeform 75"/>
            <p:cNvSpPr/>
            <p:nvPr/>
          </p:nvSpPr>
          <p:spPr bwMode="auto">
            <a:xfrm>
              <a:off x="7797798" y="2917602"/>
              <a:ext cx="225425" cy="211138"/>
            </a:xfrm>
            <a:custGeom>
              <a:avLst/>
              <a:gdLst>
                <a:gd name="T0" fmla="*/ 127 w 142"/>
                <a:gd name="T1" fmla="*/ 70 h 133"/>
                <a:gd name="T2" fmla="*/ 131 w 142"/>
                <a:gd name="T3" fmla="*/ 76 h 133"/>
                <a:gd name="T4" fmla="*/ 136 w 142"/>
                <a:gd name="T5" fmla="*/ 82 h 133"/>
                <a:gd name="T6" fmla="*/ 139 w 142"/>
                <a:gd name="T7" fmla="*/ 88 h 133"/>
                <a:gd name="T8" fmla="*/ 140 w 142"/>
                <a:gd name="T9" fmla="*/ 95 h 133"/>
                <a:gd name="T10" fmla="*/ 142 w 142"/>
                <a:gd name="T11" fmla="*/ 99 h 133"/>
                <a:gd name="T12" fmla="*/ 142 w 142"/>
                <a:gd name="T13" fmla="*/ 106 h 133"/>
                <a:gd name="T14" fmla="*/ 142 w 142"/>
                <a:gd name="T15" fmla="*/ 110 h 133"/>
                <a:gd name="T16" fmla="*/ 140 w 142"/>
                <a:gd name="T17" fmla="*/ 116 h 133"/>
                <a:gd name="T18" fmla="*/ 139 w 142"/>
                <a:gd name="T19" fmla="*/ 121 h 133"/>
                <a:gd name="T20" fmla="*/ 136 w 142"/>
                <a:gd name="T21" fmla="*/ 124 h 133"/>
                <a:gd name="T22" fmla="*/ 134 w 142"/>
                <a:gd name="T23" fmla="*/ 127 h 133"/>
                <a:gd name="T24" fmla="*/ 131 w 142"/>
                <a:gd name="T25" fmla="*/ 130 h 133"/>
                <a:gd name="T26" fmla="*/ 130 w 142"/>
                <a:gd name="T27" fmla="*/ 132 h 133"/>
                <a:gd name="T28" fmla="*/ 127 w 142"/>
                <a:gd name="T29" fmla="*/ 133 h 133"/>
                <a:gd name="T30" fmla="*/ 125 w 142"/>
                <a:gd name="T31" fmla="*/ 133 h 133"/>
                <a:gd name="T32" fmla="*/ 122 w 142"/>
                <a:gd name="T33" fmla="*/ 133 h 133"/>
                <a:gd name="T34" fmla="*/ 119 w 142"/>
                <a:gd name="T35" fmla="*/ 133 h 133"/>
                <a:gd name="T36" fmla="*/ 114 w 142"/>
                <a:gd name="T37" fmla="*/ 132 h 133"/>
                <a:gd name="T38" fmla="*/ 109 w 142"/>
                <a:gd name="T39" fmla="*/ 130 h 133"/>
                <a:gd name="T40" fmla="*/ 105 w 142"/>
                <a:gd name="T41" fmla="*/ 126 h 133"/>
                <a:gd name="T42" fmla="*/ 99 w 142"/>
                <a:gd name="T43" fmla="*/ 123 h 133"/>
                <a:gd name="T44" fmla="*/ 92 w 142"/>
                <a:gd name="T45" fmla="*/ 116 h 133"/>
                <a:gd name="T46" fmla="*/ 85 w 142"/>
                <a:gd name="T47" fmla="*/ 110 h 133"/>
                <a:gd name="T48" fmla="*/ 77 w 142"/>
                <a:gd name="T49" fmla="*/ 101 h 133"/>
                <a:gd name="T50" fmla="*/ 68 w 142"/>
                <a:gd name="T51" fmla="*/ 93 h 133"/>
                <a:gd name="T52" fmla="*/ 60 w 142"/>
                <a:gd name="T53" fmla="*/ 85 h 133"/>
                <a:gd name="T54" fmla="*/ 51 w 142"/>
                <a:gd name="T55" fmla="*/ 75 h 133"/>
                <a:gd name="T56" fmla="*/ 41 w 142"/>
                <a:gd name="T57" fmla="*/ 62 h 133"/>
                <a:gd name="T58" fmla="*/ 37 w 142"/>
                <a:gd name="T59" fmla="*/ 56 h 133"/>
                <a:gd name="T60" fmla="*/ 32 w 142"/>
                <a:gd name="T61" fmla="*/ 50 h 133"/>
                <a:gd name="T62" fmla="*/ 26 w 142"/>
                <a:gd name="T63" fmla="*/ 42 h 133"/>
                <a:gd name="T64" fmla="*/ 21 w 142"/>
                <a:gd name="T65" fmla="*/ 34 h 133"/>
                <a:gd name="T66" fmla="*/ 17 w 142"/>
                <a:gd name="T67" fmla="*/ 27 h 133"/>
                <a:gd name="T68" fmla="*/ 10 w 142"/>
                <a:gd name="T69" fmla="*/ 19 h 133"/>
                <a:gd name="T70" fmla="*/ 6 w 142"/>
                <a:gd name="T71" fmla="*/ 10 h 133"/>
                <a:gd name="T72" fmla="*/ 0 w 142"/>
                <a:gd name="T73" fmla="*/ 0 h 133"/>
                <a:gd name="T74" fmla="*/ 7 w 142"/>
                <a:gd name="T75" fmla="*/ 0 h 133"/>
                <a:gd name="T76" fmla="*/ 17 w 142"/>
                <a:gd name="T77" fmla="*/ 0 h 133"/>
                <a:gd name="T78" fmla="*/ 26 w 142"/>
                <a:gd name="T79" fmla="*/ 2 h 133"/>
                <a:gd name="T80" fmla="*/ 37 w 142"/>
                <a:gd name="T81" fmla="*/ 3 h 133"/>
                <a:gd name="T82" fmla="*/ 46 w 142"/>
                <a:gd name="T83" fmla="*/ 6 h 133"/>
                <a:gd name="T84" fmla="*/ 57 w 142"/>
                <a:gd name="T85" fmla="*/ 10 h 133"/>
                <a:gd name="T86" fmla="*/ 66 w 142"/>
                <a:gd name="T87" fmla="*/ 14 h 133"/>
                <a:gd name="T88" fmla="*/ 77 w 142"/>
                <a:gd name="T89" fmla="*/ 19 h 133"/>
                <a:gd name="T90" fmla="*/ 85 w 142"/>
                <a:gd name="T91" fmla="*/ 23 h 133"/>
                <a:gd name="T92" fmla="*/ 92 w 142"/>
                <a:gd name="T93" fmla="*/ 30 h 133"/>
                <a:gd name="T94" fmla="*/ 100 w 142"/>
                <a:gd name="T95" fmla="*/ 34 h 133"/>
                <a:gd name="T96" fmla="*/ 106 w 142"/>
                <a:gd name="T97" fmla="*/ 41 h 133"/>
                <a:gd name="T98" fmla="*/ 113 w 142"/>
                <a:gd name="T99" fmla="*/ 47 h 133"/>
                <a:gd name="T100" fmla="*/ 119 w 142"/>
                <a:gd name="T101" fmla="*/ 53 h 133"/>
                <a:gd name="T102" fmla="*/ 123 w 142"/>
                <a:gd name="T103" fmla="*/ 61 h 133"/>
                <a:gd name="T104" fmla="*/ 127 w 142"/>
                <a:gd name="T105" fmla="*/ 70 h 133"/>
                <a:gd name="T106" fmla="*/ 127 w 142"/>
                <a:gd name="T107" fmla="*/ 7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 h="133">
                  <a:moveTo>
                    <a:pt x="127" y="70"/>
                  </a:moveTo>
                  <a:lnTo>
                    <a:pt x="131" y="76"/>
                  </a:lnTo>
                  <a:lnTo>
                    <a:pt x="136" y="82"/>
                  </a:lnTo>
                  <a:lnTo>
                    <a:pt x="139" y="88"/>
                  </a:lnTo>
                  <a:lnTo>
                    <a:pt x="140" y="95"/>
                  </a:lnTo>
                  <a:lnTo>
                    <a:pt x="142" y="99"/>
                  </a:lnTo>
                  <a:lnTo>
                    <a:pt x="142" y="106"/>
                  </a:lnTo>
                  <a:lnTo>
                    <a:pt x="142" y="110"/>
                  </a:lnTo>
                  <a:lnTo>
                    <a:pt x="140" y="116"/>
                  </a:lnTo>
                  <a:lnTo>
                    <a:pt x="139" y="121"/>
                  </a:lnTo>
                  <a:lnTo>
                    <a:pt x="136" y="124"/>
                  </a:lnTo>
                  <a:lnTo>
                    <a:pt x="134" y="127"/>
                  </a:lnTo>
                  <a:lnTo>
                    <a:pt x="131" y="130"/>
                  </a:lnTo>
                  <a:lnTo>
                    <a:pt x="130" y="132"/>
                  </a:lnTo>
                  <a:lnTo>
                    <a:pt x="127" y="133"/>
                  </a:lnTo>
                  <a:lnTo>
                    <a:pt x="125" y="133"/>
                  </a:lnTo>
                  <a:lnTo>
                    <a:pt x="122" y="133"/>
                  </a:lnTo>
                  <a:lnTo>
                    <a:pt x="119" y="133"/>
                  </a:lnTo>
                  <a:lnTo>
                    <a:pt x="114" y="132"/>
                  </a:lnTo>
                  <a:lnTo>
                    <a:pt x="109" y="130"/>
                  </a:lnTo>
                  <a:lnTo>
                    <a:pt x="105" y="126"/>
                  </a:lnTo>
                  <a:lnTo>
                    <a:pt x="99" y="123"/>
                  </a:lnTo>
                  <a:lnTo>
                    <a:pt x="92" y="116"/>
                  </a:lnTo>
                  <a:lnTo>
                    <a:pt x="85" y="110"/>
                  </a:lnTo>
                  <a:lnTo>
                    <a:pt x="77" y="101"/>
                  </a:lnTo>
                  <a:lnTo>
                    <a:pt x="68" y="93"/>
                  </a:lnTo>
                  <a:lnTo>
                    <a:pt x="60" y="85"/>
                  </a:lnTo>
                  <a:lnTo>
                    <a:pt x="51" y="75"/>
                  </a:lnTo>
                  <a:lnTo>
                    <a:pt x="41" y="62"/>
                  </a:lnTo>
                  <a:lnTo>
                    <a:pt x="37" y="56"/>
                  </a:lnTo>
                  <a:lnTo>
                    <a:pt x="32" y="50"/>
                  </a:lnTo>
                  <a:lnTo>
                    <a:pt x="26" y="42"/>
                  </a:lnTo>
                  <a:lnTo>
                    <a:pt x="21" y="34"/>
                  </a:lnTo>
                  <a:lnTo>
                    <a:pt x="17" y="27"/>
                  </a:lnTo>
                  <a:lnTo>
                    <a:pt x="10" y="19"/>
                  </a:lnTo>
                  <a:lnTo>
                    <a:pt x="6" y="10"/>
                  </a:lnTo>
                  <a:lnTo>
                    <a:pt x="0" y="0"/>
                  </a:lnTo>
                  <a:lnTo>
                    <a:pt x="7" y="0"/>
                  </a:lnTo>
                  <a:lnTo>
                    <a:pt x="17" y="0"/>
                  </a:lnTo>
                  <a:lnTo>
                    <a:pt x="26" y="2"/>
                  </a:lnTo>
                  <a:lnTo>
                    <a:pt x="37" y="3"/>
                  </a:lnTo>
                  <a:lnTo>
                    <a:pt x="46" y="6"/>
                  </a:lnTo>
                  <a:lnTo>
                    <a:pt x="57" y="10"/>
                  </a:lnTo>
                  <a:lnTo>
                    <a:pt x="66" y="14"/>
                  </a:lnTo>
                  <a:lnTo>
                    <a:pt x="77" y="19"/>
                  </a:lnTo>
                  <a:lnTo>
                    <a:pt x="85" y="23"/>
                  </a:lnTo>
                  <a:lnTo>
                    <a:pt x="92" y="30"/>
                  </a:lnTo>
                  <a:lnTo>
                    <a:pt x="100" y="34"/>
                  </a:lnTo>
                  <a:lnTo>
                    <a:pt x="106" y="41"/>
                  </a:lnTo>
                  <a:lnTo>
                    <a:pt x="113" y="47"/>
                  </a:lnTo>
                  <a:lnTo>
                    <a:pt x="119" y="53"/>
                  </a:lnTo>
                  <a:lnTo>
                    <a:pt x="123" y="61"/>
                  </a:lnTo>
                  <a:lnTo>
                    <a:pt x="127" y="70"/>
                  </a:lnTo>
                  <a:lnTo>
                    <a:pt x="127" y="70"/>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64" name="Freeform 76"/>
            <p:cNvSpPr/>
            <p:nvPr/>
          </p:nvSpPr>
          <p:spPr bwMode="auto">
            <a:xfrm>
              <a:off x="8193086" y="2047652"/>
              <a:ext cx="174625" cy="693738"/>
            </a:xfrm>
            <a:custGeom>
              <a:avLst/>
              <a:gdLst>
                <a:gd name="T0" fmla="*/ 11 w 110"/>
                <a:gd name="T1" fmla="*/ 31 h 437"/>
                <a:gd name="T2" fmla="*/ 3 w 110"/>
                <a:gd name="T3" fmla="*/ 24 h 437"/>
                <a:gd name="T4" fmla="*/ 0 w 110"/>
                <a:gd name="T5" fmla="*/ 17 h 437"/>
                <a:gd name="T6" fmla="*/ 0 w 110"/>
                <a:gd name="T7" fmla="*/ 10 h 437"/>
                <a:gd name="T8" fmla="*/ 3 w 110"/>
                <a:gd name="T9" fmla="*/ 3 h 437"/>
                <a:gd name="T10" fmla="*/ 11 w 110"/>
                <a:gd name="T11" fmla="*/ 0 h 437"/>
                <a:gd name="T12" fmla="*/ 23 w 110"/>
                <a:gd name="T13" fmla="*/ 0 h 437"/>
                <a:gd name="T14" fmla="*/ 35 w 110"/>
                <a:gd name="T15" fmla="*/ 2 h 437"/>
                <a:gd name="T16" fmla="*/ 45 w 110"/>
                <a:gd name="T17" fmla="*/ 5 h 437"/>
                <a:gd name="T18" fmla="*/ 62 w 110"/>
                <a:gd name="T19" fmla="*/ 10 h 437"/>
                <a:gd name="T20" fmla="*/ 82 w 110"/>
                <a:gd name="T21" fmla="*/ 17 h 437"/>
                <a:gd name="T22" fmla="*/ 94 w 110"/>
                <a:gd name="T23" fmla="*/ 24 h 437"/>
                <a:gd name="T24" fmla="*/ 104 w 110"/>
                <a:gd name="T25" fmla="*/ 28 h 437"/>
                <a:gd name="T26" fmla="*/ 107 w 110"/>
                <a:gd name="T27" fmla="*/ 31 h 437"/>
                <a:gd name="T28" fmla="*/ 108 w 110"/>
                <a:gd name="T29" fmla="*/ 38 h 437"/>
                <a:gd name="T30" fmla="*/ 108 w 110"/>
                <a:gd name="T31" fmla="*/ 45 h 437"/>
                <a:gd name="T32" fmla="*/ 110 w 110"/>
                <a:gd name="T33" fmla="*/ 55 h 437"/>
                <a:gd name="T34" fmla="*/ 110 w 110"/>
                <a:gd name="T35" fmla="*/ 67 h 437"/>
                <a:gd name="T36" fmla="*/ 108 w 110"/>
                <a:gd name="T37" fmla="*/ 81 h 437"/>
                <a:gd name="T38" fmla="*/ 108 w 110"/>
                <a:gd name="T39" fmla="*/ 96 h 437"/>
                <a:gd name="T40" fmla="*/ 107 w 110"/>
                <a:gd name="T41" fmla="*/ 113 h 437"/>
                <a:gd name="T42" fmla="*/ 105 w 110"/>
                <a:gd name="T43" fmla="*/ 141 h 437"/>
                <a:gd name="T44" fmla="*/ 102 w 110"/>
                <a:gd name="T45" fmla="*/ 185 h 437"/>
                <a:gd name="T46" fmla="*/ 102 w 110"/>
                <a:gd name="T47" fmla="*/ 233 h 437"/>
                <a:gd name="T48" fmla="*/ 102 w 110"/>
                <a:gd name="T49" fmla="*/ 285 h 437"/>
                <a:gd name="T50" fmla="*/ 102 w 110"/>
                <a:gd name="T51" fmla="*/ 325 h 437"/>
                <a:gd name="T52" fmla="*/ 102 w 110"/>
                <a:gd name="T53" fmla="*/ 350 h 437"/>
                <a:gd name="T54" fmla="*/ 100 w 110"/>
                <a:gd name="T55" fmla="*/ 370 h 437"/>
                <a:gd name="T56" fmla="*/ 100 w 110"/>
                <a:gd name="T57" fmla="*/ 389 h 437"/>
                <a:gd name="T58" fmla="*/ 100 w 110"/>
                <a:gd name="T59" fmla="*/ 403 h 437"/>
                <a:gd name="T60" fmla="*/ 100 w 110"/>
                <a:gd name="T61" fmla="*/ 414 h 437"/>
                <a:gd name="T62" fmla="*/ 99 w 110"/>
                <a:gd name="T63" fmla="*/ 421 h 437"/>
                <a:gd name="T64" fmla="*/ 97 w 110"/>
                <a:gd name="T65" fmla="*/ 426 h 437"/>
                <a:gd name="T66" fmla="*/ 94 w 110"/>
                <a:gd name="T67" fmla="*/ 431 h 437"/>
                <a:gd name="T68" fmla="*/ 90 w 110"/>
                <a:gd name="T69" fmla="*/ 437 h 437"/>
                <a:gd name="T70" fmla="*/ 88 w 110"/>
                <a:gd name="T71" fmla="*/ 437 h 437"/>
                <a:gd name="T72" fmla="*/ 83 w 110"/>
                <a:gd name="T73" fmla="*/ 435 h 437"/>
                <a:gd name="T74" fmla="*/ 79 w 110"/>
                <a:gd name="T75" fmla="*/ 432 h 437"/>
                <a:gd name="T76" fmla="*/ 74 w 110"/>
                <a:gd name="T77" fmla="*/ 428 h 437"/>
                <a:gd name="T78" fmla="*/ 69 w 110"/>
                <a:gd name="T79" fmla="*/ 418 h 437"/>
                <a:gd name="T80" fmla="*/ 66 w 110"/>
                <a:gd name="T81" fmla="*/ 412 h 437"/>
                <a:gd name="T82" fmla="*/ 63 w 110"/>
                <a:gd name="T83" fmla="*/ 404 h 437"/>
                <a:gd name="T84" fmla="*/ 62 w 110"/>
                <a:gd name="T85" fmla="*/ 395 h 437"/>
                <a:gd name="T86" fmla="*/ 59 w 110"/>
                <a:gd name="T87" fmla="*/ 383 h 437"/>
                <a:gd name="T88" fmla="*/ 57 w 110"/>
                <a:gd name="T89" fmla="*/ 369 h 437"/>
                <a:gd name="T90" fmla="*/ 57 w 110"/>
                <a:gd name="T91" fmla="*/ 352 h 437"/>
                <a:gd name="T92" fmla="*/ 56 w 110"/>
                <a:gd name="T93" fmla="*/ 333 h 437"/>
                <a:gd name="T94" fmla="*/ 56 w 110"/>
                <a:gd name="T95" fmla="*/ 311 h 437"/>
                <a:gd name="T96" fmla="*/ 56 w 110"/>
                <a:gd name="T97" fmla="*/ 270 h 437"/>
                <a:gd name="T98" fmla="*/ 49 w 110"/>
                <a:gd name="T99" fmla="*/ 181 h 437"/>
                <a:gd name="T100" fmla="*/ 46 w 110"/>
                <a:gd name="T101" fmla="*/ 126 h 437"/>
                <a:gd name="T102" fmla="*/ 43 w 110"/>
                <a:gd name="T103" fmla="*/ 104 h 437"/>
                <a:gd name="T104" fmla="*/ 40 w 110"/>
                <a:gd name="T105" fmla="*/ 87 h 437"/>
                <a:gd name="T106" fmla="*/ 35 w 110"/>
                <a:gd name="T107" fmla="*/ 72 h 437"/>
                <a:gd name="T108" fmla="*/ 32 w 110"/>
                <a:gd name="T109" fmla="*/ 58 h 437"/>
                <a:gd name="T110" fmla="*/ 28 w 110"/>
                <a:gd name="T111" fmla="*/ 48 h 437"/>
                <a:gd name="T112" fmla="*/ 21 w 110"/>
                <a:gd name="T113" fmla="*/ 41 h 437"/>
                <a:gd name="T114" fmla="*/ 17 w 110"/>
                <a:gd name="T115" fmla="*/ 36 h 437"/>
                <a:gd name="T116" fmla="*/ 15 w 110"/>
                <a:gd name="T117" fmla="*/ 34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0" h="437">
                  <a:moveTo>
                    <a:pt x="15" y="34"/>
                  </a:moveTo>
                  <a:lnTo>
                    <a:pt x="11" y="31"/>
                  </a:lnTo>
                  <a:lnTo>
                    <a:pt x="6" y="27"/>
                  </a:lnTo>
                  <a:lnTo>
                    <a:pt x="3" y="24"/>
                  </a:lnTo>
                  <a:lnTo>
                    <a:pt x="1" y="21"/>
                  </a:lnTo>
                  <a:lnTo>
                    <a:pt x="0" y="17"/>
                  </a:lnTo>
                  <a:lnTo>
                    <a:pt x="0" y="13"/>
                  </a:lnTo>
                  <a:lnTo>
                    <a:pt x="0" y="10"/>
                  </a:lnTo>
                  <a:lnTo>
                    <a:pt x="1" y="7"/>
                  </a:lnTo>
                  <a:lnTo>
                    <a:pt x="3" y="3"/>
                  </a:lnTo>
                  <a:lnTo>
                    <a:pt x="6" y="2"/>
                  </a:lnTo>
                  <a:lnTo>
                    <a:pt x="11" y="0"/>
                  </a:lnTo>
                  <a:lnTo>
                    <a:pt x="15" y="0"/>
                  </a:lnTo>
                  <a:lnTo>
                    <a:pt x="23" y="0"/>
                  </a:lnTo>
                  <a:lnTo>
                    <a:pt x="31" y="2"/>
                  </a:lnTo>
                  <a:lnTo>
                    <a:pt x="35" y="2"/>
                  </a:lnTo>
                  <a:lnTo>
                    <a:pt x="40" y="3"/>
                  </a:lnTo>
                  <a:lnTo>
                    <a:pt x="45" y="5"/>
                  </a:lnTo>
                  <a:lnTo>
                    <a:pt x="51" y="7"/>
                  </a:lnTo>
                  <a:lnTo>
                    <a:pt x="62" y="10"/>
                  </a:lnTo>
                  <a:lnTo>
                    <a:pt x="73" y="13"/>
                  </a:lnTo>
                  <a:lnTo>
                    <a:pt x="82" y="17"/>
                  </a:lnTo>
                  <a:lnTo>
                    <a:pt x="88" y="21"/>
                  </a:lnTo>
                  <a:lnTo>
                    <a:pt x="94" y="24"/>
                  </a:lnTo>
                  <a:lnTo>
                    <a:pt x="100" y="25"/>
                  </a:lnTo>
                  <a:lnTo>
                    <a:pt x="104" y="28"/>
                  </a:lnTo>
                  <a:lnTo>
                    <a:pt x="107" y="30"/>
                  </a:lnTo>
                  <a:lnTo>
                    <a:pt x="107" y="31"/>
                  </a:lnTo>
                  <a:lnTo>
                    <a:pt x="108" y="34"/>
                  </a:lnTo>
                  <a:lnTo>
                    <a:pt x="108" y="38"/>
                  </a:lnTo>
                  <a:lnTo>
                    <a:pt x="108" y="41"/>
                  </a:lnTo>
                  <a:lnTo>
                    <a:pt x="108" y="45"/>
                  </a:lnTo>
                  <a:lnTo>
                    <a:pt x="110" y="50"/>
                  </a:lnTo>
                  <a:lnTo>
                    <a:pt x="110" y="55"/>
                  </a:lnTo>
                  <a:lnTo>
                    <a:pt x="110" y="61"/>
                  </a:lnTo>
                  <a:lnTo>
                    <a:pt x="110" y="67"/>
                  </a:lnTo>
                  <a:lnTo>
                    <a:pt x="110" y="73"/>
                  </a:lnTo>
                  <a:lnTo>
                    <a:pt x="108" y="81"/>
                  </a:lnTo>
                  <a:lnTo>
                    <a:pt x="108" y="87"/>
                  </a:lnTo>
                  <a:lnTo>
                    <a:pt x="108" y="96"/>
                  </a:lnTo>
                  <a:lnTo>
                    <a:pt x="108" y="104"/>
                  </a:lnTo>
                  <a:lnTo>
                    <a:pt x="107" y="113"/>
                  </a:lnTo>
                  <a:lnTo>
                    <a:pt x="107" y="123"/>
                  </a:lnTo>
                  <a:lnTo>
                    <a:pt x="105" y="141"/>
                  </a:lnTo>
                  <a:lnTo>
                    <a:pt x="104" y="163"/>
                  </a:lnTo>
                  <a:lnTo>
                    <a:pt x="102" y="185"/>
                  </a:lnTo>
                  <a:lnTo>
                    <a:pt x="102" y="208"/>
                  </a:lnTo>
                  <a:lnTo>
                    <a:pt x="102" y="233"/>
                  </a:lnTo>
                  <a:lnTo>
                    <a:pt x="102" y="259"/>
                  </a:lnTo>
                  <a:lnTo>
                    <a:pt x="102" y="285"/>
                  </a:lnTo>
                  <a:lnTo>
                    <a:pt x="102" y="311"/>
                  </a:lnTo>
                  <a:lnTo>
                    <a:pt x="102" y="325"/>
                  </a:lnTo>
                  <a:lnTo>
                    <a:pt x="102" y="338"/>
                  </a:lnTo>
                  <a:lnTo>
                    <a:pt x="102" y="350"/>
                  </a:lnTo>
                  <a:lnTo>
                    <a:pt x="100" y="361"/>
                  </a:lnTo>
                  <a:lnTo>
                    <a:pt x="100" y="370"/>
                  </a:lnTo>
                  <a:lnTo>
                    <a:pt x="100" y="380"/>
                  </a:lnTo>
                  <a:lnTo>
                    <a:pt x="100" y="389"/>
                  </a:lnTo>
                  <a:lnTo>
                    <a:pt x="100" y="395"/>
                  </a:lnTo>
                  <a:lnTo>
                    <a:pt x="100" y="403"/>
                  </a:lnTo>
                  <a:lnTo>
                    <a:pt x="100" y="409"/>
                  </a:lnTo>
                  <a:lnTo>
                    <a:pt x="100" y="414"/>
                  </a:lnTo>
                  <a:lnTo>
                    <a:pt x="99" y="418"/>
                  </a:lnTo>
                  <a:lnTo>
                    <a:pt x="99" y="421"/>
                  </a:lnTo>
                  <a:lnTo>
                    <a:pt x="99" y="424"/>
                  </a:lnTo>
                  <a:lnTo>
                    <a:pt x="97" y="426"/>
                  </a:lnTo>
                  <a:lnTo>
                    <a:pt x="97" y="428"/>
                  </a:lnTo>
                  <a:lnTo>
                    <a:pt x="94" y="431"/>
                  </a:lnTo>
                  <a:lnTo>
                    <a:pt x="93" y="434"/>
                  </a:lnTo>
                  <a:lnTo>
                    <a:pt x="90" y="437"/>
                  </a:lnTo>
                  <a:lnTo>
                    <a:pt x="90" y="437"/>
                  </a:lnTo>
                  <a:lnTo>
                    <a:pt x="88" y="437"/>
                  </a:lnTo>
                  <a:lnTo>
                    <a:pt x="87" y="437"/>
                  </a:lnTo>
                  <a:lnTo>
                    <a:pt x="83" y="435"/>
                  </a:lnTo>
                  <a:lnTo>
                    <a:pt x="80" y="435"/>
                  </a:lnTo>
                  <a:lnTo>
                    <a:pt x="79" y="432"/>
                  </a:lnTo>
                  <a:lnTo>
                    <a:pt x="76" y="431"/>
                  </a:lnTo>
                  <a:lnTo>
                    <a:pt x="74" y="428"/>
                  </a:lnTo>
                  <a:lnTo>
                    <a:pt x="71" y="423"/>
                  </a:lnTo>
                  <a:lnTo>
                    <a:pt x="69" y="418"/>
                  </a:lnTo>
                  <a:lnTo>
                    <a:pt x="68" y="415"/>
                  </a:lnTo>
                  <a:lnTo>
                    <a:pt x="66" y="412"/>
                  </a:lnTo>
                  <a:lnTo>
                    <a:pt x="65" y="409"/>
                  </a:lnTo>
                  <a:lnTo>
                    <a:pt x="63" y="404"/>
                  </a:lnTo>
                  <a:lnTo>
                    <a:pt x="62" y="400"/>
                  </a:lnTo>
                  <a:lnTo>
                    <a:pt x="62" y="395"/>
                  </a:lnTo>
                  <a:lnTo>
                    <a:pt x="60" y="389"/>
                  </a:lnTo>
                  <a:lnTo>
                    <a:pt x="59" y="383"/>
                  </a:lnTo>
                  <a:lnTo>
                    <a:pt x="59" y="375"/>
                  </a:lnTo>
                  <a:lnTo>
                    <a:pt x="57" y="369"/>
                  </a:lnTo>
                  <a:lnTo>
                    <a:pt x="57" y="361"/>
                  </a:lnTo>
                  <a:lnTo>
                    <a:pt x="57" y="352"/>
                  </a:lnTo>
                  <a:lnTo>
                    <a:pt x="56" y="342"/>
                  </a:lnTo>
                  <a:lnTo>
                    <a:pt x="56" y="333"/>
                  </a:lnTo>
                  <a:lnTo>
                    <a:pt x="56" y="322"/>
                  </a:lnTo>
                  <a:lnTo>
                    <a:pt x="56" y="311"/>
                  </a:lnTo>
                  <a:lnTo>
                    <a:pt x="56" y="291"/>
                  </a:lnTo>
                  <a:lnTo>
                    <a:pt x="56" y="270"/>
                  </a:lnTo>
                  <a:lnTo>
                    <a:pt x="52" y="226"/>
                  </a:lnTo>
                  <a:lnTo>
                    <a:pt x="49" y="181"/>
                  </a:lnTo>
                  <a:lnTo>
                    <a:pt x="46" y="137"/>
                  </a:lnTo>
                  <a:lnTo>
                    <a:pt x="46" y="126"/>
                  </a:lnTo>
                  <a:lnTo>
                    <a:pt x="45" y="115"/>
                  </a:lnTo>
                  <a:lnTo>
                    <a:pt x="43" y="104"/>
                  </a:lnTo>
                  <a:lnTo>
                    <a:pt x="42" y="95"/>
                  </a:lnTo>
                  <a:lnTo>
                    <a:pt x="40" y="87"/>
                  </a:lnTo>
                  <a:lnTo>
                    <a:pt x="39" y="79"/>
                  </a:lnTo>
                  <a:lnTo>
                    <a:pt x="35" y="72"/>
                  </a:lnTo>
                  <a:lnTo>
                    <a:pt x="34" y="64"/>
                  </a:lnTo>
                  <a:lnTo>
                    <a:pt x="32" y="58"/>
                  </a:lnTo>
                  <a:lnTo>
                    <a:pt x="29" y="53"/>
                  </a:lnTo>
                  <a:lnTo>
                    <a:pt x="28" y="48"/>
                  </a:lnTo>
                  <a:lnTo>
                    <a:pt x="25" y="44"/>
                  </a:lnTo>
                  <a:lnTo>
                    <a:pt x="21" y="41"/>
                  </a:lnTo>
                  <a:lnTo>
                    <a:pt x="20" y="38"/>
                  </a:lnTo>
                  <a:lnTo>
                    <a:pt x="17" y="36"/>
                  </a:lnTo>
                  <a:lnTo>
                    <a:pt x="15" y="34"/>
                  </a:lnTo>
                  <a:lnTo>
                    <a:pt x="15" y="34"/>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93" name="Freeform 77"/>
            <p:cNvSpPr/>
            <p:nvPr/>
          </p:nvSpPr>
          <p:spPr bwMode="auto">
            <a:xfrm>
              <a:off x="8575673" y="1871440"/>
              <a:ext cx="179388" cy="852488"/>
            </a:xfrm>
            <a:custGeom>
              <a:avLst/>
              <a:gdLst>
                <a:gd name="T0" fmla="*/ 87 w 113"/>
                <a:gd name="T1" fmla="*/ 255 h 537"/>
                <a:gd name="T2" fmla="*/ 81 w 113"/>
                <a:gd name="T3" fmla="*/ 325 h 537"/>
                <a:gd name="T4" fmla="*/ 76 w 113"/>
                <a:gd name="T5" fmla="*/ 396 h 537"/>
                <a:gd name="T6" fmla="*/ 73 w 113"/>
                <a:gd name="T7" fmla="*/ 429 h 537"/>
                <a:gd name="T8" fmla="*/ 70 w 113"/>
                <a:gd name="T9" fmla="*/ 450 h 537"/>
                <a:gd name="T10" fmla="*/ 65 w 113"/>
                <a:gd name="T11" fmla="*/ 467 h 537"/>
                <a:gd name="T12" fmla="*/ 62 w 113"/>
                <a:gd name="T13" fmla="*/ 484 h 537"/>
                <a:gd name="T14" fmla="*/ 58 w 113"/>
                <a:gd name="T15" fmla="*/ 498 h 537"/>
                <a:gd name="T16" fmla="*/ 54 w 113"/>
                <a:gd name="T17" fmla="*/ 509 h 537"/>
                <a:gd name="T18" fmla="*/ 50 w 113"/>
                <a:gd name="T19" fmla="*/ 518 h 537"/>
                <a:gd name="T20" fmla="*/ 45 w 113"/>
                <a:gd name="T21" fmla="*/ 526 h 537"/>
                <a:gd name="T22" fmla="*/ 41 w 113"/>
                <a:gd name="T23" fmla="*/ 532 h 537"/>
                <a:gd name="T24" fmla="*/ 36 w 113"/>
                <a:gd name="T25" fmla="*/ 535 h 537"/>
                <a:gd name="T26" fmla="*/ 31 w 113"/>
                <a:gd name="T27" fmla="*/ 537 h 537"/>
                <a:gd name="T28" fmla="*/ 27 w 113"/>
                <a:gd name="T29" fmla="*/ 537 h 537"/>
                <a:gd name="T30" fmla="*/ 22 w 113"/>
                <a:gd name="T31" fmla="*/ 535 h 537"/>
                <a:gd name="T32" fmla="*/ 17 w 113"/>
                <a:gd name="T33" fmla="*/ 526 h 537"/>
                <a:gd name="T34" fmla="*/ 14 w 113"/>
                <a:gd name="T35" fmla="*/ 517 h 537"/>
                <a:gd name="T36" fmla="*/ 13 w 113"/>
                <a:gd name="T37" fmla="*/ 509 h 537"/>
                <a:gd name="T38" fmla="*/ 13 w 113"/>
                <a:gd name="T39" fmla="*/ 498 h 537"/>
                <a:gd name="T40" fmla="*/ 13 w 113"/>
                <a:gd name="T41" fmla="*/ 484 h 537"/>
                <a:gd name="T42" fmla="*/ 13 w 113"/>
                <a:gd name="T43" fmla="*/ 467 h 537"/>
                <a:gd name="T44" fmla="*/ 14 w 113"/>
                <a:gd name="T45" fmla="*/ 449 h 537"/>
                <a:gd name="T46" fmla="*/ 16 w 113"/>
                <a:gd name="T47" fmla="*/ 427 h 537"/>
                <a:gd name="T48" fmla="*/ 19 w 113"/>
                <a:gd name="T49" fmla="*/ 404 h 537"/>
                <a:gd name="T50" fmla="*/ 22 w 113"/>
                <a:gd name="T51" fmla="*/ 364 h 537"/>
                <a:gd name="T52" fmla="*/ 25 w 113"/>
                <a:gd name="T53" fmla="*/ 311 h 537"/>
                <a:gd name="T54" fmla="*/ 28 w 113"/>
                <a:gd name="T55" fmla="*/ 255 h 537"/>
                <a:gd name="T56" fmla="*/ 31 w 113"/>
                <a:gd name="T57" fmla="*/ 198 h 537"/>
                <a:gd name="T58" fmla="*/ 34 w 113"/>
                <a:gd name="T59" fmla="*/ 155 h 537"/>
                <a:gd name="T60" fmla="*/ 34 w 113"/>
                <a:gd name="T61" fmla="*/ 127 h 537"/>
                <a:gd name="T62" fmla="*/ 34 w 113"/>
                <a:gd name="T63" fmla="*/ 104 h 537"/>
                <a:gd name="T64" fmla="*/ 34 w 113"/>
                <a:gd name="T65" fmla="*/ 84 h 537"/>
                <a:gd name="T66" fmla="*/ 33 w 113"/>
                <a:gd name="T67" fmla="*/ 68 h 537"/>
                <a:gd name="T68" fmla="*/ 30 w 113"/>
                <a:gd name="T69" fmla="*/ 54 h 537"/>
                <a:gd name="T70" fmla="*/ 27 w 113"/>
                <a:gd name="T71" fmla="*/ 43 h 537"/>
                <a:gd name="T72" fmla="*/ 22 w 113"/>
                <a:gd name="T73" fmla="*/ 37 h 537"/>
                <a:gd name="T74" fmla="*/ 14 w 113"/>
                <a:gd name="T75" fmla="*/ 31 h 537"/>
                <a:gd name="T76" fmla="*/ 7 w 113"/>
                <a:gd name="T77" fmla="*/ 25 h 537"/>
                <a:gd name="T78" fmla="*/ 2 w 113"/>
                <a:gd name="T79" fmla="*/ 17 h 537"/>
                <a:gd name="T80" fmla="*/ 0 w 113"/>
                <a:gd name="T81" fmla="*/ 11 h 537"/>
                <a:gd name="T82" fmla="*/ 3 w 113"/>
                <a:gd name="T83" fmla="*/ 3 h 537"/>
                <a:gd name="T84" fmla="*/ 13 w 113"/>
                <a:gd name="T85" fmla="*/ 0 h 537"/>
                <a:gd name="T86" fmla="*/ 27 w 113"/>
                <a:gd name="T87" fmla="*/ 0 h 537"/>
                <a:gd name="T88" fmla="*/ 45 w 113"/>
                <a:gd name="T89" fmla="*/ 3 h 537"/>
                <a:gd name="T90" fmla="*/ 67 w 113"/>
                <a:gd name="T91" fmla="*/ 12 h 537"/>
                <a:gd name="T92" fmla="*/ 87 w 113"/>
                <a:gd name="T93" fmla="*/ 20 h 537"/>
                <a:gd name="T94" fmla="*/ 99 w 113"/>
                <a:gd name="T95" fmla="*/ 28 h 537"/>
                <a:gd name="T96" fmla="*/ 109 w 113"/>
                <a:gd name="T97" fmla="*/ 36 h 537"/>
                <a:gd name="T98" fmla="*/ 112 w 113"/>
                <a:gd name="T99" fmla="*/ 43 h 537"/>
                <a:gd name="T100" fmla="*/ 113 w 113"/>
                <a:gd name="T101" fmla="*/ 54 h 537"/>
                <a:gd name="T102" fmla="*/ 112 w 113"/>
                <a:gd name="T103" fmla="*/ 67 h 537"/>
                <a:gd name="T104" fmla="*/ 109 w 113"/>
                <a:gd name="T105" fmla="*/ 85 h 537"/>
                <a:gd name="T106" fmla="*/ 104 w 113"/>
                <a:gd name="T107" fmla="*/ 107 h 537"/>
                <a:gd name="T108" fmla="*/ 99 w 113"/>
                <a:gd name="T109" fmla="*/ 136 h 537"/>
                <a:gd name="T110" fmla="*/ 95 w 113"/>
                <a:gd name="T111" fmla="*/ 172 h 537"/>
                <a:gd name="T112" fmla="*/ 90 w 113"/>
                <a:gd name="T113" fmla="*/ 212 h 537"/>
                <a:gd name="T114" fmla="*/ 89 w 113"/>
                <a:gd name="T115" fmla="*/ 23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3" h="537">
                  <a:moveTo>
                    <a:pt x="89" y="234"/>
                  </a:moveTo>
                  <a:lnTo>
                    <a:pt x="87" y="255"/>
                  </a:lnTo>
                  <a:lnTo>
                    <a:pt x="85" y="279"/>
                  </a:lnTo>
                  <a:lnTo>
                    <a:pt x="81" y="325"/>
                  </a:lnTo>
                  <a:lnTo>
                    <a:pt x="78" y="373"/>
                  </a:lnTo>
                  <a:lnTo>
                    <a:pt x="76" y="396"/>
                  </a:lnTo>
                  <a:lnTo>
                    <a:pt x="75" y="418"/>
                  </a:lnTo>
                  <a:lnTo>
                    <a:pt x="73" y="429"/>
                  </a:lnTo>
                  <a:lnTo>
                    <a:pt x="72" y="440"/>
                  </a:lnTo>
                  <a:lnTo>
                    <a:pt x="70" y="450"/>
                  </a:lnTo>
                  <a:lnTo>
                    <a:pt x="68" y="460"/>
                  </a:lnTo>
                  <a:lnTo>
                    <a:pt x="65" y="467"/>
                  </a:lnTo>
                  <a:lnTo>
                    <a:pt x="64" y="477"/>
                  </a:lnTo>
                  <a:lnTo>
                    <a:pt x="62" y="484"/>
                  </a:lnTo>
                  <a:lnTo>
                    <a:pt x="61" y="491"/>
                  </a:lnTo>
                  <a:lnTo>
                    <a:pt x="58" y="498"/>
                  </a:lnTo>
                  <a:lnTo>
                    <a:pt x="56" y="505"/>
                  </a:lnTo>
                  <a:lnTo>
                    <a:pt x="54" y="509"/>
                  </a:lnTo>
                  <a:lnTo>
                    <a:pt x="51" y="514"/>
                  </a:lnTo>
                  <a:lnTo>
                    <a:pt x="50" y="518"/>
                  </a:lnTo>
                  <a:lnTo>
                    <a:pt x="47" y="523"/>
                  </a:lnTo>
                  <a:lnTo>
                    <a:pt x="45" y="526"/>
                  </a:lnTo>
                  <a:lnTo>
                    <a:pt x="42" y="529"/>
                  </a:lnTo>
                  <a:lnTo>
                    <a:pt x="41" y="532"/>
                  </a:lnTo>
                  <a:lnTo>
                    <a:pt x="37" y="534"/>
                  </a:lnTo>
                  <a:lnTo>
                    <a:pt x="36" y="535"/>
                  </a:lnTo>
                  <a:lnTo>
                    <a:pt x="33" y="537"/>
                  </a:lnTo>
                  <a:lnTo>
                    <a:pt x="31" y="537"/>
                  </a:lnTo>
                  <a:lnTo>
                    <a:pt x="30" y="537"/>
                  </a:lnTo>
                  <a:lnTo>
                    <a:pt x="27" y="537"/>
                  </a:lnTo>
                  <a:lnTo>
                    <a:pt x="25" y="537"/>
                  </a:lnTo>
                  <a:lnTo>
                    <a:pt x="22" y="535"/>
                  </a:lnTo>
                  <a:lnTo>
                    <a:pt x="19" y="531"/>
                  </a:lnTo>
                  <a:lnTo>
                    <a:pt x="17" y="526"/>
                  </a:lnTo>
                  <a:lnTo>
                    <a:pt x="16" y="520"/>
                  </a:lnTo>
                  <a:lnTo>
                    <a:pt x="14" y="517"/>
                  </a:lnTo>
                  <a:lnTo>
                    <a:pt x="14" y="514"/>
                  </a:lnTo>
                  <a:lnTo>
                    <a:pt x="13" y="509"/>
                  </a:lnTo>
                  <a:lnTo>
                    <a:pt x="13" y="503"/>
                  </a:lnTo>
                  <a:lnTo>
                    <a:pt x="13" y="498"/>
                  </a:lnTo>
                  <a:lnTo>
                    <a:pt x="13" y="491"/>
                  </a:lnTo>
                  <a:lnTo>
                    <a:pt x="13" y="484"/>
                  </a:lnTo>
                  <a:lnTo>
                    <a:pt x="13" y="477"/>
                  </a:lnTo>
                  <a:lnTo>
                    <a:pt x="13" y="467"/>
                  </a:lnTo>
                  <a:lnTo>
                    <a:pt x="13" y="458"/>
                  </a:lnTo>
                  <a:lnTo>
                    <a:pt x="14" y="449"/>
                  </a:lnTo>
                  <a:lnTo>
                    <a:pt x="14" y="438"/>
                  </a:lnTo>
                  <a:lnTo>
                    <a:pt x="16" y="427"/>
                  </a:lnTo>
                  <a:lnTo>
                    <a:pt x="17" y="415"/>
                  </a:lnTo>
                  <a:lnTo>
                    <a:pt x="19" y="404"/>
                  </a:lnTo>
                  <a:lnTo>
                    <a:pt x="20" y="390"/>
                  </a:lnTo>
                  <a:lnTo>
                    <a:pt x="22" y="364"/>
                  </a:lnTo>
                  <a:lnTo>
                    <a:pt x="24" y="337"/>
                  </a:lnTo>
                  <a:lnTo>
                    <a:pt x="25" y="311"/>
                  </a:lnTo>
                  <a:lnTo>
                    <a:pt x="27" y="283"/>
                  </a:lnTo>
                  <a:lnTo>
                    <a:pt x="28" y="255"/>
                  </a:lnTo>
                  <a:lnTo>
                    <a:pt x="30" y="226"/>
                  </a:lnTo>
                  <a:lnTo>
                    <a:pt x="31" y="198"/>
                  </a:lnTo>
                  <a:lnTo>
                    <a:pt x="34" y="169"/>
                  </a:lnTo>
                  <a:lnTo>
                    <a:pt x="34" y="155"/>
                  </a:lnTo>
                  <a:lnTo>
                    <a:pt x="34" y="141"/>
                  </a:lnTo>
                  <a:lnTo>
                    <a:pt x="34" y="127"/>
                  </a:lnTo>
                  <a:lnTo>
                    <a:pt x="36" y="116"/>
                  </a:lnTo>
                  <a:lnTo>
                    <a:pt x="34" y="104"/>
                  </a:lnTo>
                  <a:lnTo>
                    <a:pt x="34" y="94"/>
                  </a:lnTo>
                  <a:lnTo>
                    <a:pt x="34" y="84"/>
                  </a:lnTo>
                  <a:lnTo>
                    <a:pt x="33" y="76"/>
                  </a:lnTo>
                  <a:lnTo>
                    <a:pt x="33" y="68"/>
                  </a:lnTo>
                  <a:lnTo>
                    <a:pt x="31" y="60"/>
                  </a:lnTo>
                  <a:lnTo>
                    <a:pt x="30" y="54"/>
                  </a:lnTo>
                  <a:lnTo>
                    <a:pt x="28" y="48"/>
                  </a:lnTo>
                  <a:lnTo>
                    <a:pt x="27" y="43"/>
                  </a:lnTo>
                  <a:lnTo>
                    <a:pt x="25" y="40"/>
                  </a:lnTo>
                  <a:lnTo>
                    <a:pt x="22" y="37"/>
                  </a:lnTo>
                  <a:lnTo>
                    <a:pt x="20" y="34"/>
                  </a:lnTo>
                  <a:lnTo>
                    <a:pt x="14" y="31"/>
                  </a:lnTo>
                  <a:lnTo>
                    <a:pt x="11" y="28"/>
                  </a:lnTo>
                  <a:lnTo>
                    <a:pt x="7" y="25"/>
                  </a:lnTo>
                  <a:lnTo>
                    <a:pt x="3" y="20"/>
                  </a:lnTo>
                  <a:lnTo>
                    <a:pt x="2" y="17"/>
                  </a:lnTo>
                  <a:lnTo>
                    <a:pt x="0" y="14"/>
                  </a:lnTo>
                  <a:lnTo>
                    <a:pt x="0" y="11"/>
                  </a:lnTo>
                  <a:lnTo>
                    <a:pt x="2" y="6"/>
                  </a:lnTo>
                  <a:lnTo>
                    <a:pt x="3" y="3"/>
                  </a:lnTo>
                  <a:lnTo>
                    <a:pt x="8" y="2"/>
                  </a:lnTo>
                  <a:lnTo>
                    <a:pt x="13" y="0"/>
                  </a:lnTo>
                  <a:lnTo>
                    <a:pt x="19" y="0"/>
                  </a:lnTo>
                  <a:lnTo>
                    <a:pt x="27" y="0"/>
                  </a:lnTo>
                  <a:lnTo>
                    <a:pt x="34" y="2"/>
                  </a:lnTo>
                  <a:lnTo>
                    <a:pt x="45" y="3"/>
                  </a:lnTo>
                  <a:lnTo>
                    <a:pt x="56" y="6"/>
                  </a:lnTo>
                  <a:lnTo>
                    <a:pt x="67" y="12"/>
                  </a:lnTo>
                  <a:lnTo>
                    <a:pt x="78" y="17"/>
                  </a:lnTo>
                  <a:lnTo>
                    <a:pt x="87" y="20"/>
                  </a:lnTo>
                  <a:lnTo>
                    <a:pt x="93" y="25"/>
                  </a:lnTo>
                  <a:lnTo>
                    <a:pt x="99" y="28"/>
                  </a:lnTo>
                  <a:lnTo>
                    <a:pt x="106" y="32"/>
                  </a:lnTo>
                  <a:lnTo>
                    <a:pt x="109" y="36"/>
                  </a:lnTo>
                  <a:lnTo>
                    <a:pt x="112" y="39"/>
                  </a:lnTo>
                  <a:lnTo>
                    <a:pt x="112" y="43"/>
                  </a:lnTo>
                  <a:lnTo>
                    <a:pt x="113" y="48"/>
                  </a:lnTo>
                  <a:lnTo>
                    <a:pt x="113" y="54"/>
                  </a:lnTo>
                  <a:lnTo>
                    <a:pt x="112" y="60"/>
                  </a:lnTo>
                  <a:lnTo>
                    <a:pt x="112" y="67"/>
                  </a:lnTo>
                  <a:lnTo>
                    <a:pt x="110" y="76"/>
                  </a:lnTo>
                  <a:lnTo>
                    <a:pt x="109" y="85"/>
                  </a:lnTo>
                  <a:lnTo>
                    <a:pt x="107" y="94"/>
                  </a:lnTo>
                  <a:lnTo>
                    <a:pt x="104" y="107"/>
                  </a:lnTo>
                  <a:lnTo>
                    <a:pt x="102" y="121"/>
                  </a:lnTo>
                  <a:lnTo>
                    <a:pt x="99" y="136"/>
                  </a:lnTo>
                  <a:lnTo>
                    <a:pt x="98" y="153"/>
                  </a:lnTo>
                  <a:lnTo>
                    <a:pt x="95" y="172"/>
                  </a:lnTo>
                  <a:lnTo>
                    <a:pt x="92" y="190"/>
                  </a:lnTo>
                  <a:lnTo>
                    <a:pt x="90" y="212"/>
                  </a:lnTo>
                  <a:lnTo>
                    <a:pt x="89" y="234"/>
                  </a:lnTo>
                  <a:lnTo>
                    <a:pt x="89" y="234"/>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94" name="Freeform 78"/>
            <p:cNvSpPr/>
            <p:nvPr/>
          </p:nvSpPr>
          <p:spPr bwMode="auto">
            <a:xfrm>
              <a:off x="8143873" y="2154015"/>
              <a:ext cx="811213" cy="192088"/>
            </a:xfrm>
            <a:custGeom>
              <a:avLst/>
              <a:gdLst>
                <a:gd name="T0" fmla="*/ 11 w 511"/>
                <a:gd name="T1" fmla="*/ 107 h 121"/>
                <a:gd name="T2" fmla="*/ 6 w 511"/>
                <a:gd name="T3" fmla="*/ 102 h 121"/>
                <a:gd name="T4" fmla="*/ 1 w 511"/>
                <a:gd name="T5" fmla="*/ 97 h 121"/>
                <a:gd name="T6" fmla="*/ 0 w 511"/>
                <a:gd name="T7" fmla="*/ 94 h 121"/>
                <a:gd name="T8" fmla="*/ 0 w 511"/>
                <a:gd name="T9" fmla="*/ 91 h 121"/>
                <a:gd name="T10" fmla="*/ 1 w 511"/>
                <a:gd name="T11" fmla="*/ 88 h 121"/>
                <a:gd name="T12" fmla="*/ 6 w 511"/>
                <a:gd name="T13" fmla="*/ 88 h 121"/>
                <a:gd name="T14" fmla="*/ 11 w 511"/>
                <a:gd name="T15" fmla="*/ 88 h 121"/>
                <a:gd name="T16" fmla="*/ 14 w 511"/>
                <a:gd name="T17" fmla="*/ 87 h 121"/>
                <a:gd name="T18" fmla="*/ 17 w 511"/>
                <a:gd name="T19" fmla="*/ 87 h 121"/>
                <a:gd name="T20" fmla="*/ 22 w 511"/>
                <a:gd name="T21" fmla="*/ 87 h 121"/>
                <a:gd name="T22" fmla="*/ 26 w 511"/>
                <a:gd name="T23" fmla="*/ 85 h 121"/>
                <a:gd name="T24" fmla="*/ 34 w 511"/>
                <a:gd name="T25" fmla="*/ 84 h 121"/>
                <a:gd name="T26" fmla="*/ 48 w 511"/>
                <a:gd name="T27" fmla="*/ 82 h 121"/>
                <a:gd name="T28" fmla="*/ 71 w 511"/>
                <a:gd name="T29" fmla="*/ 77 h 121"/>
                <a:gd name="T30" fmla="*/ 100 w 511"/>
                <a:gd name="T31" fmla="*/ 71 h 121"/>
                <a:gd name="T32" fmla="*/ 136 w 511"/>
                <a:gd name="T33" fmla="*/ 62 h 121"/>
                <a:gd name="T34" fmla="*/ 176 w 511"/>
                <a:gd name="T35" fmla="*/ 53 h 121"/>
                <a:gd name="T36" fmla="*/ 224 w 511"/>
                <a:gd name="T37" fmla="*/ 42 h 121"/>
                <a:gd name="T38" fmla="*/ 271 w 511"/>
                <a:gd name="T39" fmla="*/ 31 h 121"/>
                <a:gd name="T40" fmla="*/ 313 w 511"/>
                <a:gd name="T41" fmla="*/ 23 h 121"/>
                <a:gd name="T42" fmla="*/ 351 w 511"/>
                <a:gd name="T43" fmla="*/ 15 h 121"/>
                <a:gd name="T44" fmla="*/ 382 w 511"/>
                <a:gd name="T45" fmla="*/ 11 h 121"/>
                <a:gd name="T46" fmla="*/ 410 w 511"/>
                <a:gd name="T47" fmla="*/ 6 h 121"/>
                <a:gd name="T48" fmla="*/ 432 w 511"/>
                <a:gd name="T49" fmla="*/ 3 h 121"/>
                <a:gd name="T50" fmla="*/ 449 w 511"/>
                <a:gd name="T51" fmla="*/ 0 h 121"/>
                <a:gd name="T52" fmla="*/ 461 w 511"/>
                <a:gd name="T53" fmla="*/ 0 h 121"/>
                <a:gd name="T54" fmla="*/ 477 w 511"/>
                <a:gd name="T55" fmla="*/ 0 h 121"/>
                <a:gd name="T56" fmla="*/ 491 w 511"/>
                <a:gd name="T57" fmla="*/ 0 h 121"/>
                <a:gd name="T58" fmla="*/ 500 w 511"/>
                <a:gd name="T59" fmla="*/ 1 h 121"/>
                <a:gd name="T60" fmla="*/ 506 w 511"/>
                <a:gd name="T61" fmla="*/ 5 h 121"/>
                <a:gd name="T62" fmla="*/ 511 w 511"/>
                <a:gd name="T63" fmla="*/ 11 h 121"/>
                <a:gd name="T64" fmla="*/ 511 w 511"/>
                <a:gd name="T65" fmla="*/ 19 h 121"/>
                <a:gd name="T66" fmla="*/ 511 w 511"/>
                <a:gd name="T67" fmla="*/ 22 h 121"/>
                <a:gd name="T68" fmla="*/ 505 w 511"/>
                <a:gd name="T69" fmla="*/ 31 h 121"/>
                <a:gd name="T70" fmla="*/ 501 w 511"/>
                <a:gd name="T71" fmla="*/ 37 h 121"/>
                <a:gd name="T72" fmla="*/ 497 w 511"/>
                <a:gd name="T73" fmla="*/ 40 h 121"/>
                <a:gd name="T74" fmla="*/ 487 w 511"/>
                <a:gd name="T75" fmla="*/ 43 h 121"/>
                <a:gd name="T76" fmla="*/ 474 w 511"/>
                <a:gd name="T77" fmla="*/ 48 h 121"/>
                <a:gd name="T78" fmla="*/ 457 w 511"/>
                <a:gd name="T79" fmla="*/ 51 h 121"/>
                <a:gd name="T80" fmla="*/ 435 w 511"/>
                <a:gd name="T81" fmla="*/ 56 h 121"/>
                <a:gd name="T82" fmla="*/ 410 w 511"/>
                <a:gd name="T83" fmla="*/ 59 h 121"/>
                <a:gd name="T84" fmla="*/ 381 w 511"/>
                <a:gd name="T85" fmla="*/ 63 h 121"/>
                <a:gd name="T86" fmla="*/ 347 w 511"/>
                <a:gd name="T87" fmla="*/ 70 h 121"/>
                <a:gd name="T88" fmla="*/ 313 w 511"/>
                <a:gd name="T89" fmla="*/ 74 h 121"/>
                <a:gd name="T90" fmla="*/ 280 w 511"/>
                <a:gd name="T91" fmla="*/ 79 h 121"/>
                <a:gd name="T92" fmla="*/ 251 w 511"/>
                <a:gd name="T93" fmla="*/ 84 h 121"/>
                <a:gd name="T94" fmla="*/ 223 w 511"/>
                <a:gd name="T95" fmla="*/ 87 h 121"/>
                <a:gd name="T96" fmla="*/ 198 w 511"/>
                <a:gd name="T97" fmla="*/ 91 h 121"/>
                <a:gd name="T98" fmla="*/ 175 w 511"/>
                <a:gd name="T99" fmla="*/ 94 h 121"/>
                <a:gd name="T100" fmla="*/ 155 w 511"/>
                <a:gd name="T101" fmla="*/ 97 h 121"/>
                <a:gd name="T102" fmla="*/ 138 w 511"/>
                <a:gd name="T103" fmla="*/ 102 h 121"/>
                <a:gd name="T104" fmla="*/ 121 w 511"/>
                <a:gd name="T105" fmla="*/ 107 h 121"/>
                <a:gd name="T106" fmla="*/ 107 w 511"/>
                <a:gd name="T107" fmla="*/ 110 h 121"/>
                <a:gd name="T108" fmla="*/ 93 w 511"/>
                <a:gd name="T109" fmla="*/ 113 h 121"/>
                <a:gd name="T110" fmla="*/ 82 w 511"/>
                <a:gd name="T111" fmla="*/ 116 h 121"/>
                <a:gd name="T112" fmla="*/ 63 w 511"/>
                <a:gd name="T113" fmla="*/ 119 h 121"/>
                <a:gd name="T114" fmla="*/ 51 w 511"/>
                <a:gd name="T115" fmla="*/ 121 h 121"/>
                <a:gd name="T116" fmla="*/ 40 w 511"/>
                <a:gd name="T117" fmla="*/ 119 h 121"/>
                <a:gd name="T118" fmla="*/ 23 w 511"/>
                <a:gd name="T119" fmla="*/ 114 h 121"/>
                <a:gd name="T120" fmla="*/ 14 w 511"/>
                <a:gd name="T121"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1" h="121">
                  <a:moveTo>
                    <a:pt x="14" y="111"/>
                  </a:moveTo>
                  <a:lnTo>
                    <a:pt x="11" y="107"/>
                  </a:lnTo>
                  <a:lnTo>
                    <a:pt x="8" y="105"/>
                  </a:lnTo>
                  <a:lnTo>
                    <a:pt x="6" y="102"/>
                  </a:lnTo>
                  <a:lnTo>
                    <a:pt x="3" y="99"/>
                  </a:lnTo>
                  <a:lnTo>
                    <a:pt x="1" y="97"/>
                  </a:lnTo>
                  <a:lnTo>
                    <a:pt x="1" y="96"/>
                  </a:lnTo>
                  <a:lnTo>
                    <a:pt x="0" y="94"/>
                  </a:lnTo>
                  <a:lnTo>
                    <a:pt x="0" y="93"/>
                  </a:lnTo>
                  <a:lnTo>
                    <a:pt x="0" y="91"/>
                  </a:lnTo>
                  <a:lnTo>
                    <a:pt x="1" y="90"/>
                  </a:lnTo>
                  <a:lnTo>
                    <a:pt x="1" y="88"/>
                  </a:lnTo>
                  <a:lnTo>
                    <a:pt x="3" y="88"/>
                  </a:lnTo>
                  <a:lnTo>
                    <a:pt x="6" y="88"/>
                  </a:lnTo>
                  <a:lnTo>
                    <a:pt x="8" y="88"/>
                  </a:lnTo>
                  <a:lnTo>
                    <a:pt x="11" y="88"/>
                  </a:lnTo>
                  <a:lnTo>
                    <a:pt x="14" y="88"/>
                  </a:lnTo>
                  <a:lnTo>
                    <a:pt x="14" y="87"/>
                  </a:lnTo>
                  <a:lnTo>
                    <a:pt x="15" y="87"/>
                  </a:lnTo>
                  <a:lnTo>
                    <a:pt x="17" y="87"/>
                  </a:lnTo>
                  <a:lnTo>
                    <a:pt x="18" y="87"/>
                  </a:lnTo>
                  <a:lnTo>
                    <a:pt x="22" y="87"/>
                  </a:lnTo>
                  <a:lnTo>
                    <a:pt x="23" y="87"/>
                  </a:lnTo>
                  <a:lnTo>
                    <a:pt x="26" y="85"/>
                  </a:lnTo>
                  <a:lnTo>
                    <a:pt x="29" y="85"/>
                  </a:lnTo>
                  <a:lnTo>
                    <a:pt x="34" y="84"/>
                  </a:lnTo>
                  <a:lnTo>
                    <a:pt x="37" y="84"/>
                  </a:lnTo>
                  <a:lnTo>
                    <a:pt x="48" y="82"/>
                  </a:lnTo>
                  <a:lnTo>
                    <a:pt x="59" y="79"/>
                  </a:lnTo>
                  <a:lnTo>
                    <a:pt x="71" y="77"/>
                  </a:lnTo>
                  <a:lnTo>
                    <a:pt x="85" y="74"/>
                  </a:lnTo>
                  <a:lnTo>
                    <a:pt x="100" y="71"/>
                  </a:lnTo>
                  <a:lnTo>
                    <a:pt x="118" y="66"/>
                  </a:lnTo>
                  <a:lnTo>
                    <a:pt x="136" y="62"/>
                  </a:lnTo>
                  <a:lnTo>
                    <a:pt x="156" y="57"/>
                  </a:lnTo>
                  <a:lnTo>
                    <a:pt x="176" y="53"/>
                  </a:lnTo>
                  <a:lnTo>
                    <a:pt x="200" y="48"/>
                  </a:lnTo>
                  <a:lnTo>
                    <a:pt x="224" y="42"/>
                  </a:lnTo>
                  <a:lnTo>
                    <a:pt x="248" y="36"/>
                  </a:lnTo>
                  <a:lnTo>
                    <a:pt x="271" y="31"/>
                  </a:lnTo>
                  <a:lnTo>
                    <a:pt x="292" y="28"/>
                  </a:lnTo>
                  <a:lnTo>
                    <a:pt x="313" y="23"/>
                  </a:lnTo>
                  <a:lnTo>
                    <a:pt x="333" y="19"/>
                  </a:lnTo>
                  <a:lnTo>
                    <a:pt x="351" y="15"/>
                  </a:lnTo>
                  <a:lnTo>
                    <a:pt x="367" y="12"/>
                  </a:lnTo>
                  <a:lnTo>
                    <a:pt x="382" y="11"/>
                  </a:lnTo>
                  <a:lnTo>
                    <a:pt x="398" y="8"/>
                  </a:lnTo>
                  <a:lnTo>
                    <a:pt x="410" y="6"/>
                  </a:lnTo>
                  <a:lnTo>
                    <a:pt x="422" y="5"/>
                  </a:lnTo>
                  <a:lnTo>
                    <a:pt x="432" y="3"/>
                  </a:lnTo>
                  <a:lnTo>
                    <a:pt x="441" y="1"/>
                  </a:lnTo>
                  <a:lnTo>
                    <a:pt x="449" y="0"/>
                  </a:lnTo>
                  <a:lnTo>
                    <a:pt x="455" y="0"/>
                  </a:lnTo>
                  <a:lnTo>
                    <a:pt x="461" y="0"/>
                  </a:lnTo>
                  <a:lnTo>
                    <a:pt x="469" y="0"/>
                  </a:lnTo>
                  <a:lnTo>
                    <a:pt x="477" y="0"/>
                  </a:lnTo>
                  <a:lnTo>
                    <a:pt x="484" y="0"/>
                  </a:lnTo>
                  <a:lnTo>
                    <a:pt x="491" y="0"/>
                  </a:lnTo>
                  <a:lnTo>
                    <a:pt x="495" y="1"/>
                  </a:lnTo>
                  <a:lnTo>
                    <a:pt x="500" y="1"/>
                  </a:lnTo>
                  <a:lnTo>
                    <a:pt x="503" y="3"/>
                  </a:lnTo>
                  <a:lnTo>
                    <a:pt x="506" y="5"/>
                  </a:lnTo>
                  <a:lnTo>
                    <a:pt x="509" y="8"/>
                  </a:lnTo>
                  <a:lnTo>
                    <a:pt x="511" y="11"/>
                  </a:lnTo>
                  <a:lnTo>
                    <a:pt x="511" y="15"/>
                  </a:lnTo>
                  <a:lnTo>
                    <a:pt x="511" y="19"/>
                  </a:lnTo>
                  <a:lnTo>
                    <a:pt x="511" y="20"/>
                  </a:lnTo>
                  <a:lnTo>
                    <a:pt x="511" y="22"/>
                  </a:lnTo>
                  <a:lnTo>
                    <a:pt x="508" y="26"/>
                  </a:lnTo>
                  <a:lnTo>
                    <a:pt x="505" y="31"/>
                  </a:lnTo>
                  <a:lnTo>
                    <a:pt x="503" y="34"/>
                  </a:lnTo>
                  <a:lnTo>
                    <a:pt x="501" y="37"/>
                  </a:lnTo>
                  <a:lnTo>
                    <a:pt x="500" y="39"/>
                  </a:lnTo>
                  <a:lnTo>
                    <a:pt x="497" y="40"/>
                  </a:lnTo>
                  <a:lnTo>
                    <a:pt x="492" y="42"/>
                  </a:lnTo>
                  <a:lnTo>
                    <a:pt x="487" y="43"/>
                  </a:lnTo>
                  <a:lnTo>
                    <a:pt x="481" y="45"/>
                  </a:lnTo>
                  <a:lnTo>
                    <a:pt x="474" y="48"/>
                  </a:lnTo>
                  <a:lnTo>
                    <a:pt x="466" y="49"/>
                  </a:lnTo>
                  <a:lnTo>
                    <a:pt x="457" y="51"/>
                  </a:lnTo>
                  <a:lnTo>
                    <a:pt x="446" y="53"/>
                  </a:lnTo>
                  <a:lnTo>
                    <a:pt x="435" y="56"/>
                  </a:lnTo>
                  <a:lnTo>
                    <a:pt x="422" y="57"/>
                  </a:lnTo>
                  <a:lnTo>
                    <a:pt x="410" y="59"/>
                  </a:lnTo>
                  <a:lnTo>
                    <a:pt x="396" y="62"/>
                  </a:lnTo>
                  <a:lnTo>
                    <a:pt x="381" y="63"/>
                  </a:lnTo>
                  <a:lnTo>
                    <a:pt x="364" y="66"/>
                  </a:lnTo>
                  <a:lnTo>
                    <a:pt x="347" y="70"/>
                  </a:lnTo>
                  <a:lnTo>
                    <a:pt x="330" y="71"/>
                  </a:lnTo>
                  <a:lnTo>
                    <a:pt x="313" y="74"/>
                  </a:lnTo>
                  <a:lnTo>
                    <a:pt x="296" y="77"/>
                  </a:lnTo>
                  <a:lnTo>
                    <a:pt x="280" y="79"/>
                  </a:lnTo>
                  <a:lnTo>
                    <a:pt x="265" y="80"/>
                  </a:lnTo>
                  <a:lnTo>
                    <a:pt x="251" y="84"/>
                  </a:lnTo>
                  <a:lnTo>
                    <a:pt x="237" y="85"/>
                  </a:lnTo>
                  <a:lnTo>
                    <a:pt x="223" y="87"/>
                  </a:lnTo>
                  <a:lnTo>
                    <a:pt x="210" y="90"/>
                  </a:lnTo>
                  <a:lnTo>
                    <a:pt x="198" y="91"/>
                  </a:lnTo>
                  <a:lnTo>
                    <a:pt x="187" y="93"/>
                  </a:lnTo>
                  <a:lnTo>
                    <a:pt x="175" y="94"/>
                  </a:lnTo>
                  <a:lnTo>
                    <a:pt x="166" y="96"/>
                  </a:lnTo>
                  <a:lnTo>
                    <a:pt x="155" y="97"/>
                  </a:lnTo>
                  <a:lnTo>
                    <a:pt x="145" y="101"/>
                  </a:lnTo>
                  <a:lnTo>
                    <a:pt x="138" y="102"/>
                  </a:lnTo>
                  <a:lnTo>
                    <a:pt x="128" y="104"/>
                  </a:lnTo>
                  <a:lnTo>
                    <a:pt x="121" y="107"/>
                  </a:lnTo>
                  <a:lnTo>
                    <a:pt x="113" y="108"/>
                  </a:lnTo>
                  <a:lnTo>
                    <a:pt x="107" y="110"/>
                  </a:lnTo>
                  <a:lnTo>
                    <a:pt x="99" y="111"/>
                  </a:lnTo>
                  <a:lnTo>
                    <a:pt x="93" y="113"/>
                  </a:lnTo>
                  <a:lnTo>
                    <a:pt x="87" y="114"/>
                  </a:lnTo>
                  <a:lnTo>
                    <a:pt x="82" y="116"/>
                  </a:lnTo>
                  <a:lnTo>
                    <a:pt x="71" y="118"/>
                  </a:lnTo>
                  <a:lnTo>
                    <a:pt x="63" y="119"/>
                  </a:lnTo>
                  <a:lnTo>
                    <a:pt x="56" y="119"/>
                  </a:lnTo>
                  <a:lnTo>
                    <a:pt x="51" y="121"/>
                  </a:lnTo>
                  <a:lnTo>
                    <a:pt x="45" y="119"/>
                  </a:lnTo>
                  <a:lnTo>
                    <a:pt x="40" y="119"/>
                  </a:lnTo>
                  <a:lnTo>
                    <a:pt x="32" y="118"/>
                  </a:lnTo>
                  <a:lnTo>
                    <a:pt x="23" y="114"/>
                  </a:lnTo>
                  <a:lnTo>
                    <a:pt x="18" y="113"/>
                  </a:lnTo>
                  <a:lnTo>
                    <a:pt x="14" y="111"/>
                  </a:lnTo>
                  <a:lnTo>
                    <a:pt x="14" y="111"/>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95" name="Freeform 79"/>
            <p:cNvSpPr/>
            <p:nvPr/>
          </p:nvSpPr>
          <p:spPr bwMode="auto">
            <a:xfrm>
              <a:off x="8332786" y="2427065"/>
              <a:ext cx="231775" cy="77788"/>
            </a:xfrm>
            <a:custGeom>
              <a:avLst/>
              <a:gdLst>
                <a:gd name="T0" fmla="*/ 96 w 146"/>
                <a:gd name="T1" fmla="*/ 40 h 49"/>
                <a:gd name="T2" fmla="*/ 71 w 146"/>
                <a:gd name="T3" fmla="*/ 45 h 49"/>
                <a:gd name="T4" fmla="*/ 48 w 146"/>
                <a:gd name="T5" fmla="*/ 46 h 49"/>
                <a:gd name="T6" fmla="*/ 23 w 146"/>
                <a:gd name="T7" fmla="*/ 49 h 49"/>
                <a:gd name="T8" fmla="*/ 11 w 146"/>
                <a:gd name="T9" fmla="*/ 49 h 49"/>
                <a:gd name="T10" fmla="*/ 0 w 146"/>
                <a:gd name="T11" fmla="*/ 49 h 49"/>
                <a:gd name="T12" fmla="*/ 0 w 146"/>
                <a:gd name="T13" fmla="*/ 35 h 49"/>
                <a:gd name="T14" fmla="*/ 0 w 146"/>
                <a:gd name="T15" fmla="*/ 23 h 49"/>
                <a:gd name="T16" fmla="*/ 12 w 146"/>
                <a:gd name="T17" fmla="*/ 18 h 49"/>
                <a:gd name="T18" fmla="*/ 26 w 146"/>
                <a:gd name="T19" fmla="*/ 15 h 49"/>
                <a:gd name="T20" fmla="*/ 39 w 146"/>
                <a:gd name="T21" fmla="*/ 12 h 49"/>
                <a:gd name="T22" fmla="*/ 45 w 146"/>
                <a:gd name="T23" fmla="*/ 9 h 49"/>
                <a:gd name="T24" fmla="*/ 50 w 146"/>
                <a:gd name="T25" fmla="*/ 7 h 49"/>
                <a:gd name="T26" fmla="*/ 60 w 146"/>
                <a:gd name="T27" fmla="*/ 4 h 49"/>
                <a:gd name="T28" fmla="*/ 70 w 146"/>
                <a:gd name="T29" fmla="*/ 1 h 49"/>
                <a:gd name="T30" fmla="*/ 81 w 146"/>
                <a:gd name="T31" fmla="*/ 0 h 49"/>
                <a:gd name="T32" fmla="*/ 85 w 146"/>
                <a:gd name="T33" fmla="*/ 0 h 49"/>
                <a:gd name="T34" fmla="*/ 91 w 146"/>
                <a:gd name="T35" fmla="*/ 0 h 49"/>
                <a:gd name="T36" fmla="*/ 96 w 146"/>
                <a:gd name="T37" fmla="*/ 0 h 49"/>
                <a:gd name="T38" fmla="*/ 101 w 146"/>
                <a:gd name="T39" fmla="*/ 0 h 49"/>
                <a:gd name="T40" fmla="*/ 108 w 146"/>
                <a:gd name="T41" fmla="*/ 0 h 49"/>
                <a:gd name="T42" fmla="*/ 118 w 146"/>
                <a:gd name="T43" fmla="*/ 1 h 49"/>
                <a:gd name="T44" fmla="*/ 122 w 146"/>
                <a:gd name="T45" fmla="*/ 3 h 49"/>
                <a:gd name="T46" fmla="*/ 127 w 146"/>
                <a:gd name="T47" fmla="*/ 4 h 49"/>
                <a:gd name="T48" fmla="*/ 132 w 146"/>
                <a:gd name="T49" fmla="*/ 6 h 49"/>
                <a:gd name="T50" fmla="*/ 136 w 146"/>
                <a:gd name="T51" fmla="*/ 7 h 49"/>
                <a:gd name="T52" fmla="*/ 139 w 146"/>
                <a:gd name="T53" fmla="*/ 11 h 49"/>
                <a:gd name="T54" fmla="*/ 141 w 146"/>
                <a:gd name="T55" fmla="*/ 14 h 49"/>
                <a:gd name="T56" fmla="*/ 144 w 146"/>
                <a:gd name="T57" fmla="*/ 15 h 49"/>
                <a:gd name="T58" fmla="*/ 144 w 146"/>
                <a:gd name="T59" fmla="*/ 18 h 49"/>
                <a:gd name="T60" fmla="*/ 146 w 146"/>
                <a:gd name="T61" fmla="*/ 20 h 49"/>
                <a:gd name="T62" fmla="*/ 146 w 146"/>
                <a:gd name="T63" fmla="*/ 23 h 49"/>
                <a:gd name="T64" fmla="*/ 146 w 146"/>
                <a:gd name="T65" fmla="*/ 23 h 49"/>
                <a:gd name="T66" fmla="*/ 144 w 146"/>
                <a:gd name="T67" fmla="*/ 25 h 49"/>
                <a:gd name="T68" fmla="*/ 144 w 146"/>
                <a:gd name="T69" fmla="*/ 25 h 49"/>
                <a:gd name="T70" fmla="*/ 142 w 146"/>
                <a:gd name="T71" fmla="*/ 26 h 49"/>
                <a:gd name="T72" fmla="*/ 141 w 146"/>
                <a:gd name="T73" fmla="*/ 28 h 49"/>
                <a:gd name="T74" fmla="*/ 138 w 146"/>
                <a:gd name="T75" fmla="*/ 29 h 49"/>
                <a:gd name="T76" fmla="*/ 135 w 146"/>
                <a:gd name="T77" fmla="*/ 29 h 49"/>
                <a:gd name="T78" fmla="*/ 132 w 146"/>
                <a:gd name="T79" fmla="*/ 31 h 49"/>
                <a:gd name="T80" fmla="*/ 125 w 146"/>
                <a:gd name="T81" fmla="*/ 34 h 49"/>
                <a:gd name="T82" fmla="*/ 116 w 146"/>
                <a:gd name="T83" fmla="*/ 37 h 49"/>
                <a:gd name="T84" fmla="*/ 107 w 146"/>
                <a:gd name="T85" fmla="*/ 38 h 49"/>
                <a:gd name="T86" fmla="*/ 96 w 146"/>
                <a:gd name="T87" fmla="*/ 40 h 49"/>
                <a:gd name="T88" fmla="*/ 96 w 146"/>
                <a:gd name="T89"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6" h="49">
                  <a:moveTo>
                    <a:pt x="96" y="40"/>
                  </a:moveTo>
                  <a:lnTo>
                    <a:pt x="71" y="45"/>
                  </a:lnTo>
                  <a:lnTo>
                    <a:pt x="48" y="46"/>
                  </a:lnTo>
                  <a:lnTo>
                    <a:pt x="23" y="49"/>
                  </a:lnTo>
                  <a:lnTo>
                    <a:pt x="11" y="49"/>
                  </a:lnTo>
                  <a:lnTo>
                    <a:pt x="0" y="49"/>
                  </a:lnTo>
                  <a:lnTo>
                    <a:pt x="0" y="35"/>
                  </a:lnTo>
                  <a:lnTo>
                    <a:pt x="0" y="23"/>
                  </a:lnTo>
                  <a:lnTo>
                    <a:pt x="12" y="18"/>
                  </a:lnTo>
                  <a:lnTo>
                    <a:pt x="26" y="15"/>
                  </a:lnTo>
                  <a:lnTo>
                    <a:pt x="39" y="12"/>
                  </a:lnTo>
                  <a:lnTo>
                    <a:pt x="45" y="9"/>
                  </a:lnTo>
                  <a:lnTo>
                    <a:pt x="50" y="7"/>
                  </a:lnTo>
                  <a:lnTo>
                    <a:pt x="60" y="4"/>
                  </a:lnTo>
                  <a:lnTo>
                    <a:pt x="70" y="1"/>
                  </a:lnTo>
                  <a:lnTo>
                    <a:pt x="81" y="0"/>
                  </a:lnTo>
                  <a:lnTo>
                    <a:pt x="85" y="0"/>
                  </a:lnTo>
                  <a:lnTo>
                    <a:pt x="91" y="0"/>
                  </a:lnTo>
                  <a:lnTo>
                    <a:pt x="96" y="0"/>
                  </a:lnTo>
                  <a:lnTo>
                    <a:pt x="101" y="0"/>
                  </a:lnTo>
                  <a:lnTo>
                    <a:pt x="108" y="0"/>
                  </a:lnTo>
                  <a:lnTo>
                    <a:pt x="118" y="1"/>
                  </a:lnTo>
                  <a:lnTo>
                    <a:pt x="122" y="3"/>
                  </a:lnTo>
                  <a:lnTo>
                    <a:pt x="127" y="4"/>
                  </a:lnTo>
                  <a:lnTo>
                    <a:pt x="132" y="6"/>
                  </a:lnTo>
                  <a:lnTo>
                    <a:pt x="136" y="7"/>
                  </a:lnTo>
                  <a:lnTo>
                    <a:pt x="139" y="11"/>
                  </a:lnTo>
                  <a:lnTo>
                    <a:pt x="141" y="14"/>
                  </a:lnTo>
                  <a:lnTo>
                    <a:pt x="144" y="15"/>
                  </a:lnTo>
                  <a:lnTo>
                    <a:pt x="144" y="18"/>
                  </a:lnTo>
                  <a:lnTo>
                    <a:pt x="146" y="20"/>
                  </a:lnTo>
                  <a:lnTo>
                    <a:pt x="146" y="23"/>
                  </a:lnTo>
                  <a:lnTo>
                    <a:pt x="146" y="23"/>
                  </a:lnTo>
                  <a:lnTo>
                    <a:pt x="144" y="25"/>
                  </a:lnTo>
                  <a:lnTo>
                    <a:pt x="144" y="25"/>
                  </a:lnTo>
                  <a:lnTo>
                    <a:pt x="142" y="26"/>
                  </a:lnTo>
                  <a:lnTo>
                    <a:pt x="141" y="28"/>
                  </a:lnTo>
                  <a:lnTo>
                    <a:pt x="138" y="29"/>
                  </a:lnTo>
                  <a:lnTo>
                    <a:pt x="135" y="29"/>
                  </a:lnTo>
                  <a:lnTo>
                    <a:pt x="132" y="31"/>
                  </a:lnTo>
                  <a:lnTo>
                    <a:pt x="125" y="34"/>
                  </a:lnTo>
                  <a:lnTo>
                    <a:pt x="116" y="37"/>
                  </a:lnTo>
                  <a:lnTo>
                    <a:pt x="107" y="38"/>
                  </a:lnTo>
                  <a:lnTo>
                    <a:pt x="96" y="40"/>
                  </a:lnTo>
                  <a:lnTo>
                    <a:pt x="96" y="40"/>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96" name="Freeform 80"/>
            <p:cNvSpPr/>
            <p:nvPr/>
          </p:nvSpPr>
          <p:spPr bwMode="auto">
            <a:xfrm>
              <a:off x="8318498" y="2585815"/>
              <a:ext cx="323850" cy="96838"/>
            </a:xfrm>
            <a:custGeom>
              <a:avLst/>
              <a:gdLst>
                <a:gd name="T0" fmla="*/ 204 w 204"/>
                <a:gd name="T1" fmla="*/ 0 h 61"/>
                <a:gd name="T2" fmla="*/ 199 w 204"/>
                <a:gd name="T3" fmla="*/ 27 h 61"/>
                <a:gd name="T4" fmla="*/ 196 w 204"/>
                <a:gd name="T5" fmla="*/ 51 h 61"/>
                <a:gd name="T6" fmla="*/ 187 w 204"/>
                <a:gd name="T7" fmla="*/ 51 h 61"/>
                <a:gd name="T8" fmla="*/ 179 w 204"/>
                <a:gd name="T9" fmla="*/ 51 h 61"/>
                <a:gd name="T10" fmla="*/ 170 w 204"/>
                <a:gd name="T11" fmla="*/ 51 h 61"/>
                <a:gd name="T12" fmla="*/ 159 w 204"/>
                <a:gd name="T13" fmla="*/ 53 h 61"/>
                <a:gd name="T14" fmla="*/ 150 w 204"/>
                <a:gd name="T15" fmla="*/ 53 h 61"/>
                <a:gd name="T16" fmla="*/ 139 w 204"/>
                <a:gd name="T17" fmla="*/ 53 h 61"/>
                <a:gd name="T18" fmla="*/ 127 w 204"/>
                <a:gd name="T19" fmla="*/ 53 h 61"/>
                <a:gd name="T20" fmla="*/ 114 w 204"/>
                <a:gd name="T21" fmla="*/ 55 h 61"/>
                <a:gd name="T22" fmla="*/ 102 w 204"/>
                <a:gd name="T23" fmla="*/ 55 h 61"/>
                <a:gd name="T24" fmla="*/ 88 w 204"/>
                <a:gd name="T25" fmla="*/ 56 h 61"/>
                <a:gd name="T26" fmla="*/ 76 w 204"/>
                <a:gd name="T27" fmla="*/ 56 h 61"/>
                <a:gd name="T28" fmla="*/ 60 w 204"/>
                <a:gd name="T29" fmla="*/ 58 h 61"/>
                <a:gd name="T30" fmla="*/ 46 w 204"/>
                <a:gd name="T31" fmla="*/ 58 h 61"/>
                <a:gd name="T32" fmla="*/ 31 w 204"/>
                <a:gd name="T33" fmla="*/ 59 h 61"/>
                <a:gd name="T34" fmla="*/ 15 w 204"/>
                <a:gd name="T35" fmla="*/ 59 h 61"/>
                <a:gd name="T36" fmla="*/ 0 w 204"/>
                <a:gd name="T37" fmla="*/ 61 h 61"/>
                <a:gd name="T38" fmla="*/ 0 w 204"/>
                <a:gd name="T39" fmla="*/ 28 h 61"/>
                <a:gd name="T40" fmla="*/ 8 w 204"/>
                <a:gd name="T41" fmla="*/ 27 h 61"/>
                <a:gd name="T42" fmla="*/ 17 w 204"/>
                <a:gd name="T43" fmla="*/ 27 h 61"/>
                <a:gd name="T44" fmla="*/ 26 w 204"/>
                <a:gd name="T45" fmla="*/ 25 h 61"/>
                <a:gd name="T46" fmla="*/ 35 w 204"/>
                <a:gd name="T47" fmla="*/ 24 h 61"/>
                <a:gd name="T48" fmla="*/ 46 w 204"/>
                <a:gd name="T49" fmla="*/ 22 h 61"/>
                <a:gd name="T50" fmla="*/ 57 w 204"/>
                <a:gd name="T51" fmla="*/ 20 h 61"/>
                <a:gd name="T52" fmla="*/ 69 w 204"/>
                <a:gd name="T53" fmla="*/ 19 h 61"/>
                <a:gd name="T54" fmla="*/ 82 w 204"/>
                <a:gd name="T55" fmla="*/ 17 h 61"/>
                <a:gd name="T56" fmla="*/ 94 w 204"/>
                <a:gd name="T57" fmla="*/ 16 h 61"/>
                <a:gd name="T58" fmla="*/ 108 w 204"/>
                <a:gd name="T59" fmla="*/ 14 h 61"/>
                <a:gd name="T60" fmla="*/ 124 w 204"/>
                <a:gd name="T61" fmla="*/ 13 h 61"/>
                <a:gd name="T62" fmla="*/ 138 w 204"/>
                <a:gd name="T63" fmla="*/ 10 h 61"/>
                <a:gd name="T64" fmla="*/ 153 w 204"/>
                <a:gd name="T65" fmla="*/ 8 h 61"/>
                <a:gd name="T66" fmla="*/ 170 w 204"/>
                <a:gd name="T67" fmla="*/ 5 h 61"/>
                <a:gd name="T68" fmla="*/ 187 w 204"/>
                <a:gd name="T69" fmla="*/ 3 h 61"/>
                <a:gd name="T70" fmla="*/ 204 w 204"/>
                <a:gd name="T71" fmla="*/ 0 h 61"/>
                <a:gd name="T72" fmla="*/ 204 w 204"/>
                <a:gd name="T7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61">
                  <a:moveTo>
                    <a:pt x="204" y="0"/>
                  </a:moveTo>
                  <a:lnTo>
                    <a:pt x="199" y="27"/>
                  </a:lnTo>
                  <a:lnTo>
                    <a:pt x="196" y="51"/>
                  </a:lnTo>
                  <a:lnTo>
                    <a:pt x="187" y="51"/>
                  </a:lnTo>
                  <a:lnTo>
                    <a:pt x="179" y="51"/>
                  </a:lnTo>
                  <a:lnTo>
                    <a:pt x="170" y="51"/>
                  </a:lnTo>
                  <a:lnTo>
                    <a:pt x="159" y="53"/>
                  </a:lnTo>
                  <a:lnTo>
                    <a:pt x="150" y="53"/>
                  </a:lnTo>
                  <a:lnTo>
                    <a:pt x="139" y="53"/>
                  </a:lnTo>
                  <a:lnTo>
                    <a:pt x="127" y="53"/>
                  </a:lnTo>
                  <a:lnTo>
                    <a:pt x="114" y="55"/>
                  </a:lnTo>
                  <a:lnTo>
                    <a:pt x="102" y="55"/>
                  </a:lnTo>
                  <a:lnTo>
                    <a:pt x="88" y="56"/>
                  </a:lnTo>
                  <a:lnTo>
                    <a:pt x="76" y="56"/>
                  </a:lnTo>
                  <a:lnTo>
                    <a:pt x="60" y="58"/>
                  </a:lnTo>
                  <a:lnTo>
                    <a:pt x="46" y="58"/>
                  </a:lnTo>
                  <a:lnTo>
                    <a:pt x="31" y="59"/>
                  </a:lnTo>
                  <a:lnTo>
                    <a:pt x="15" y="59"/>
                  </a:lnTo>
                  <a:lnTo>
                    <a:pt x="0" y="61"/>
                  </a:lnTo>
                  <a:lnTo>
                    <a:pt x="0" y="28"/>
                  </a:lnTo>
                  <a:lnTo>
                    <a:pt x="8" y="27"/>
                  </a:lnTo>
                  <a:lnTo>
                    <a:pt x="17" y="27"/>
                  </a:lnTo>
                  <a:lnTo>
                    <a:pt x="26" y="25"/>
                  </a:lnTo>
                  <a:lnTo>
                    <a:pt x="35" y="24"/>
                  </a:lnTo>
                  <a:lnTo>
                    <a:pt x="46" y="22"/>
                  </a:lnTo>
                  <a:lnTo>
                    <a:pt x="57" y="20"/>
                  </a:lnTo>
                  <a:lnTo>
                    <a:pt x="69" y="19"/>
                  </a:lnTo>
                  <a:lnTo>
                    <a:pt x="82" y="17"/>
                  </a:lnTo>
                  <a:lnTo>
                    <a:pt x="94" y="16"/>
                  </a:lnTo>
                  <a:lnTo>
                    <a:pt x="108" y="14"/>
                  </a:lnTo>
                  <a:lnTo>
                    <a:pt x="124" y="13"/>
                  </a:lnTo>
                  <a:lnTo>
                    <a:pt x="138" y="10"/>
                  </a:lnTo>
                  <a:lnTo>
                    <a:pt x="153" y="8"/>
                  </a:lnTo>
                  <a:lnTo>
                    <a:pt x="170" y="5"/>
                  </a:lnTo>
                  <a:lnTo>
                    <a:pt x="187" y="3"/>
                  </a:lnTo>
                  <a:lnTo>
                    <a:pt x="204" y="0"/>
                  </a:lnTo>
                  <a:lnTo>
                    <a:pt x="204" y="0"/>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97" name="Freeform 81"/>
            <p:cNvSpPr/>
            <p:nvPr/>
          </p:nvSpPr>
          <p:spPr bwMode="auto">
            <a:xfrm>
              <a:off x="8005761" y="2782665"/>
              <a:ext cx="1079500" cy="201613"/>
            </a:xfrm>
            <a:custGeom>
              <a:avLst/>
              <a:gdLst>
                <a:gd name="T0" fmla="*/ 640 w 680"/>
                <a:gd name="T1" fmla="*/ 68 h 127"/>
                <a:gd name="T2" fmla="*/ 622 w 680"/>
                <a:gd name="T3" fmla="*/ 70 h 127"/>
                <a:gd name="T4" fmla="*/ 599 w 680"/>
                <a:gd name="T5" fmla="*/ 70 h 127"/>
                <a:gd name="T6" fmla="*/ 570 w 680"/>
                <a:gd name="T7" fmla="*/ 70 h 127"/>
                <a:gd name="T8" fmla="*/ 534 w 680"/>
                <a:gd name="T9" fmla="*/ 71 h 127"/>
                <a:gd name="T10" fmla="*/ 492 w 680"/>
                <a:gd name="T11" fmla="*/ 71 h 127"/>
                <a:gd name="T12" fmla="*/ 444 w 680"/>
                <a:gd name="T13" fmla="*/ 73 h 127"/>
                <a:gd name="T14" fmla="*/ 342 w 680"/>
                <a:gd name="T15" fmla="*/ 82 h 127"/>
                <a:gd name="T16" fmla="*/ 229 w 680"/>
                <a:gd name="T17" fmla="*/ 99 h 127"/>
                <a:gd name="T18" fmla="*/ 175 w 680"/>
                <a:gd name="T19" fmla="*/ 108 h 127"/>
                <a:gd name="T20" fmla="*/ 130 w 680"/>
                <a:gd name="T21" fmla="*/ 116 h 127"/>
                <a:gd name="T22" fmla="*/ 96 w 680"/>
                <a:gd name="T23" fmla="*/ 121 h 127"/>
                <a:gd name="T24" fmla="*/ 73 w 680"/>
                <a:gd name="T25" fmla="*/ 124 h 127"/>
                <a:gd name="T26" fmla="*/ 61 w 680"/>
                <a:gd name="T27" fmla="*/ 126 h 127"/>
                <a:gd name="T28" fmla="*/ 53 w 680"/>
                <a:gd name="T29" fmla="*/ 126 h 127"/>
                <a:gd name="T30" fmla="*/ 39 w 680"/>
                <a:gd name="T31" fmla="*/ 121 h 127"/>
                <a:gd name="T32" fmla="*/ 23 w 680"/>
                <a:gd name="T33" fmla="*/ 113 h 127"/>
                <a:gd name="T34" fmla="*/ 9 w 680"/>
                <a:gd name="T35" fmla="*/ 102 h 127"/>
                <a:gd name="T36" fmla="*/ 2 w 680"/>
                <a:gd name="T37" fmla="*/ 93 h 127"/>
                <a:gd name="T38" fmla="*/ 2 w 680"/>
                <a:gd name="T39" fmla="*/ 88 h 127"/>
                <a:gd name="T40" fmla="*/ 11 w 680"/>
                <a:gd name="T41" fmla="*/ 85 h 127"/>
                <a:gd name="T42" fmla="*/ 33 w 680"/>
                <a:gd name="T43" fmla="*/ 82 h 127"/>
                <a:gd name="T44" fmla="*/ 65 w 680"/>
                <a:gd name="T45" fmla="*/ 79 h 127"/>
                <a:gd name="T46" fmla="*/ 109 w 680"/>
                <a:gd name="T47" fmla="*/ 73 h 127"/>
                <a:gd name="T48" fmla="*/ 164 w 680"/>
                <a:gd name="T49" fmla="*/ 67 h 127"/>
                <a:gd name="T50" fmla="*/ 282 w 680"/>
                <a:gd name="T51" fmla="*/ 50 h 127"/>
                <a:gd name="T52" fmla="*/ 353 w 680"/>
                <a:gd name="T53" fmla="*/ 39 h 127"/>
                <a:gd name="T54" fmla="*/ 401 w 680"/>
                <a:gd name="T55" fmla="*/ 30 h 127"/>
                <a:gd name="T56" fmla="*/ 448 w 680"/>
                <a:gd name="T57" fmla="*/ 20 h 127"/>
                <a:gd name="T58" fmla="*/ 488 w 680"/>
                <a:gd name="T59" fmla="*/ 13 h 127"/>
                <a:gd name="T60" fmla="*/ 523 w 680"/>
                <a:gd name="T61" fmla="*/ 6 h 127"/>
                <a:gd name="T62" fmla="*/ 551 w 680"/>
                <a:gd name="T63" fmla="*/ 2 h 127"/>
                <a:gd name="T64" fmla="*/ 576 w 680"/>
                <a:gd name="T65" fmla="*/ 0 h 127"/>
                <a:gd name="T66" fmla="*/ 593 w 680"/>
                <a:gd name="T67" fmla="*/ 0 h 127"/>
                <a:gd name="T68" fmla="*/ 615 w 680"/>
                <a:gd name="T69" fmla="*/ 5 h 127"/>
                <a:gd name="T70" fmla="*/ 638 w 680"/>
                <a:gd name="T71" fmla="*/ 13 h 127"/>
                <a:gd name="T72" fmla="*/ 657 w 680"/>
                <a:gd name="T73" fmla="*/ 20 h 127"/>
                <a:gd name="T74" fmla="*/ 670 w 680"/>
                <a:gd name="T75" fmla="*/ 30 h 127"/>
                <a:gd name="T76" fmla="*/ 678 w 680"/>
                <a:gd name="T77" fmla="*/ 39 h 127"/>
                <a:gd name="T78" fmla="*/ 678 w 680"/>
                <a:gd name="T79" fmla="*/ 47 h 127"/>
                <a:gd name="T80" fmla="*/ 672 w 680"/>
                <a:gd name="T81" fmla="*/ 56 h 127"/>
                <a:gd name="T82" fmla="*/ 655 w 680"/>
                <a:gd name="T83" fmla="*/ 6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80" h="127">
                  <a:moveTo>
                    <a:pt x="647" y="67"/>
                  </a:moveTo>
                  <a:lnTo>
                    <a:pt x="644" y="67"/>
                  </a:lnTo>
                  <a:lnTo>
                    <a:pt x="640" y="68"/>
                  </a:lnTo>
                  <a:lnTo>
                    <a:pt x="635" y="68"/>
                  </a:lnTo>
                  <a:lnTo>
                    <a:pt x="629" y="68"/>
                  </a:lnTo>
                  <a:lnTo>
                    <a:pt x="622" y="70"/>
                  </a:lnTo>
                  <a:lnTo>
                    <a:pt x="615" y="70"/>
                  </a:lnTo>
                  <a:lnTo>
                    <a:pt x="607" y="70"/>
                  </a:lnTo>
                  <a:lnTo>
                    <a:pt x="599" y="70"/>
                  </a:lnTo>
                  <a:lnTo>
                    <a:pt x="590" y="70"/>
                  </a:lnTo>
                  <a:lnTo>
                    <a:pt x="581" y="70"/>
                  </a:lnTo>
                  <a:lnTo>
                    <a:pt x="570" y="70"/>
                  </a:lnTo>
                  <a:lnTo>
                    <a:pt x="559" y="71"/>
                  </a:lnTo>
                  <a:lnTo>
                    <a:pt x="547" y="71"/>
                  </a:lnTo>
                  <a:lnTo>
                    <a:pt x="534" y="71"/>
                  </a:lnTo>
                  <a:lnTo>
                    <a:pt x="520" y="71"/>
                  </a:lnTo>
                  <a:lnTo>
                    <a:pt x="506" y="71"/>
                  </a:lnTo>
                  <a:lnTo>
                    <a:pt x="492" y="71"/>
                  </a:lnTo>
                  <a:lnTo>
                    <a:pt x="477" y="71"/>
                  </a:lnTo>
                  <a:lnTo>
                    <a:pt x="461" y="71"/>
                  </a:lnTo>
                  <a:lnTo>
                    <a:pt x="444" y="73"/>
                  </a:lnTo>
                  <a:lnTo>
                    <a:pt x="412" y="74"/>
                  </a:lnTo>
                  <a:lnTo>
                    <a:pt x="378" y="78"/>
                  </a:lnTo>
                  <a:lnTo>
                    <a:pt x="342" y="82"/>
                  </a:lnTo>
                  <a:lnTo>
                    <a:pt x="305" y="87"/>
                  </a:lnTo>
                  <a:lnTo>
                    <a:pt x="268" y="91"/>
                  </a:lnTo>
                  <a:lnTo>
                    <a:pt x="229" y="99"/>
                  </a:lnTo>
                  <a:lnTo>
                    <a:pt x="209" y="102"/>
                  </a:lnTo>
                  <a:lnTo>
                    <a:pt x="191" y="105"/>
                  </a:lnTo>
                  <a:lnTo>
                    <a:pt x="175" y="108"/>
                  </a:lnTo>
                  <a:lnTo>
                    <a:pt x="158" y="112"/>
                  </a:lnTo>
                  <a:lnTo>
                    <a:pt x="144" y="113"/>
                  </a:lnTo>
                  <a:lnTo>
                    <a:pt x="130" y="116"/>
                  </a:lnTo>
                  <a:lnTo>
                    <a:pt x="118" y="118"/>
                  </a:lnTo>
                  <a:lnTo>
                    <a:pt x="107" y="119"/>
                  </a:lnTo>
                  <a:lnTo>
                    <a:pt x="96" y="121"/>
                  </a:lnTo>
                  <a:lnTo>
                    <a:pt x="87" y="122"/>
                  </a:lnTo>
                  <a:lnTo>
                    <a:pt x="79" y="124"/>
                  </a:lnTo>
                  <a:lnTo>
                    <a:pt x="73" y="124"/>
                  </a:lnTo>
                  <a:lnTo>
                    <a:pt x="68" y="126"/>
                  </a:lnTo>
                  <a:lnTo>
                    <a:pt x="64" y="126"/>
                  </a:lnTo>
                  <a:lnTo>
                    <a:pt x="61" y="126"/>
                  </a:lnTo>
                  <a:lnTo>
                    <a:pt x="61" y="127"/>
                  </a:lnTo>
                  <a:lnTo>
                    <a:pt x="56" y="126"/>
                  </a:lnTo>
                  <a:lnTo>
                    <a:pt x="53" y="126"/>
                  </a:lnTo>
                  <a:lnTo>
                    <a:pt x="48" y="124"/>
                  </a:lnTo>
                  <a:lnTo>
                    <a:pt x="44" y="122"/>
                  </a:lnTo>
                  <a:lnTo>
                    <a:pt x="39" y="121"/>
                  </a:lnTo>
                  <a:lnTo>
                    <a:pt x="33" y="118"/>
                  </a:lnTo>
                  <a:lnTo>
                    <a:pt x="28" y="116"/>
                  </a:lnTo>
                  <a:lnTo>
                    <a:pt x="23" y="113"/>
                  </a:lnTo>
                  <a:lnTo>
                    <a:pt x="19" y="108"/>
                  </a:lnTo>
                  <a:lnTo>
                    <a:pt x="14" y="105"/>
                  </a:lnTo>
                  <a:lnTo>
                    <a:pt x="9" y="102"/>
                  </a:lnTo>
                  <a:lnTo>
                    <a:pt x="6" y="99"/>
                  </a:lnTo>
                  <a:lnTo>
                    <a:pt x="5" y="96"/>
                  </a:lnTo>
                  <a:lnTo>
                    <a:pt x="2" y="93"/>
                  </a:lnTo>
                  <a:lnTo>
                    <a:pt x="2" y="91"/>
                  </a:lnTo>
                  <a:lnTo>
                    <a:pt x="0" y="90"/>
                  </a:lnTo>
                  <a:lnTo>
                    <a:pt x="2" y="88"/>
                  </a:lnTo>
                  <a:lnTo>
                    <a:pt x="3" y="87"/>
                  </a:lnTo>
                  <a:lnTo>
                    <a:pt x="6" y="87"/>
                  </a:lnTo>
                  <a:lnTo>
                    <a:pt x="11" y="85"/>
                  </a:lnTo>
                  <a:lnTo>
                    <a:pt x="17" y="85"/>
                  </a:lnTo>
                  <a:lnTo>
                    <a:pt x="23" y="84"/>
                  </a:lnTo>
                  <a:lnTo>
                    <a:pt x="33" y="82"/>
                  </a:lnTo>
                  <a:lnTo>
                    <a:pt x="42" y="81"/>
                  </a:lnTo>
                  <a:lnTo>
                    <a:pt x="53" y="81"/>
                  </a:lnTo>
                  <a:lnTo>
                    <a:pt x="65" y="79"/>
                  </a:lnTo>
                  <a:lnTo>
                    <a:pt x="78" y="78"/>
                  </a:lnTo>
                  <a:lnTo>
                    <a:pt x="93" y="74"/>
                  </a:lnTo>
                  <a:lnTo>
                    <a:pt x="109" y="73"/>
                  </a:lnTo>
                  <a:lnTo>
                    <a:pt x="126" y="71"/>
                  </a:lnTo>
                  <a:lnTo>
                    <a:pt x="144" y="68"/>
                  </a:lnTo>
                  <a:lnTo>
                    <a:pt x="164" y="67"/>
                  </a:lnTo>
                  <a:lnTo>
                    <a:pt x="205" y="61"/>
                  </a:lnTo>
                  <a:lnTo>
                    <a:pt x="243" y="56"/>
                  </a:lnTo>
                  <a:lnTo>
                    <a:pt x="282" y="50"/>
                  </a:lnTo>
                  <a:lnTo>
                    <a:pt x="318" y="45"/>
                  </a:lnTo>
                  <a:lnTo>
                    <a:pt x="336" y="42"/>
                  </a:lnTo>
                  <a:lnTo>
                    <a:pt x="353" y="39"/>
                  </a:lnTo>
                  <a:lnTo>
                    <a:pt x="369" y="36"/>
                  </a:lnTo>
                  <a:lnTo>
                    <a:pt x="386" y="33"/>
                  </a:lnTo>
                  <a:lnTo>
                    <a:pt x="401" y="30"/>
                  </a:lnTo>
                  <a:lnTo>
                    <a:pt x="417" y="26"/>
                  </a:lnTo>
                  <a:lnTo>
                    <a:pt x="432" y="23"/>
                  </a:lnTo>
                  <a:lnTo>
                    <a:pt x="448" y="20"/>
                  </a:lnTo>
                  <a:lnTo>
                    <a:pt x="461" y="17"/>
                  </a:lnTo>
                  <a:lnTo>
                    <a:pt x="475" y="16"/>
                  </a:lnTo>
                  <a:lnTo>
                    <a:pt x="488" y="13"/>
                  </a:lnTo>
                  <a:lnTo>
                    <a:pt x="500" y="11"/>
                  </a:lnTo>
                  <a:lnTo>
                    <a:pt x="511" y="8"/>
                  </a:lnTo>
                  <a:lnTo>
                    <a:pt x="523" y="6"/>
                  </a:lnTo>
                  <a:lnTo>
                    <a:pt x="533" y="5"/>
                  </a:lnTo>
                  <a:lnTo>
                    <a:pt x="544" y="3"/>
                  </a:lnTo>
                  <a:lnTo>
                    <a:pt x="551" y="2"/>
                  </a:lnTo>
                  <a:lnTo>
                    <a:pt x="561" y="2"/>
                  </a:lnTo>
                  <a:lnTo>
                    <a:pt x="568" y="0"/>
                  </a:lnTo>
                  <a:lnTo>
                    <a:pt x="576" y="0"/>
                  </a:lnTo>
                  <a:lnTo>
                    <a:pt x="582" y="0"/>
                  </a:lnTo>
                  <a:lnTo>
                    <a:pt x="588" y="0"/>
                  </a:lnTo>
                  <a:lnTo>
                    <a:pt x="593" y="0"/>
                  </a:lnTo>
                  <a:lnTo>
                    <a:pt x="598" y="2"/>
                  </a:lnTo>
                  <a:lnTo>
                    <a:pt x="605" y="3"/>
                  </a:lnTo>
                  <a:lnTo>
                    <a:pt x="615" y="5"/>
                  </a:lnTo>
                  <a:lnTo>
                    <a:pt x="622" y="8"/>
                  </a:lnTo>
                  <a:lnTo>
                    <a:pt x="630" y="11"/>
                  </a:lnTo>
                  <a:lnTo>
                    <a:pt x="638" y="13"/>
                  </a:lnTo>
                  <a:lnTo>
                    <a:pt x="644" y="16"/>
                  </a:lnTo>
                  <a:lnTo>
                    <a:pt x="650" y="19"/>
                  </a:lnTo>
                  <a:lnTo>
                    <a:pt x="657" y="20"/>
                  </a:lnTo>
                  <a:lnTo>
                    <a:pt x="661" y="23"/>
                  </a:lnTo>
                  <a:lnTo>
                    <a:pt x="666" y="26"/>
                  </a:lnTo>
                  <a:lnTo>
                    <a:pt x="670" y="30"/>
                  </a:lnTo>
                  <a:lnTo>
                    <a:pt x="674" y="33"/>
                  </a:lnTo>
                  <a:lnTo>
                    <a:pt x="675" y="36"/>
                  </a:lnTo>
                  <a:lnTo>
                    <a:pt x="678" y="39"/>
                  </a:lnTo>
                  <a:lnTo>
                    <a:pt x="680" y="42"/>
                  </a:lnTo>
                  <a:lnTo>
                    <a:pt x="680" y="43"/>
                  </a:lnTo>
                  <a:lnTo>
                    <a:pt x="678" y="47"/>
                  </a:lnTo>
                  <a:lnTo>
                    <a:pt x="678" y="50"/>
                  </a:lnTo>
                  <a:lnTo>
                    <a:pt x="675" y="53"/>
                  </a:lnTo>
                  <a:lnTo>
                    <a:pt x="672" y="56"/>
                  </a:lnTo>
                  <a:lnTo>
                    <a:pt x="667" y="59"/>
                  </a:lnTo>
                  <a:lnTo>
                    <a:pt x="663" y="62"/>
                  </a:lnTo>
                  <a:lnTo>
                    <a:pt x="655" y="65"/>
                  </a:lnTo>
                  <a:lnTo>
                    <a:pt x="647" y="67"/>
                  </a:lnTo>
                  <a:lnTo>
                    <a:pt x="647" y="67"/>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98" name="Freeform 82"/>
            <p:cNvSpPr/>
            <p:nvPr/>
          </p:nvSpPr>
          <p:spPr bwMode="auto">
            <a:xfrm>
              <a:off x="8372473" y="2742977"/>
              <a:ext cx="147638" cy="879475"/>
            </a:xfrm>
            <a:custGeom>
              <a:avLst/>
              <a:gdLst>
                <a:gd name="T0" fmla="*/ 3 w 93"/>
                <a:gd name="T1" fmla="*/ 31 h 554"/>
                <a:gd name="T2" fmla="*/ 0 w 93"/>
                <a:gd name="T3" fmla="*/ 16 h 554"/>
                <a:gd name="T4" fmla="*/ 6 w 93"/>
                <a:gd name="T5" fmla="*/ 3 h 554"/>
                <a:gd name="T6" fmla="*/ 20 w 93"/>
                <a:gd name="T7" fmla="*/ 0 h 554"/>
                <a:gd name="T8" fmla="*/ 40 w 93"/>
                <a:gd name="T9" fmla="*/ 2 h 554"/>
                <a:gd name="T10" fmla="*/ 65 w 93"/>
                <a:gd name="T11" fmla="*/ 11 h 554"/>
                <a:gd name="T12" fmla="*/ 82 w 93"/>
                <a:gd name="T13" fmla="*/ 22 h 554"/>
                <a:gd name="T14" fmla="*/ 91 w 93"/>
                <a:gd name="T15" fmla="*/ 30 h 554"/>
                <a:gd name="T16" fmla="*/ 93 w 93"/>
                <a:gd name="T17" fmla="*/ 36 h 554"/>
                <a:gd name="T18" fmla="*/ 88 w 93"/>
                <a:gd name="T19" fmla="*/ 48 h 554"/>
                <a:gd name="T20" fmla="*/ 83 w 93"/>
                <a:gd name="T21" fmla="*/ 67 h 554"/>
                <a:gd name="T22" fmla="*/ 80 w 93"/>
                <a:gd name="T23" fmla="*/ 84 h 554"/>
                <a:gd name="T24" fmla="*/ 79 w 93"/>
                <a:gd name="T25" fmla="*/ 113 h 554"/>
                <a:gd name="T26" fmla="*/ 76 w 93"/>
                <a:gd name="T27" fmla="*/ 155 h 554"/>
                <a:gd name="T28" fmla="*/ 76 w 93"/>
                <a:gd name="T29" fmla="*/ 208 h 554"/>
                <a:gd name="T30" fmla="*/ 74 w 93"/>
                <a:gd name="T31" fmla="*/ 271 h 554"/>
                <a:gd name="T32" fmla="*/ 74 w 93"/>
                <a:gd name="T33" fmla="*/ 338 h 554"/>
                <a:gd name="T34" fmla="*/ 73 w 93"/>
                <a:gd name="T35" fmla="*/ 392 h 554"/>
                <a:gd name="T36" fmla="*/ 71 w 93"/>
                <a:gd name="T37" fmla="*/ 438 h 554"/>
                <a:gd name="T38" fmla="*/ 69 w 93"/>
                <a:gd name="T39" fmla="*/ 474 h 554"/>
                <a:gd name="T40" fmla="*/ 66 w 93"/>
                <a:gd name="T41" fmla="*/ 500 h 554"/>
                <a:gd name="T42" fmla="*/ 63 w 93"/>
                <a:gd name="T43" fmla="*/ 519 h 554"/>
                <a:gd name="T44" fmla="*/ 62 w 93"/>
                <a:gd name="T45" fmla="*/ 533 h 554"/>
                <a:gd name="T46" fmla="*/ 59 w 93"/>
                <a:gd name="T47" fmla="*/ 542 h 554"/>
                <a:gd name="T48" fmla="*/ 54 w 93"/>
                <a:gd name="T49" fmla="*/ 553 h 554"/>
                <a:gd name="T50" fmla="*/ 48 w 93"/>
                <a:gd name="T51" fmla="*/ 551 h 554"/>
                <a:gd name="T52" fmla="*/ 39 w 93"/>
                <a:gd name="T53" fmla="*/ 542 h 554"/>
                <a:gd name="T54" fmla="*/ 29 w 93"/>
                <a:gd name="T55" fmla="*/ 522 h 554"/>
                <a:gd name="T56" fmla="*/ 22 w 93"/>
                <a:gd name="T57" fmla="*/ 497 h 554"/>
                <a:gd name="T58" fmla="*/ 17 w 93"/>
                <a:gd name="T59" fmla="*/ 482 h 554"/>
                <a:gd name="T60" fmla="*/ 15 w 93"/>
                <a:gd name="T61" fmla="*/ 474 h 554"/>
                <a:gd name="T62" fmla="*/ 17 w 93"/>
                <a:gd name="T63" fmla="*/ 465 h 554"/>
                <a:gd name="T64" fmla="*/ 18 w 93"/>
                <a:gd name="T65" fmla="*/ 452 h 554"/>
                <a:gd name="T66" fmla="*/ 20 w 93"/>
                <a:gd name="T67" fmla="*/ 434 h 554"/>
                <a:gd name="T68" fmla="*/ 22 w 93"/>
                <a:gd name="T69" fmla="*/ 411 h 554"/>
                <a:gd name="T70" fmla="*/ 25 w 93"/>
                <a:gd name="T71" fmla="*/ 383 h 554"/>
                <a:gd name="T72" fmla="*/ 29 w 93"/>
                <a:gd name="T73" fmla="*/ 319 h 554"/>
                <a:gd name="T74" fmla="*/ 34 w 93"/>
                <a:gd name="T75" fmla="*/ 245 h 554"/>
                <a:gd name="T76" fmla="*/ 34 w 93"/>
                <a:gd name="T77" fmla="*/ 174 h 554"/>
                <a:gd name="T78" fmla="*/ 32 w 93"/>
                <a:gd name="T79" fmla="*/ 135 h 554"/>
                <a:gd name="T80" fmla="*/ 29 w 93"/>
                <a:gd name="T81" fmla="*/ 103 h 554"/>
                <a:gd name="T82" fmla="*/ 25 w 93"/>
                <a:gd name="T83" fmla="*/ 76 h 554"/>
                <a:gd name="T84" fmla="*/ 18 w 93"/>
                <a:gd name="T85" fmla="*/ 56 h 554"/>
                <a:gd name="T86" fmla="*/ 11 w 93"/>
                <a:gd name="T87" fmla="*/ 45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3" h="554">
                  <a:moveTo>
                    <a:pt x="11" y="45"/>
                  </a:moveTo>
                  <a:lnTo>
                    <a:pt x="6" y="38"/>
                  </a:lnTo>
                  <a:lnTo>
                    <a:pt x="3" y="31"/>
                  </a:lnTo>
                  <a:lnTo>
                    <a:pt x="1" y="27"/>
                  </a:lnTo>
                  <a:lnTo>
                    <a:pt x="0" y="21"/>
                  </a:lnTo>
                  <a:lnTo>
                    <a:pt x="0" y="16"/>
                  </a:lnTo>
                  <a:lnTo>
                    <a:pt x="1" y="11"/>
                  </a:lnTo>
                  <a:lnTo>
                    <a:pt x="3" y="7"/>
                  </a:lnTo>
                  <a:lnTo>
                    <a:pt x="6" y="3"/>
                  </a:lnTo>
                  <a:lnTo>
                    <a:pt x="11" y="2"/>
                  </a:lnTo>
                  <a:lnTo>
                    <a:pt x="15" y="0"/>
                  </a:lnTo>
                  <a:lnTo>
                    <a:pt x="20" y="0"/>
                  </a:lnTo>
                  <a:lnTo>
                    <a:pt x="26" y="0"/>
                  </a:lnTo>
                  <a:lnTo>
                    <a:pt x="34" y="0"/>
                  </a:lnTo>
                  <a:lnTo>
                    <a:pt x="40" y="2"/>
                  </a:lnTo>
                  <a:lnTo>
                    <a:pt x="48" y="5"/>
                  </a:lnTo>
                  <a:lnTo>
                    <a:pt x="57" y="8"/>
                  </a:lnTo>
                  <a:lnTo>
                    <a:pt x="65" y="11"/>
                  </a:lnTo>
                  <a:lnTo>
                    <a:pt x="71" y="14"/>
                  </a:lnTo>
                  <a:lnTo>
                    <a:pt x="77" y="19"/>
                  </a:lnTo>
                  <a:lnTo>
                    <a:pt x="82" y="22"/>
                  </a:lnTo>
                  <a:lnTo>
                    <a:pt x="85" y="24"/>
                  </a:lnTo>
                  <a:lnTo>
                    <a:pt x="88" y="27"/>
                  </a:lnTo>
                  <a:lnTo>
                    <a:pt x="91" y="30"/>
                  </a:lnTo>
                  <a:lnTo>
                    <a:pt x="93" y="31"/>
                  </a:lnTo>
                  <a:lnTo>
                    <a:pt x="93" y="33"/>
                  </a:lnTo>
                  <a:lnTo>
                    <a:pt x="93" y="36"/>
                  </a:lnTo>
                  <a:lnTo>
                    <a:pt x="91" y="39"/>
                  </a:lnTo>
                  <a:lnTo>
                    <a:pt x="90" y="44"/>
                  </a:lnTo>
                  <a:lnTo>
                    <a:pt x="88" y="48"/>
                  </a:lnTo>
                  <a:lnTo>
                    <a:pt x="87" y="53"/>
                  </a:lnTo>
                  <a:lnTo>
                    <a:pt x="83" y="64"/>
                  </a:lnTo>
                  <a:lnTo>
                    <a:pt x="83" y="67"/>
                  </a:lnTo>
                  <a:lnTo>
                    <a:pt x="82" y="72"/>
                  </a:lnTo>
                  <a:lnTo>
                    <a:pt x="82" y="78"/>
                  </a:lnTo>
                  <a:lnTo>
                    <a:pt x="80" y="84"/>
                  </a:lnTo>
                  <a:lnTo>
                    <a:pt x="80" y="93"/>
                  </a:lnTo>
                  <a:lnTo>
                    <a:pt x="79" y="103"/>
                  </a:lnTo>
                  <a:lnTo>
                    <a:pt x="79" y="113"/>
                  </a:lnTo>
                  <a:lnTo>
                    <a:pt x="77" y="126"/>
                  </a:lnTo>
                  <a:lnTo>
                    <a:pt x="77" y="140"/>
                  </a:lnTo>
                  <a:lnTo>
                    <a:pt x="76" y="155"/>
                  </a:lnTo>
                  <a:lnTo>
                    <a:pt x="76" y="171"/>
                  </a:lnTo>
                  <a:lnTo>
                    <a:pt x="76" y="188"/>
                  </a:lnTo>
                  <a:lnTo>
                    <a:pt x="76" y="208"/>
                  </a:lnTo>
                  <a:lnTo>
                    <a:pt x="74" y="228"/>
                  </a:lnTo>
                  <a:lnTo>
                    <a:pt x="74" y="250"/>
                  </a:lnTo>
                  <a:lnTo>
                    <a:pt x="74" y="271"/>
                  </a:lnTo>
                  <a:lnTo>
                    <a:pt x="74" y="294"/>
                  </a:lnTo>
                  <a:lnTo>
                    <a:pt x="74" y="316"/>
                  </a:lnTo>
                  <a:lnTo>
                    <a:pt x="74" y="338"/>
                  </a:lnTo>
                  <a:lnTo>
                    <a:pt x="74" y="356"/>
                  </a:lnTo>
                  <a:lnTo>
                    <a:pt x="74" y="375"/>
                  </a:lnTo>
                  <a:lnTo>
                    <a:pt x="73" y="392"/>
                  </a:lnTo>
                  <a:lnTo>
                    <a:pt x="73" y="409"/>
                  </a:lnTo>
                  <a:lnTo>
                    <a:pt x="73" y="424"/>
                  </a:lnTo>
                  <a:lnTo>
                    <a:pt x="71" y="438"/>
                  </a:lnTo>
                  <a:lnTo>
                    <a:pt x="71" y="452"/>
                  </a:lnTo>
                  <a:lnTo>
                    <a:pt x="69" y="463"/>
                  </a:lnTo>
                  <a:lnTo>
                    <a:pt x="69" y="474"/>
                  </a:lnTo>
                  <a:lnTo>
                    <a:pt x="68" y="485"/>
                  </a:lnTo>
                  <a:lnTo>
                    <a:pt x="68" y="494"/>
                  </a:lnTo>
                  <a:lnTo>
                    <a:pt x="66" y="500"/>
                  </a:lnTo>
                  <a:lnTo>
                    <a:pt x="66" y="508"/>
                  </a:lnTo>
                  <a:lnTo>
                    <a:pt x="65" y="514"/>
                  </a:lnTo>
                  <a:lnTo>
                    <a:pt x="63" y="519"/>
                  </a:lnTo>
                  <a:lnTo>
                    <a:pt x="63" y="524"/>
                  </a:lnTo>
                  <a:lnTo>
                    <a:pt x="62" y="528"/>
                  </a:lnTo>
                  <a:lnTo>
                    <a:pt x="62" y="533"/>
                  </a:lnTo>
                  <a:lnTo>
                    <a:pt x="60" y="536"/>
                  </a:lnTo>
                  <a:lnTo>
                    <a:pt x="60" y="539"/>
                  </a:lnTo>
                  <a:lnTo>
                    <a:pt x="59" y="542"/>
                  </a:lnTo>
                  <a:lnTo>
                    <a:pt x="57" y="548"/>
                  </a:lnTo>
                  <a:lnTo>
                    <a:pt x="56" y="551"/>
                  </a:lnTo>
                  <a:lnTo>
                    <a:pt x="54" y="553"/>
                  </a:lnTo>
                  <a:lnTo>
                    <a:pt x="52" y="554"/>
                  </a:lnTo>
                  <a:lnTo>
                    <a:pt x="51" y="553"/>
                  </a:lnTo>
                  <a:lnTo>
                    <a:pt x="48" y="551"/>
                  </a:lnTo>
                  <a:lnTo>
                    <a:pt x="45" y="550"/>
                  </a:lnTo>
                  <a:lnTo>
                    <a:pt x="42" y="547"/>
                  </a:lnTo>
                  <a:lnTo>
                    <a:pt x="39" y="542"/>
                  </a:lnTo>
                  <a:lnTo>
                    <a:pt x="35" y="536"/>
                  </a:lnTo>
                  <a:lnTo>
                    <a:pt x="32" y="530"/>
                  </a:lnTo>
                  <a:lnTo>
                    <a:pt x="29" y="522"/>
                  </a:lnTo>
                  <a:lnTo>
                    <a:pt x="26" y="513"/>
                  </a:lnTo>
                  <a:lnTo>
                    <a:pt x="23" y="505"/>
                  </a:lnTo>
                  <a:lnTo>
                    <a:pt x="22" y="497"/>
                  </a:lnTo>
                  <a:lnTo>
                    <a:pt x="18" y="491"/>
                  </a:lnTo>
                  <a:lnTo>
                    <a:pt x="18" y="486"/>
                  </a:lnTo>
                  <a:lnTo>
                    <a:pt x="17" y="482"/>
                  </a:lnTo>
                  <a:lnTo>
                    <a:pt x="15" y="477"/>
                  </a:lnTo>
                  <a:lnTo>
                    <a:pt x="15" y="476"/>
                  </a:lnTo>
                  <a:lnTo>
                    <a:pt x="15" y="474"/>
                  </a:lnTo>
                  <a:lnTo>
                    <a:pt x="15" y="471"/>
                  </a:lnTo>
                  <a:lnTo>
                    <a:pt x="17" y="468"/>
                  </a:lnTo>
                  <a:lnTo>
                    <a:pt x="17" y="465"/>
                  </a:lnTo>
                  <a:lnTo>
                    <a:pt x="17" y="460"/>
                  </a:lnTo>
                  <a:lnTo>
                    <a:pt x="17" y="457"/>
                  </a:lnTo>
                  <a:lnTo>
                    <a:pt x="18" y="452"/>
                  </a:lnTo>
                  <a:lnTo>
                    <a:pt x="18" y="446"/>
                  </a:lnTo>
                  <a:lnTo>
                    <a:pt x="20" y="440"/>
                  </a:lnTo>
                  <a:lnTo>
                    <a:pt x="20" y="434"/>
                  </a:lnTo>
                  <a:lnTo>
                    <a:pt x="20" y="428"/>
                  </a:lnTo>
                  <a:lnTo>
                    <a:pt x="22" y="420"/>
                  </a:lnTo>
                  <a:lnTo>
                    <a:pt x="22" y="411"/>
                  </a:lnTo>
                  <a:lnTo>
                    <a:pt x="23" y="403"/>
                  </a:lnTo>
                  <a:lnTo>
                    <a:pt x="25" y="394"/>
                  </a:lnTo>
                  <a:lnTo>
                    <a:pt x="25" y="383"/>
                  </a:lnTo>
                  <a:lnTo>
                    <a:pt x="26" y="363"/>
                  </a:lnTo>
                  <a:lnTo>
                    <a:pt x="28" y="342"/>
                  </a:lnTo>
                  <a:lnTo>
                    <a:pt x="29" y="319"/>
                  </a:lnTo>
                  <a:lnTo>
                    <a:pt x="31" y="296"/>
                  </a:lnTo>
                  <a:lnTo>
                    <a:pt x="32" y="271"/>
                  </a:lnTo>
                  <a:lnTo>
                    <a:pt x="34" y="245"/>
                  </a:lnTo>
                  <a:lnTo>
                    <a:pt x="34" y="217"/>
                  </a:lnTo>
                  <a:lnTo>
                    <a:pt x="34" y="189"/>
                  </a:lnTo>
                  <a:lnTo>
                    <a:pt x="34" y="174"/>
                  </a:lnTo>
                  <a:lnTo>
                    <a:pt x="34" y="160"/>
                  </a:lnTo>
                  <a:lnTo>
                    <a:pt x="32" y="147"/>
                  </a:lnTo>
                  <a:lnTo>
                    <a:pt x="32" y="135"/>
                  </a:lnTo>
                  <a:lnTo>
                    <a:pt x="31" y="123"/>
                  </a:lnTo>
                  <a:lnTo>
                    <a:pt x="31" y="112"/>
                  </a:lnTo>
                  <a:lnTo>
                    <a:pt x="29" y="103"/>
                  </a:lnTo>
                  <a:lnTo>
                    <a:pt x="28" y="92"/>
                  </a:lnTo>
                  <a:lnTo>
                    <a:pt x="26" y="84"/>
                  </a:lnTo>
                  <a:lnTo>
                    <a:pt x="25" y="76"/>
                  </a:lnTo>
                  <a:lnTo>
                    <a:pt x="23" y="68"/>
                  </a:lnTo>
                  <a:lnTo>
                    <a:pt x="20" y="62"/>
                  </a:lnTo>
                  <a:lnTo>
                    <a:pt x="18" y="56"/>
                  </a:lnTo>
                  <a:lnTo>
                    <a:pt x="15" y="51"/>
                  </a:lnTo>
                  <a:lnTo>
                    <a:pt x="14" y="48"/>
                  </a:lnTo>
                  <a:lnTo>
                    <a:pt x="11" y="45"/>
                  </a:lnTo>
                  <a:lnTo>
                    <a:pt x="11" y="45"/>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99" name="Freeform 83"/>
            <p:cNvSpPr/>
            <p:nvPr/>
          </p:nvSpPr>
          <p:spPr bwMode="auto">
            <a:xfrm>
              <a:off x="7889873" y="2895377"/>
              <a:ext cx="573088" cy="536575"/>
            </a:xfrm>
            <a:custGeom>
              <a:avLst/>
              <a:gdLst>
                <a:gd name="T0" fmla="*/ 81 w 361"/>
                <a:gd name="T1" fmla="*/ 307 h 338"/>
                <a:gd name="T2" fmla="*/ 61 w 361"/>
                <a:gd name="T3" fmla="*/ 316 h 338"/>
                <a:gd name="T4" fmla="*/ 44 w 361"/>
                <a:gd name="T5" fmla="*/ 324 h 338"/>
                <a:gd name="T6" fmla="*/ 30 w 361"/>
                <a:gd name="T7" fmla="*/ 330 h 338"/>
                <a:gd name="T8" fmla="*/ 19 w 361"/>
                <a:gd name="T9" fmla="*/ 335 h 338"/>
                <a:gd name="T10" fmla="*/ 10 w 361"/>
                <a:gd name="T11" fmla="*/ 338 h 338"/>
                <a:gd name="T12" fmla="*/ 4 w 361"/>
                <a:gd name="T13" fmla="*/ 338 h 338"/>
                <a:gd name="T14" fmla="*/ 0 w 361"/>
                <a:gd name="T15" fmla="*/ 338 h 338"/>
                <a:gd name="T16" fmla="*/ 0 w 361"/>
                <a:gd name="T17" fmla="*/ 336 h 338"/>
                <a:gd name="T18" fmla="*/ 4 w 361"/>
                <a:gd name="T19" fmla="*/ 330 h 338"/>
                <a:gd name="T20" fmla="*/ 10 w 361"/>
                <a:gd name="T21" fmla="*/ 324 h 338"/>
                <a:gd name="T22" fmla="*/ 19 w 361"/>
                <a:gd name="T23" fmla="*/ 315 h 338"/>
                <a:gd name="T24" fmla="*/ 30 w 361"/>
                <a:gd name="T25" fmla="*/ 305 h 338"/>
                <a:gd name="T26" fmla="*/ 44 w 361"/>
                <a:gd name="T27" fmla="*/ 293 h 338"/>
                <a:gd name="T28" fmla="*/ 61 w 361"/>
                <a:gd name="T29" fmla="*/ 279 h 338"/>
                <a:gd name="T30" fmla="*/ 81 w 361"/>
                <a:gd name="T31" fmla="*/ 263 h 338"/>
                <a:gd name="T32" fmla="*/ 113 w 361"/>
                <a:gd name="T33" fmla="*/ 237 h 338"/>
                <a:gd name="T34" fmla="*/ 152 w 361"/>
                <a:gd name="T35" fmla="*/ 205 h 338"/>
                <a:gd name="T36" fmla="*/ 186 w 361"/>
                <a:gd name="T37" fmla="*/ 174 h 338"/>
                <a:gd name="T38" fmla="*/ 200 w 361"/>
                <a:gd name="T39" fmla="*/ 160 h 338"/>
                <a:gd name="T40" fmla="*/ 212 w 361"/>
                <a:gd name="T41" fmla="*/ 146 h 338"/>
                <a:gd name="T42" fmla="*/ 225 w 361"/>
                <a:gd name="T43" fmla="*/ 133 h 338"/>
                <a:gd name="T44" fmla="*/ 245 w 361"/>
                <a:gd name="T45" fmla="*/ 107 h 338"/>
                <a:gd name="T46" fmla="*/ 268 w 361"/>
                <a:gd name="T47" fmla="*/ 76 h 338"/>
                <a:gd name="T48" fmla="*/ 291 w 361"/>
                <a:gd name="T49" fmla="*/ 39 h 338"/>
                <a:gd name="T50" fmla="*/ 315 w 361"/>
                <a:gd name="T51" fmla="*/ 0 h 338"/>
                <a:gd name="T52" fmla="*/ 361 w 361"/>
                <a:gd name="T53" fmla="*/ 47 h 338"/>
                <a:gd name="T54" fmla="*/ 330 w 361"/>
                <a:gd name="T55" fmla="*/ 92 h 338"/>
                <a:gd name="T56" fmla="*/ 301 w 361"/>
                <a:gd name="T57" fmla="*/ 132 h 338"/>
                <a:gd name="T58" fmla="*/ 279 w 361"/>
                <a:gd name="T59" fmla="*/ 158 h 338"/>
                <a:gd name="T60" fmla="*/ 265 w 361"/>
                <a:gd name="T61" fmla="*/ 174 h 338"/>
                <a:gd name="T62" fmla="*/ 250 w 361"/>
                <a:gd name="T63" fmla="*/ 188 h 338"/>
                <a:gd name="T64" fmla="*/ 226 w 361"/>
                <a:gd name="T65" fmla="*/ 208 h 338"/>
                <a:gd name="T66" fmla="*/ 192 w 361"/>
                <a:gd name="T67" fmla="*/ 236 h 338"/>
                <a:gd name="T68" fmla="*/ 154 w 361"/>
                <a:gd name="T69" fmla="*/ 262 h 338"/>
                <a:gd name="T70" fmla="*/ 113 w 361"/>
                <a:gd name="T71" fmla="*/ 288 h 338"/>
                <a:gd name="T72" fmla="*/ 92 w 361"/>
                <a:gd name="T73" fmla="*/ 30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1" h="338">
                  <a:moveTo>
                    <a:pt x="92" y="301"/>
                  </a:moveTo>
                  <a:lnTo>
                    <a:pt x="81" y="307"/>
                  </a:lnTo>
                  <a:lnTo>
                    <a:pt x="72" y="311"/>
                  </a:lnTo>
                  <a:lnTo>
                    <a:pt x="61" y="316"/>
                  </a:lnTo>
                  <a:lnTo>
                    <a:pt x="53" y="321"/>
                  </a:lnTo>
                  <a:lnTo>
                    <a:pt x="44" y="324"/>
                  </a:lnTo>
                  <a:lnTo>
                    <a:pt x="38" y="328"/>
                  </a:lnTo>
                  <a:lnTo>
                    <a:pt x="30" y="330"/>
                  </a:lnTo>
                  <a:lnTo>
                    <a:pt x="24" y="333"/>
                  </a:lnTo>
                  <a:lnTo>
                    <a:pt x="19" y="335"/>
                  </a:lnTo>
                  <a:lnTo>
                    <a:pt x="14" y="336"/>
                  </a:lnTo>
                  <a:lnTo>
                    <a:pt x="10" y="338"/>
                  </a:lnTo>
                  <a:lnTo>
                    <a:pt x="7" y="338"/>
                  </a:lnTo>
                  <a:lnTo>
                    <a:pt x="4" y="338"/>
                  </a:lnTo>
                  <a:lnTo>
                    <a:pt x="2" y="338"/>
                  </a:lnTo>
                  <a:lnTo>
                    <a:pt x="0" y="338"/>
                  </a:lnTo>
                  <a:lnTo>
                    <a:pt x="0" y="338"/>
                  </a:lnTo>
                  <a:lnTo>
                    <a:pt x="0" y="336"/>
                  </a:lnTo>
                  <a:lnTo>
                    <a:pt x="2" y="333"/>
                  </a:lnTo>
                  <a:lnTo>
                    <a:pt x="4" y="330"/>
                  </a:lnTo>
                  <a:lnTo>
                    <a:pt x="7" y="327"/>
                  </a:lnTo>
                  <a:lnTo>
                    <a:pt x="10" y="324"/>
                  </a:lnTo>
                  <a:lnTo>
                    <a:pt x="14" y="319"/>
                  </a:lnTo>
                  <a:lnTo>
                    <a:pt x="19" y="315"/>
                  </a:lnTo>
                  <a:lnTo>
                    <a:pt x="24" y="310"/>
                  </a:lnTo>
                  <a:lnTo>
                    <a:pt x="30" y="305"/>
                  </a:lnTo>
                  <a:lnTo>
                    <a:pt x="38" y="299"/>
                  </a:lnTo>
                  <a:lnTo>
                    <a:pt x="44" y="293"/>
                  </a:lnTo>
                  <a:lnTo>
                    <a:pt x="53" y="285"/>
                  </a:lnTo>
                  <a:lnTo>
                    <a:pt x="61" y="279"/>
                  </a:lnTo>
                  <a:lnTo>
                    <a:pt x="72" y="271"/>
                  </a:lnTo>
                  <a:lnTo>
                    <a:pt x="81" y="263"/>
                  </a:lnTo>
                  <a:lnTo>
                    <a:pt x="92" y="254"/>
                  </a:lnTo>
                  <a:lnTo>
                    <a:pt x="113" y="237"/>
                  </a:lnTo>
                  <a:lnTo>
                    <a:pt x="134" y="220"/>
                  </a:lnTo>
                  <a:lnTo>
                    <a:pt x="152" y="205"/>
                  </a:lnTo>
                  <a:lnTo>
                    <a:pt x="169" y="189"/>
                  </a:lnTo>
                  <a:lnTo>
                    <a:pt x="186" y="174"/>
                  </a:lnTo>
                  <a:lnTo>
                    <a:pt x="192" y="168"/>
                  </a:lnTo>
                  <a:lnTo>
                    <a:pt x="200" y="160"/>
                  </a:lnTo>
                  <a:lnTo>
                    <a:pt x="206" y="154"/>
                  </a:lnTo>
                  <a:lnTo>
                    <a:pt x="212" y="146"/>
                  </a:lnTo>
                  <a:lnTo>
                    <a:pt x="219" y="140"/>
                  </a:lnTo>
                  <a:lnTo>
                    <a:pt x="225" y="133"/>
                  </a:lnTo>
                  <a:lnTo>
                    <a:pt x="234" y="121"/>
                  </a:lnTo>
                  <a:lnTo>
                    <a:pt x="245" y="107"/>
                  </a:lnTo>
                  <a:lnTo>
                    <a:pt x="256" y="92"/>
                  </a:lnTo>
                  <a:lnTo>
                    <a:pt x="268" y="76"/>
                  </a:lnTo>
                  <a:lnTo>
                    <a:pt x="279" y="58"/>
                  </a:lnTo>
                  <a:lnTo>
                    <a:pt x="291" y="39"/>
                  </a:lnTo>
                  <a:lnTo>
                    <a:pt x="304" y="20"/>
                  </a:lnTo>
                  <a:lnTo>
                    <a:pt x="315" y="0"/>
                  </a:lnTo>
                  <a:lnTo>
                    <a:pt x="338" y="24"/>
                  </a:lnTo>
                  <a:lnTo>
                    <a:pt x="361" y="47"/>
                  </a:lnTo>
                  <a:lnTo>
                    <a:pt x="346" y="70"/>
                  </a:lnTo>
                  <a:lnTo>
                    <a:pt x="330" y="92"/>
                  </a:lnTo>
                  <a:lnTo>
                    <a:pt x="316" y="113"/>
                  </a:lnTo>
                  <a:lnTo>
                    <a:pt x="301" y="132"/>
                  </a:lnTo>
                  <a:lnTo>
                    <a:pt x="287" y="150"/>
                  </a:lnTo>
                  <a:lnTo>
                    <a:pt x="279" y="158"/>
                  </a:lnTo>
                  <a:lnTo>
                    <a:pt x="273" y="166"/>
                  </a:lnTo>
                  <a:lnTo>
                    <a:pt x="265" y="174"/>
                  </a:lnTo>
                  <a:lnTo>
                    <a:pt x="257" y="181"/>
                  </a:lnTo>
                  <a:lnTo>
                    <a:pt x="250" y="188"/>
                  </a:lnTo>
                  <a:lnTo>
                    <a:pt x="242" y="194"/>
                  </a:lnTo>
                  <a:lnTo>
                    <a:pt x="226" y="208"/>
                  </a:lnTo>
                  <a:lnTo>
                    <a:pt x="209" y="222"/>
                  </a:lnTo>
                  <a:lnTo>
                    <a:pt x="192" y="236"/>
                  </a:lnTo>
                  <a:lnTo>
                    <a:pt x="174" y="250"/>
                  </a:lnTo>
                  <a:lnTo>
                    <a:pt x="154" y="262"/>
                  </a:lnTo>
                  <a:lnTo>
                    <a:pt x="135" y="276"/>
                  </a:lnTo>
                  <a:lnTo>
                    <a:pt x="113" y="288"/>
                  </a:lnTo>
                  <a:lnTo>
                    <a:pt x="92" y="301"/>
                  </a:lnTo>
                  <a:lnTo>
                    <a:pt x="92" y="301"/>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100" name="Freeform 84"/>
            <p:cNvSpPr/>
            <p:nvPr/>
          </p:nvSpPr>
          <p:spPr bwMode="auto">
            <a:xfrm>
              <a:off x="8448673" y="2895377"/>
              <a:ext cx="752475" cy="492125"/>
            </a:xfrm>
            <a:custGeom>
              <a:avLst/>
              <a:gdLst>
                <a:gd name="T0" fmla="*/ 52 w 474"/>
                <a:gd name="T1" fmla="*/ 25 h 310"/>
                <a:gd name="T2" fmla="*/ 110 w 474"/>
                <a:gd name="T3" fmla="*/ 70 h 310"/>
                <a:gd name="T4" fmla="*/ 162 w 474"/>
                <a:gd name="T5" fmla="*/ 110 h 310"/>
                <a:gd name="T6" fmla="*/ 210 w 474"/>
                <a:gd name="T7" fmla="*/ 144 h 310"/>
                <a:gd name="T8" fmla="*/ 255 w 474"/>
                <a:gd name="T9" fmla="*/ 174 h 310"/>
                <a:gd name="T10" fmla="*/ 294 w 474"/>
                <a:gd name="T11" fmla="*/ 198 h 310"/>
                <a:gd name="T12" fmla="*/ 330 w 474"/>
                <a:gd name="T13" fmla="*/ 217 h 310"/>
                <a:gd name="T14" fmla="*/ 361 w 474"/>
                <a:gd name="T15" fmla="*/ 231 h 310"/>
                <a:gd name="T16" fmla="*/ 385 w 474"/>
                <a:gd name="T17" fmla="*/ 240 h 310"/>
                <a:gd name="T18" fmla="*/ 409 w 474"/>
                <a:gd name="T19" fmla="*/ 248 h 310"/>
                <a:gd name="T20" fmla="*/ 427 w 474"/>
                <a:gd name="T21" fmla="*/ 256 h 310"/>
                <a:gd name="T22" fmla="*/ 443 w 474"/>
                <a:gd name="T23" fmla="*/ 263 h 310"/>
                <a:gd name="T24" fmla="*/ 455 w 474"/>
                <a:gd name="T25" fmla="*/ 268 h 310"/>
                <a:gd name="T26" fmla="*/ 464 w 474"/>
                <a:gd name="T27" fmla="*/ 274 h 310"/>
                <a:gd name="T28" fmla="*/ 470 w 474"/>
                <a:gd name="T29" fmla="*/ 277 h 310"/>
                <a:gd name="T30" fmla="*/ 474 w 474"/>
                <a:gd name="T31" fmla="*/ 280 h 310"/>
                <a:gd name="T32" fmla="*/ 474 w 474"/>
                <a:gd name="T33" fmla="*/ 285 h 310"/>
                <a:gd name="T34" fmla="*/ 467 w 474"/>
                <a:gd name="T35" fmla="*/ 291 h 310"/>
                <a:gd name="T36" fmla="*/ 458 w 474"/>
                <a:gd name="T37" fmla="*/ 294 h 310"/>
                <a:gd name="T38" fmla="*/ 446 w 474"/>
                <a:gd name="T39" fmla="*/ 299 h 310"/>
                <a:gd name="T40" fmla="*/ 416 w 474"/>
                <a:gd name="T41" fmla="*/ 304 h 310"/>
                <a:gd name="T42" fmla="*/ 373 w 474"/>
                <a:gd name="T43" fmla="*/ 308 h 310"/>
                <a:gd name="T44" fmla="*/ 351 w 474"/>
                <a:gd name="T45" fmla="*/ 310 h 310"/>
                <a:gd name="T46" fmla="*/ 328 w 474"/>
                <a:gd name="T47" fmla="*/ 308 h 310"/>
                <a:gd name="T48" fmla="*/ 308 w 474"/>
                <a:gd name="T49" fmla="*/ 307 h 310"/>
                <a:gd name="T50" fmla="*/ 291 w 474"/>
                <a:gd name="T51" fmla="*/ 304 h 310"/>
                <a:gd name="T52" fmla="*/ 265 w 474"/>
                <a:gd name="T53" fmla="*/ 298 h 310"/>
                <a:gd name="T54" fmla="*/ 248 w 474"/>
                <a:gd name="T55" fmla="*/ 290 h 310"/>
                <a:gd name="T56" fmla="*/ 229 w 474"/>
                <a:gd name="T57" fmla="*/ 276 h 310"/>
                <a:gd name="T58" fmla="*/ 210 w 474"/>
                <a:gd name="T59" fmla="*/ 256 h 310"/>
                <a:gd name="T60" fmla="*/ 195 w 474"/>
                <a:gd name="T61" fmla="*/ 239 h 310"/>
                <a:gd name="T62" fmla="*/ 181 w 474"/>
                <a:gd name="T63" fmla="*/ 222 h 310"/>
                <a:gd name="T64" fmla="*/ 162 w 474"/>
                <a:gd name="T65" fmla="*/ 202 h 310"/>
                <a:gd name="T66" fmla="*/ 141 w 474"/>
                <a:gd name="T67" fmla="*/ 177 h 310"/>
                <a:gd name="T68" fmla="*/ 116 w 474"/>
                <a:gd name="T69" fmla="*/ 147 h 310"/>
                <a:gd name="T70" fmla="*/ 87 w 474"/>
                <a:gd name="T71" fmla="*/ 113 h 310"/>
                <a:gd name="T72" fmla="*/ 54 w 474"/>
                <a:gd name="T73" fmla="*/ 75 h 310"/>
                <a:gd name="T74" fmla="*/ 18 w 474"/>
                <a:gd name="T75" fmla="*/ 33 h 310"/>
                <a:gd name="T76" fmla="*/ 11 w 474"/>
                <a:gd name="T77" fmla="*/ 5 h 310"/>
                <a:gd name="T78" fmla="*/ 23 w 474"/>
                <a:gd name="T79"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4" h="310">
                  <a:moveTo>
                    <a:pt x="23" y="0"/>
                  </a:moveTo>
                  <a:lnTo>
                    <a:pt x="52" y="25"/>
                  </a:lnTo>
                  <a:lnTo>
                    <a:pt x="82" y="48"/>
                  </a:lnTo>
                  <a:lnTo>
                    <a:pt x="110" y="70"/>
                  </a:lnTo>
                  <a:lnTo>
                    <a:pt x="136" y="90"/>
                  </a:lnTo>
                  <a:lnTo>
                    <a:pt x="162" y="110"/>
                  </a:lnTo>
                  <a:lnTo>
                    <a:pt x="187" y="127"/>
                  </a:lnTo>
                  <a:lnTo>
                    <a:pt x="210" y="144"/>
                  </a:lnTo>
                  <a:lnTo>
                    <a:pt x="234" y="160"/>
                  </a:lnTo>
                  <a:lnTo>
                    <a:pt x="255" y="174"/>
                  </a:lnTo>
                  <a:lnTo>
                    <a:pt x="275" y="186"/>
                  </a:lnTo>
                  <a:lnTo>
                    <a:pt x="294" y="198"/>
                  </a:lnTo>
                  <a:lnTo>
                    <a:pt x="313" y="208"/>
                  </a:lnTo>
                  <a:lnTo>
                    <a:pt x="330" y="217"/>
                  </a:lnTo>
                  <a:lnTo>
                    <a:pt x="345" y="225"/>
                  </a:lnTo>
                  <a:lnTo>
                    <a:pt x="361" y="231"/>
                  </a:lnTo>
                  <a:lnTo>
                    <a:pt x="373" y="236"/>
                  </a:lnTo>
                  <a:lnTo>
                    <a:pt x="385" y="240"/>
                  </a:lnTo>
                  <a:lnTo>
                    <a:pt x="398" y="245"/>
                  </a:lnTo>
                  <a:lnTo>
                    <a:pt x="409" y="248"/>
                  </a:lnTo>
                  <a:lnTo>
                    <a:pt x="418" y="253"/>
                  </a:lnTo>
                  <a:lnTo>
                    <a:pt x="427" y="256"/>
                  </a:lnTo>
                  <a:lnTo>
                    <a:pt x="435" y="259"/>
                  </a:lnTo>
                  <a:lnTo>
                    <a:pt x="443" y="263"/>
                  </a:lnTo>
                  <a:lnTo>
                    <a:pt x="449" y="267"/>
                  </a:lnTo>
                  <a:lnTo>
                    <a:pt x="455" y="268"/>
                  </a:lnTo>
                  <a:lnTo>
                    <a:pt x="460" y="271"/>
                  </a:lnTo>
                  <a:lnTo>
                    <a:pt x="464" y="274"/>
                  </a:lnTo>
                  <a:lnTo>
                    <a:pt x="467" y="276"/>
                  </a:lnTo>
                  <a:lnTo>
                    <a:pt x="470" y="277"/>
                  </a:lnTo>
                  <a:lnTo>
                    <a:pt x="472" y="279"/>
                  </a:lnTo>
                  <a:lnTo>
                    <a:pt x="474" y="280"/>
                  </a:lnTo>
                  <a:lnTo>
                    <a:pt x="474" y="282"/>
                  </a:lnTo>
                  <a:lnTo>
                    <a:pt x="474" y="285"/>
                  </a:lnTo>
                  <a:lnTo>
                    <a:pt x="470" y="288"/>
                  </a:lnTo>
                  <a:lnTo>
                    <a:pt x="467" y="291"/>
                  </a:lnTo>
                  <a:lnTo>
                    <a:pt x="464" y="293"/>
                  </a:lnTo>
                  <a:lnTo>
                    <a:pt x="458" y="294"/>
                  </a:lnTo>
                  <a:lnTo>
                    <a:pt x="452" y="298"/>
                  </a:lnTo>
                  <a:lnTo>
                    <a:pt x="446" y="299"/>
                  </a:lnTo>
                  <a:lnTo>
                    <a:pt x="438" y="301"/>
                  </a:lnTo>
                  <a:lnTo>
                    <a:pt x="416" y="304"/>
                  </a:lnTo>
                  <a:lnTo>
                    <a:pt x="396" y="307"/>
                  </a:lnTo>
                  <a:lnTo>
                    <a:pt x="373" y="308"/>
                  </a:lnTo>
                  <a:lnTo>
                    <a:pt x="362" y="310"/>
                  </a:lnTo>
                  <a:lnTo>
                    <a:pt x="351" y="310"/>
                  </a:lnTo>
                  <a:lnTo>
                    <a:pt x="339" y="310"/>
                  </a:lnTo>
                  <a:lnTo>
                    <a:pt x="328" y="308"/>
                  </a:lnTo>
                  <a:lnTo>
                    <a:pt x="319" y="308"/>
                  </a:lnTo>
                  <a:lnTo>
                    <a:pt x="308" y="307"/>
                  </a:lnTo>
                  <a:lnTo>
                    <a:pt x="299" y="305"/>
                  </a:lnTo>
                  <a:lnTo>
                    <a:pt x="291" y="304"/>
                  </a:lnTo>
                  <a:lnTo>
                    <a:pt x="274" y="301"/>
                  </a:lnTo>
                  <a:lnTo>
                    <a:pt x="265" y="298"/>
                  </a:lnTo>
                  <a:lnTo>
                    <a:pt x="255" y="294"/>
                  </a:lnTo>
                  <a:lnTo>
                    <a:pt x="248" y="290"/>
                  </a:lnTo>
                  <a:lnTo>
                    <a:pt x="238" y="284"/>
                  </a:lnTo>
                  <a:lnTo>
                    <a:pt x="229" y="276"/>
                  </a:lnTo>
                  <a:lnTo>
                    <a:pt x="220" y="267"/>
                  </a:lnTo>
                  <a:lnTo>
                    <a:pt x="210" y="256"/>
                  </a:lnTo>
                  <a:lnTo>
                    <a:pt x="200" y="245"/>
                  </a:lnTo>
                  <a:lnTo>
                    <a:pt x="195" y="239"/>
                  </a:lnTo>
                  <a:lnTo>
                    <a:pt x="187" y="231"/>
                  </a:lnTo>
                  <a:lnTo>
                    <a:pt x="181" y="222"/>
                  </a:lnTo>
                  <a:lnTo>
                    <a:pt x="172" y="212"/>
                  </a:lnTo>
                  <a:lnTo>
                    <a:pt x="162" y="202"/>
                  </a:lnTo>
                  <a:lnTo>
                    <a:pt x="152" y="189"/>
                  </a:lnTo>
                  <a:lnTo>
                    <a:pt x="141" y="177"/>
                  </a:lnTo>
                  <a:lnTo>
                    <a:pt x="128" y="161"/>
                  </a:lnTo>
                  <a:lnTo>
                    <a:pt x="116" y="147"/>
                  </a:lnTo>
                  <a:lnTo>
                    <a:pt x="102" y="130"/>
                  </a:lnTo>
                  <a:lnTo>
                    <a:pt x="87" y="113"/>
                  </a:lnTo>
                  <a:lnTo>
                    <a:pt x="71" y="95"/>
                  </a:lnTo>
                  <a:lnTo>
                    <a:pt x="54" y="75"/>
                  </a:lnTo>
                  <a:lnTo>
                    <a:pt x="37" y="55"/>
                  </a:lnTo>
                  <a:lnTo>
                    <a:pt x="18" y="33"/>
                  </a:lnTo>
                  <a:lnTo>
                    <a:pt x="0" y="10"/>
                  </a:lnTo>
                  <a:lnTo>
                    <a:pt x="11" y="5"/>
                  </a:lnTo>
                  <a:lnTo>
                    <a:pt x="23" y="0"/>
                  </a:lnTo>
                  <a:lnTo>
                    <a:pt x="23" y="0"/>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sp>
          <p:nvSpPr>
            <p:cNvPr id="101" name="Freeform 85"/>
            <p:cNvSpPr/>
            <p:nvPr/>
          </p:nvSpPr>
          <p:spPr bwMode="auto">
            <a:xfrm>
              <a:off x="7462836" y="2504852"/>
              <a:ext cx="196850" cy="249238"/>
            </a:xfrm>
            <a:custGeom>
              <a:avLst/>
              <a:gdLst>
                <a:gd name="T0" fmla="*/ 0 w 124"/>
                <a:gd name="T1" fmla="*/ 0 h 157"/>
                <a:gd name="T2" fmla="*/ 9 w 124"/>
                <a:gd name="T3" fmla="*/ 3 h 157"/>
                <a:gd name="T4" fmla="*/ 19 w 124"/>
                <a:gd name="T5" fmla="*/ 6 h 157"/>
                <a:gd name="T6" fmla="*/ 26 w 124"/>
                <a:gd name="T7" fmla="*/ 10 h 157"/>
                <a:gd name="T8" fmla="*/ 34 w 124"/>
                <a:gd name="T9" fmla="*/ 13 h 157"/>
                <a:gd name="T10" fmla="*/ 42 w 124"/>
                <a:gd name="T11" fmla="*/ 16 h 157"/>
                <a:gd name="T12" fmla="*/ 50 w 124"/>
                <a:gd name="T13" fmla="*/ 17 h 157"/>
                <a:gd name="T14" fmla="*/ 56 w 124"/>
                <a:gd name="T15" fmla="*/ 20 h 157"/>
                <a:gd name="T16" fmla="*/ 64 w 124"/>
                <a:gd name="T17" fmla="*/ 23 h 157"/>
                <a:gd name="T18" fmla="*/ 74 w 124"/>
                <a:gd name="T19" fmla="*/ 30 h 157"/>
                <a:gd name="T20" fmla="*/ 85 w 124"/>
                <a:gd name="T21" fmla="*/ 36 h 157"/>
                <a:gd name="T22" fmla="*/ 93 w 124"/>
                <a:gd name="T23" fmla="*/ 42 h 157"/>
                <a:gd name="T24" fmla="*/ 101 w 124"/>
                <a:gd name="T25" fmla="*/ 47 h 157"/>
                <a:gd name="T26" fmla="*/ 105 w 124"/>
                <a:gd name="T27" fmla="*/ 54 h 157"/>
                <a:gd name="T28" fmla="*/ 110 w 124"/>
                <a:gd name="T29" fmla="*/ 62 h 157"/>
                <a:gd name="T30" fmla="*/ 115 w 124"/>
                <a:gd name="T31" fmla="*/ 70 h 157"/>
                <a:gd name="T32" fmla="*/ 118 w 124"/>
                <a:gd name="T33" fmla="*/ 78 h 157"/>
                <a:gd name="T34" fmla="*/ 119 w 124"/>
                <a:gd name="T35" fmla="*/ 85 h 157"/>
                <a:gd name="T36" fmla="*/ 122 w 124"/>
                <a:gd name="T37" fmla="*/ 95 h 157"/>
                <a:gd name="T38" fmla="*/ 122 w 124"/>
                <a:gd name="T39" fmla="*/ 102 h 157"/>
                <a:gd name="T40" fmla="*/ 124 w 124"/>
                <a:gd name="T41" fmla="*/ 112 h 157"/>
                <a:gd name="T42" fmla="*/ 124 w 124"/>
                <a:gd name="T43" fmla="*/ 119 h 157"/>
                <a:gd name="T44" fmla="*/ 124 w 124"/>
                <a:gd name="T45" fmla="*/ 127 h 157"/>
                <a:gd name="T46" fmla="*/ 124 w 124"/>
                <a:gd name="T47" fmla="*/ 133 h 157"/>
                <a:gd name="T48" fmla="*/ 122 w 124"/>
                <a:gd name="T49" fmla="*/ 140 h 157"/>
                <a:gd name="T50" fmla="*/ 122 w 124"/>
                <a:gd name="T51" fmla="*/ 144 h 157"/>
                <a:gd name="T52" fmla="*/ 122 w 124"/>
                <a:gd name="T53" fmla="*/ 147 h 157"/>
                <a:gd name="T54" fmla="*/ 121 w 124"/>
                <a:gd name="T55" fmla="*/ 150 h 157"/>
                <a:gd name="T56" fmla="*/ 119 w 124"/>
                <a:gd name="T57" fmla="*/ 153 h 157"/>
                <a:gd name="T58" fmla="*/ 118 w 124"/>
                <a:gd name="T59" fmla="*/ 155 h 157"/>
                <a:gd name="T60" fmla="*/ 115 w 124"/>
                <a:gd name="T61" fmla="*/ 157 h 157"/>
                <a:gd name="T62" fmla="*/ 112 w 124"/>
                <a:gd name="T63" fmla="*/ 157 h 157"/>
                <a:gd name="T64" fmla="*/ 107 w 124"/>
                <a:gd name="T65" fmla="*/ 157 h 157"/>
                <a:gd name="T66" fmla="*/ 102 w 124"/>
                <a:gd name="T67" fmla="*/ 155 h 157"/>
                <a:gd name="T68" fmla="*/ 98 w 124"/>
                <a:gd name="T69" fmla="*/ 153 h 157"/>
                <a:gd name="T70" fmla="*/ 93 w 124"/>
                <a:gd name="T71" fmla="*/ 152 h 157"/>
                <a:gd name="T72" fmla="*/ 87 w 124"/>
                <a:gd name="T73" fmla="*/ 149 h 157"/>
                <a:gd name="T74" fmla="*/ 81 w 124"/>
                <a:gd name="T75" fmla="*/ 144 h 157"/>
                <a:gd name="T76" fmla="*/ 73 w 124"/>
                <a:gd name="T77" fmla="*/ 140 h 157"/>
                <a:gd name="T78" fmla="*/ 67 w 124"/>
                <a:gd name="T79" fmla="*/ 133 h 157"/>
                <a:gd name="T80" fmla="*/ 60 w 124"/>
                <a:gd name="T81" fmla="*/ 126 h 157"/>
                <a:gd name="T82" fmla="*/ 53 w 124"/>
                <a:gd name="T83" fmla="*/ 116 h 157"/>
                <a:gd name="T84" fmla="*/ 46 w 124"/>
                <a:gd name="T85" fmla="*/ 107 h 157"/>
                <a:gd name="T86" fmla="*/ 39 w 124"/>
                <a:gd name="T87" fmla="*/ 96 h 157"/>
                <a:gd name="T88" fmla="*/ 33 w 124"/>
                <a:gd name="T89" fmla="*/ 84 h 157"/>
                <a:gd name="T90" fmla="*/ 25 w 124"/>
                <a:gd name="T91" fmla="*/ 71 h 157"/>
                <a:gd name="T92" fmla="*/ 19 w 124"/>
                <a:gd name="T93" fmla="*/ 61 h 157"/>
                <a:gd name="T94" fmla="*/ 12 w 124"/>
                <a:gd name="T95" fmla="*/ 50 h 157"/>
                <a:gd name="T96" fmla="*/ 8 w 124"/>
                <a:gd name="T97" fmla="*/ 39 h 157"/>
                <a:gd name="T98" fmla="*/ 5 w 124"/>
                <a:gd name="T99" fmla="*/ 28 h 157"/>
                <a:gd name="T100" fmla="*/ 2 w 124"/>
                <a:gd name="T101" fmla="*/ 19 h 157"/>
                <a:gd name="T102" fmla="*/ 2 w 124"/>
                <a:gd name="T103" fmla="*/ 10 h 157"/>
                <a:gd name="T104" fmla="*/ 0 w 124"/>
                <a:gd name="T105" fmla="*/ 0 h 157"/>
                <a:gd name="T106" fmla="*/ 0 w 124"/>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 h="157">
                  <a:moveTo>
                    <a:pt x="0" y="0"/>
                  </a:moveTo>
                  <a:lnTo>
                    <a:pt x="9" y="3"/>
                  </a:lnTo>
                  <a:lnTo>
                    <a:pt x="19" y="6"/>
                  </a:lnTo>
                  <a:lnTo>
                    <a:pt x="26" y="10"/>
                  </a:lnTo>
                  <a:lnTo>
                    <a:pt x="34" y="13"/>
                  </a:lnTo>
                  <a:lnTo>
                    <a:pt x="42" y="16"/>
                  </a:lnTo>
                  <a:lnTo>
                    <a:pt x="50" y="17"/>
                  </a:lnTo>
                  <a:lnTo>
                    <a:pt x="56" y="20"/>
                  </a:lnTo>
                  <a:lnTo>
                    <a:pt x="64" y="23"/>
                  </a:lnTo>
                  <a:lnTo>
                    <a:pt x="74" y="30"/>
                  </a:lnTo>
                  <a:lnTo>
                    <a:pt x="85" y="36"/>
                  </a:lnTo>
                  <a:lnTo>
                    <a:pt x="93" y="42"/>
                  </a:lnTo>
                  <a:lnTo>
                    <a:pt x="101" y="47"/>
                  </a:lnTo>
                  <a:lnTo>
                    <a:pt x="105" y="54"/>
                  </a:lnTo>
                  <a:lnTo>
                    <a:pt x="110" y="62"/>
                  </a:lnTo>
                  <a:lnTo>
                    <a:pt x="115" y="70"/>
                  </a:lnTo>
                  <a:lnTo>
                    <a:pt x="118" y="78"/>
                  </a:lnTo>
                  <a:lnTo>
                    <a:pt x="119" y="85"/>
                  </a:lnTo>
                  <a:lnTo>
                    <a:pt x="122" y="95"/>
                  </a:lnTo>
                  <a:lnTo>
                    <a:pt x="122" y="102"/>
                  </a:lnTo>
                  <a:lnTo>
                    <a:pt x="124" y="112"/>
                  </a:lnTo>
                  <a:lnTo>
                    <a:pt x="124" y="119"/>
                  </a:lnTo>
                  <a:lnTo>
                    <a:pt x="124" y="127"/>
                  </a:lnTo>
                  <a:lnTo>
                    <a:pt x="124" y="133"/>
                  </a:lnTo>
                  <a:lnTo>
                    <a:pt x="122" y="140"/>
                  </a:lnTo>
                  <a:lnTo>
                    <a:pt x="122" y="144"/>
                  </a:lnTo>
                  <a:lnTo>
                    <a:pt x="122" y="147"/>
                  </a:lnTo>
                  <a:lnTo>
                    <a:pt x="121" y="150"/>
                  </a:lnTo>
                  <a:lnTo>
                    <a:pt x="119" y="153"/>
                  </a:lnTo>
                  <a:lnTo>
                    <a:pt x="118" y="155"/>
                  </a:lnTo>
                  <a:lnTo>
                    <a:pt x="115" y="157"/>
                  </a:lnTo>
                  <a:lnTo>
                    <a:pt x="112" y="157"/>
                  </a:lnTo>
                  <a:lnTo>
                    <a:pt x="107" y="157"/>
                  </a:lnTo>
                  <a:lnTo>
                    <a:pt x="102" y="155"/>
                  </a:lnTo>
                  <a:lnTo>
                    <a:pt x="98" y="153"/>
                  </a:lnTo>
                  <a:lnTo>
                    <a:pt x="93" y="152"/>
                  </a:lnTo>
                  <a:lnTo>
                    <a:pt x="87" y="149"/>
                  </a:lnTo>
                  <a:lnTo>
                    <a:pt x="81" y="144"/>
                  </a:lnTo>
                  <a:lnTo>
                    <a:pt x="73" y="140"/>
                  </a:lnTo>
                  <a:lnTo>
                    <a:pt x="67" y="133"/>
                  </a:lnTo>
                  <a:lnTo>
                    <a:pt x="60" y="126"/>
                  </a:lnTo>
                  <a:lnTo>
                    <a:pt x="53" y="116"/>
                  </a:lnTo>
                  <a:lnTo>
                    <a:pt x="46" y="107"/>
                  </a:lnTo>
                  <a:lnTo>
                    <a:pt x="39" y="96"/>
                  </a:lnTo>
                  <a:lnTo>
                    <a:pt x="33" y="84"/>
                  </a:lnTo>
                  <a:lnTo>
                    <a:pt x="25" y="71"/>
                  </a:lnTo>
                  <a:lnTo>
                    <a:pt x="19" y="61"/>
                  </a:lnTo>
                  <a:lnTo>
                    <a:pt x="12" y="50"/>
                  </a:lnTo>
                  <a:lnTo>
                    <a:pt x="8" y="39"/>
                  </a:lnTo>
                  <a:lnTo>
                    <a:pt x="5" y="28"/>
                  </a:lnTo>
                  <a:lnTo>
                    <a:pt x="2" y="19"/>
                  </a:lnTo>
                  <a:lnTo>
                    <a:pt x="2" y="10"/>
                  </a:lnTo>
                  <a:lnTo>
                    <a:pt x="0" y="0"/>
                  </a:lnTo>
                  <a:lnTo>
                    <a:pt x="0" y="0"/>
                  </a:lnTo>
                </a:path>
              </a:pathLst>
            </a:custGeom>
            <a:grpFill/>
            <a:ln w="14288">
              <a:solidFill>
                <a:schemeClr val="tx1"/>
              </a:solidFill>
              <a:prstDash val="solid"/>
              <a:round/>
            </a:ln>
          </p:spPr>
          <p:txBody>
            <a:bodyPr vert="horz" wrap="square" lIns="91440" tIns="45720" rIns="91440" bIns="45720" numCol="1" anchor="t" anchorCtr="0" compatLnSpc="1"/>
            <a:lstStyle/>
            <a:p>
              <a:endParaRPr lang="zh-CN" altLang="en-US"/>
            </a:p>
          </p:txBody>
        </p:sp>
      </p:grpSp>
      <p:sp>
        <p:nvSpPr>
          <p:cNvPr id="102" name="Freeform 73"/>
          <p:cNvSpPr/>
          <p:nvPr/>
        </p:nvSpPr>
        <p:spPr bwMode="auto">
          <a:xfrm>
            <a:off x="1812566" y="2648652"/>
            <a:ext cx="404384" cy="1558478"/>
          </a:xfrm>
          <a:custGeom>
            <a:avLst/>
            <a:gdLst>
              <a:gd name="T0" fmla="*/ 0 w 246"/>
              <a:gd name="T1" fmla="*/ 950 h 955"/>
              <a:gd name="T2" fmla="*/ 4 w 246"/>
              <a:gd name="T3" fmla="*/ 938 h 955"/>
              <a:gd name="T4" fmla="*/ 14 w 246"/>
              <a:gd name="T5" fmla="*/ 921 h 955"/>
              <a:gd name="T6" fmla="*/ 28 w 246"/>
              <a:gd name="T7" fmla="*/ 898 h 955"/>
              <a:gd name="T8" fmla="*/ 45 w 246"/>
              <a:gd name="T9" fmla="*/ 870 h 955"/>
              <a:gd name="T10" fmla="*/ 74 w 246"/>
              <a:gd name="T11" fmla="*/ 825 h 955"/>
              <a:gd name="T12" fmla="*/ 114 w 246"/>
              <a:gd name="T13" fmla="*/ 748 h 955"/>
              <a:gd name="T14" fmla="*/ 144 w 246"/>
              <a:gd name="T15" fmla="*/ 659 h 955"/>
              <a:gd name="T16" fmla="*/ 162 w 246"/>
              <a:gd name="T17" fmla="*/ 562 h 955"/>
              <a:gd name="T18" fmla="*/ 175 w 246"/>
              <a:gd name="T19" fmla="*/ 464 h 955"/>
              <a:gd name="T20" fmla="*/ 178 w 246"/>
              <a:gd name="T21" fmla="*/ 367 h 955"/>
              <a:gd name="T22" fmla="*/ 178 w 246"/>
              <a:gd name="T23" fmla="*/ 274 h 955"/>
              <a:gd name="T24" fmla="*/ 176 w 246"/>
              <a:gd name="T25" fmla="*/ 193 h 955"/>
              <a:gd name="T26" fmla="*/ 173 w 246"/>
              <a:gd name="T27" fmla="*/ 135 h 955"/>
              <a:gd name="T28" fmla="*/ 168 w 246"/>
              <a:gd name="T29" fmla="*/ 105 h 955"/>
              <a:gd name="T30" fmla="*/ 165 w 246"/>
              <a:gd name="T31" fmla="*/ 82 h 955"/>
              <a:gd name="T32" fmla="*/ 159 w 246"/>
              <a:gd name="T33" fmla="*/ 63 h 955"/>
              <a:gd name="T34" fmla="*/ 153 w 246"/>
              <a:gd name="T35" fmla="*/ 51 h 955"/>
              <a:gd name="T36" fmla="*/ 147 w 246"/>
              <a:gd name="T37" fmla="*/ 43 h 955"/>
              <a:gd name="T38" fmla="*/ 133 w 246"/>
              <a:gd name="T39" fmla="*/ 33 h 955"/>
              <a:gd name="T40" fmla="*/ 127 w 246"/>
              <a:gd name="T41" fmla="*/ 20 h 955"/>
              <a:gd name="T42" fmla="*/ 130 w 246"/>
              <a:gd name="T43" fmla="*/ 6 h 955"/>
              <a:gd name="T44" fmla="*/ 145 w 246"/>
              <a:gd name="T45" fmla="*/ 0 h 955"/>
              <a:gd name="T46" fmla="*/ 172 w 246"/>
              <a:gd name="T47" fmla="*/ 6 h 955"/>
              <a:gd name="T48" fmla="*/ 204 w 246"/>
              <a:gd name="T49" fmla="*/ 22 h 955"/>
              <a:gd name="T50" fmla="*/ 226 w 246"/>
              <a:gd name="T51" fmla="*/ 33 h 955"/>
              <a:gd name="T52" fmla="*/ 237 w 246"/>
              <a:gd name="T53" fmla="*/ 43 h 955"/>
              <a:gd name="T54" fmla="*/ 241 w 246"/>
              <a:gd name="T55" fmla="*/ 57 h 955"/>
              <a:gd name="T56" fmla="*/ 246 w 246"/>
              <a:gd name="T57" fmla="*/ 82 h 955"/>
              <a:gd name="T58" fmla="*/ 244 w 246"/>
              <a:gd name="T59" fmla="*/ 116 h 955"/>
              <a:gd name="T60" fmla="*/ 243 w 246"/>
              <a:gd name="T61" fmla="*/ 163 h 955"/>
              <a:gd name="T62" fmla="*/ 241 w 246"/>
              <a:gd name="T63" fmla="*/ 220 h 955"/>
              <a:gd name="T64" fmla="*/ 241 w 246"/>
              <a:gd name="T65" fmla="*/ 266 h 955"/>
              <a:gd name="T66" fmla="*/ 240 w 246"/>
              <a:gd name="T67" fmla="*/ 306 h 955"/>
              <a:gd name="T68" fmla="*/ 238 w 246"/>
              <a:gd name="T69" fmla="*/ 353 h 955"/>
              <a:gd name="T70" fmla="*/ 235 w 246"/>
              <a:gd name="T71" fmla="*/ 404 h 955"/>
              <a:gd name="T72" fmla="*/ 232 w 246"/>
              <a:gd name="T73" fmla="*/ 461 h 955"/>
              <a:gd name="T74" fmla="*/ 226 w 246"/>
              <a:gd name="T75" fmla="*/ 522 h 955"/>
              <a:gd name="T76" fmla="*/ 220 w 246"/>
              <a:gd name="T77" fmla="*/ 580 h 955"/>
              <a:gd name="T78" fmla="*/ 210 w 246"/>
              <a:gd name="T79" fmla="*/ 633 h 955"/>
              <a:gd name="T80" fmla="*/ 199 w 246"/>
              <a:gd name="T81" fmla="*/ 681 h 955"/>
              <a:gd name="T82" fmla="*/ 185 w 246"/>
              <a:gd name="T83" fmla="*/ 724 h 955"/>
              <a:gd name="T84" fmla="*/ 168 w 246"/>
              <a:gd name="T85" fmla="*/ 760 h 955"/>
              <a:gd name="T86" fmla="*/ 131 w 246"/>
              <a:gd name="T87" fmla="*/ 823 h 955"/>
              <a:gd name="T88" fmla="*/ 91 w 246"/>
              <a:gd name="T89" fmla="*/ 878 h 955"/>
              <a:gd name="T90" fmla="*/ 57 w 246"/>
              <a:gd name="T91" fmla="*/ 915 h 955"/>
              <a:gd name="T92" fmla="*/ 40 w 246"/>
              <a:gd name="T93" fmla="*/ 932 h 955"/>
              <a:gd name="T94" fmla="*/ 24 w 246"/>
              <a:gd name="T95" fmla="*/ 944 h 955"/>
              <a:gd name="T96" fmla="*/ 14 w 246"/>
              <a:gd name="T97" fmla="*/ 952 h 955"/>
              <a:gd name="T98" fmla="*/ 4 w 246"/>
              <a:gd name="T99" fmla="*/ 955 h 955"/>
              <a:gd name="T100" fmla="*/ 0 w 246"/>
              <a:gd name="T101" fmla="*/ 955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955">
                <a:moveTo>
                  <a:pt x="0" y="955"/>
                </a:moveTo>
                <a:lnTo>
                  <a:pt x="0" y="952"/>
                </a:lnTo>
                <a:lnTo>
                  <a:pt x="0" y="950"/>
                </a:lnTo>
                <a:lnTo>
                  <a:pt x="1" y="947"/>
                </a:lnTo>
                <a:lnTo>
                  <a:pt x="1" y="943"/>
                </a:lnTo>
                <a:lnTo>
                  <a:pt x="4" y="938"/>
                </a:lnTo>
                <a:lnTo>
                  <a:pt x="6" y="933"/>
                </a:lnTo>
                <a:lnTo>
                  <a:pt x="9" y="927"/>
                </a:lnTo>
                <a:lnTo>
                  <a:pt x="14" y="921"/>
                </a:lnTo>
                <a:lnTo>
                  <a:pt x="17" y="913"/>
                </a:lnTo>
                <a:lnTo>
                  <a:pt x="21" y="905"/>
                </a:lnTo>
                <a:lnTo>
                  <a:pt x="28" y="898"/>
                </a:lnTo>
                <a:lnTo>
                  <a:pt x="32" y="888"/>
                </a:lnTo>
                <a:lnTo>
                  <a:pt x="38" y="879"/>
                </a:lnTo>
                <a:lnTo>
                  <a:pt x="45" y="870"/>
                </a:lnTo>
                <a:lnTo>
                  <a:pt x="52" y="859"/>
                </a:lnTo>
                <a:lnTo>
                  <a:pt x="60" y="848"/>
                </a:lnTo>
                <a:lnTo>
                  <a:pt x="74" y="825"/>
                </a:lnTo>
                <a:lnTo>
                  <a:pt x="88" y="800"/>
                </a:lnTo>
                <a:lnTo>
                  <a:pt x="102" y="775"/>
                </a:lnTo>
                <a:lnTo>
                  <a:pt x="114" y="748"/>
                </a:lnTo>
                <a:lnTo>
                  <a:pt x="125" y="720"/>
                </a:lnTo>
                <a:lnTo>
                  <a:pt x="134" y="690"/>
                </a:lnTo>
                <a:lnTo>
                  <a:pt x="144" y="659"/>
                </a:lnTo>
                <a:lnTo>
                  <a:pt x="151" y="627"/>
                </a:lnTo>
                <a:lnTo>
                  <a:pt x="158" y="594"/>
                </a:lnTo>
                <a:lnTo>
                  <a:pt x="162" y="562"/>
                </a:lnTo>
                <a:lnTo>
                  <a:pt x="167" y="529"/>
                </a:lnTo>
                <a:lnTo>
                  <a:pt x="172" y="497"/>
                </a:lnTo>
                <a:lnTo>
                  <a:pt x="175" y="464"/>
                </a:lnTo>
                <a:lnTo>
                  <a:pt x="176" y="432"/>
                </a:lnTo>
                <a:lnTo>
                  <a:pt x="178" y="399"/>
                </a:lnTo>
                <a:lnTo>
                  <a:pt x="178" y="367"/>
                </a:lnTo>
                <a:lnTo>
                  <a:pt x="178" y="334"/>
                </a:lnTo>
                <a:lnTo>
                  <a:pt x="178" y="303"/>
                </a:lnTo>
                <a:lnTo>
                  <a:pt x="178" y="274"/>
                </a:lnTo>
                <a:lnTo>
                  <a:pt x="178" y="246"/>
                </a:lnTo>
                <a:lnTo>
                  <a:pt x="176" y="218"/>
                </a:lnTo>
                <a:lnTo>
                  <a:pt x="176" y="193"/>
                </a:lnTo>
                <a:lnTo>
                  <a:pt x="175" y="169"/>
                </a:lnTo>
                <a:lnTo>
                  <a:pt x="173" y="146"/>
                </a:lnTo>
                <a:lnTo>
                  <a:pt x="173" y="135"/>
                </a:lnTo>
                <a:lnTo>
                  <a:pt x="172" y="124"/>
                </a:lnTo>
                <a:lnTo>
                  <a:pt x="170" y="115"/>
                </a:lnTo>
                <a:lnTo>
                  <a:pt x="168" y="105"/>
                </a:lnTo>
                <a:lnTo>
                  <a:pt x="168" y="98"/>
                </a:lnTo>
                <a:lnTo>
                  <a:pt x="167" y="90"/>
                </a:lnTo>
                <a:lnTo>
                  <a:pt x="165" y="82"/>
                </a:lnTo>
                <a:lnTo>
                  <a:pt x="164" y="76"/>
                </a:lnTo>
                <a:lnTo>
                  <a:pt x="161" y="70"/>
                </a:lnTo>
                <a:lnTo>
                  <a:pt x="159" y="63"/>
                </a:lnTo>
                <a:lnTo>
                  <a:pt x="158" y="59"/>
                </a:lnTo>
                <a:lnTo>
                  <a:pt x="156" y="54"/>
                </a:lnTo>
                <a:lnTo>
                  <a:pt x="153" y="51"/>
                </a:lnTo>
                <a:lnTo>
                  <a:pt x="151" y="48"/>
                </a:lnTo>
                <a:lnTo>
                  <a:pt x="148" y="45"/>
                </a:lnTo>
                <a:lnTo>
                  <a:pt x="147" y="43"/>
                </a:lnTo>
                <a:lnTo>
                  <a:pt x="141" y="40"/>
                </a:lnTo>
                <a:lnTo>
                  <a:pt x="137" y="36"/>
                </a:lnTo>
                <a:lnTo>
                  <a:pt x="133" y="33"/>
                </a:lnTo>
                <a:lnTo>
                  <a:pt x="130" y="29"/>
                </a:lnTo>
                <a:lnTo>
                  <a:pt x="128" y="25"/>
                </a:lnTo>
                <a:lnTo>
                  <a:pt x="127" y="20"/>
                </a:lnTo>
                <a:lnTo>
                  <a:pt x="127" y="16"/>
                </a:lnTo>
                <a:lnTo>
                  <a:pt x="128" y="11"/>
                </a:lnTo>
                <a:lnTo>
                  <a:pt x="130" y="6"/>
                </a:lnTo>
                <a:lnTo>
                  <a:pt x="134" y="3"/>
                </a:lnTo>
                <a:lnTo>
                  <a:pt x="139" y="2"/>
                </a:lnTo>
                <a:lnTo>
                  <a:pt x="145" y="0"/>
                </a:lnTo>
                <a:lnTo>
                  <a:pt x="153" y="2"/>
                </a:lnTo>
                <a:lnTo>
                  <a:pt x="161" y="3"/>
                </a:lnTo>
                <a:lnTo>
                  <a:pt x="172" y="6"/>
                </a:lnTo>
                <a:lnTo>
                  <a:pt x="182" y="11"/>
                </a:lnTo>
                <a:lnTo>
                  <a:pt x="193" y="17"/>
                </a:lnTo>
                <a:lnTo>
                  <a:pt x="204" y="22"/>
                </a:lnTo>
                <a:lnTo>
                  <a:pt x="213" y="25"/>
                </a:lnTo>
                <a:lnTo>
                  <a:pt x="220" y="29"/>
                </a:lnTo>
                <a:lnTo>
                  <a:pt x="226" y="33"/>
                </a:lnTo>
                <a:lnTo>
                  <a:pt x="232" y="37"/>
                </a:lnTo>
                <a:lnTo>
                  <a:pt x="235" y="40"/>
                </a:lnTo>
                <a:lnTo>
                  <a:pt x="237" y="43"/>
                </a:lnTo>
                <a:lnTo>
                  <a:pt x="238" y="48"/>
                </a:lnTo>
                <a:lnTo>
                  <a:pt x="240" y="53"/>
                </a:lnTo>
                <a:lnTo>
                  <a:pt x="241" y="57"/>
                </a:lnTo>
                <a:lnTo>
                  <a:pt x="243" y="65"/>
                </a:lnTo>
                <a:lnTo>
                  <a:pt x="244" y="73"/>
                </a:lnTo>
                <a:lnTo>
                  <a:pt x="246" y="82"/>
                </a:lnTo>
                <a:lnTo>
                  <a:pt x="246" y="93"/>
                </a:lnTo>
                <a:lnTo>
                  <a:pt x="246" y="104"/>
                </a:lnTo>
                <a:lnTo>
                  <a:pt x="244" y="116"/>
                </a:lnTo>
                <a:lnTo>
                  <a:pt x="244" y="130"/>
                </a:lnTo>
                <a:lnTo>
                  <a:pt x="243" y="146"/>
                </a:lnTo>
                <a:lnTo>
                  <a:pt x="243" y="163"/>
                </a:lnTo>
                <a:lnTo>
                  <a:pt x="241" y="181"/>
                </a:lnTo>
                <a:lnTo>
                  <a:pt x="241" y="200"/>
                </a:lnTo>
                <a:lnTo>
                  <a:pt x="241" y="220"/>
                </a:lnTo>
                <a:lnTo>
                  <a:pt x="241" y="243"/>
                </a:lnTo>
                <a:lnTo>
                  <a:pt x="241" y="254"/>
                </a:lnTo>
                <a:lnTo>
                  <a:pt x="241" y="266"/>
                </a:lnTo>
                <a:lnTo>
                  <a:pt x="241" y="279"/>
                </a:lnTo>
                <a:lnTo>
                  <a:pt x="241" y="293"/>
                </a:lnTo>
                <a:lnTo>
                  <a:pt x="240" y="306"/>
                </a:lnTo>
                <a:lnTo>
                  <a:pt x="240" y="322"/>
                </a:lnTo>
                <a:lnTo>
                  <a:pt x="240" y="337"/>
                </a:lnTo>
                <a:lnTo>
                  <a:pt x="238" y="353"/>
                </a:lnTo>
                <a:lnTo>
                  <a:pt x="237" y="370"/>
                </a:lnTo>
                <a:lnTo>
                  <a:pt x="237" y="387"/>
                </a:lnTo>
                <a:lnTo>
                  <a:pt x="235" y="404"/>
                </a:lnTo>
                <a:lnTo>
                  <a:pt x="233" y="423"/>
                </a:lnTo>
                <a:lnTo>
                  <a:pt x="232" y="441"/>
                </a:lnTo>
                <a:lnTo>
                  <a:pt x="232" y="461"/>
                </a:lnTo>
                <a:lnTo>
                  <a:pt x="230" y="481"/>
                </a:lnTo>
                <a:lnTo>
                  <a:pt x="229" y="501"/>
                </a:lnTo>
                <a:lnTo>
                  <a:pt x="226" y="522"/>
                </a:lnTo>
                <a:lnTo>
                  <a:pt x="224" y="542"/>
                </a:lnTo>
                <a:lnTo>
                  <a:pt x="223" y="562"/>
                </a:lnTo>
                <a:lnTo>
                  <a:pt x="220" y="580"/>
                </a:lnTo>
                <a:lnTo>
                  <a:pt x="216" y="599"/>
                </a:lnTo>
                <a:lnTo>
                  <a:pt x="213" y="616"/>
                </a:lnTo>
                <a:lnTo>
                  <a:pt x="210" y="633"/>
                </a:lnTo>
                <a:lnTo>
                  <a:pt x="207" y="650"/>
                </a:lnTo>
                <a:lnTo>
                  <a:pt x="202" y="666"/>
                </a:lnTo>
                <a:lnTo>
                  <a:pt x="199" y="681"/>
                </a:lnTo>
                <a:lnTo>
                  <a:pt x="195" y="696"/>
                </a:lnTo>
                <a:lnTo>
                  <a:pt x="190" y="710"/>
                </a:lnTo>
                <a:lnTo>
                  <a:pt x="185" y="724"/>
                </a:lnTo>
                <a:lnTo>
                  <a:pt x="179" y="737"/>
                </a:lnTo>
                <a:lnTo>
                  <a:pt x="175" y="749"/>
                </a:lnTo>
                <a:lnTo>
                  <a:pt x="168" y="760"/>
                </a:lnTo>
                <a:lnTo>
                  <a:pt x="158" y="783"/>
                </a:lnTo>
                <a:lnTo>
                  <a:pt x="144" y="803"/>
                </a:lnTo>
                <a:lnTo>
                  <a:pt x="131" y="823"/>
                </a:lnTo>
                <a:lnTo>
                  <a:pt x="119" y="844"/>
                </a:lnTo>
                <a:lnTo>
                  <a:pt x="105" y="861"/>
                </a:lnTo>
                <a:lnTo>
                  <a:pt x="91" y="878"/>
                </a:lnTo>
                <a:lnTo>
                  <a:pt x="77" y="893"/>
                </a:lnTo>
                <a:lnTo>
                  <a:pt x="65" y="909"/>
                </a:lnTo>
                <a:lnTo>
                  <a:pt x="57" y="915"/>
                </a:lnTo>
                <a:lnTo>
                  <a:pt x="51" y="921"/>
                </a:lnTo>
                <a:lnTo>
                  <a:pt x="45" y="927"/>
                </a:lnTo>
                <a:lnTo>
                  <a:pt x="40" y="932"/>
                </a:lnTo>
                <a:lnTo>
                  <a:pt x="34" y="936"/>
                </a:lnTo>
                <a:lnTo>
                  <a:pt x="29" y="941"/>
                </a:lnTo>
                <a:lnTo>
                  <a:pt x="24" y="944"/>
                </a:lnTo>
                <a:lnTo>
                  <a:pt x="20" y="947"/>
                </a:lnTo>
                <a:lnTo>
                  <a:pt x="17" y="950"/>
                </a:lnTo>
                <a:lnTo>
                  <a:pt x="14" y="952"/>
                </a:lnTo>
                <a:lnTo>
                  <a:pt x="9" y="953"/>
                </a:lnTo>
                <a:lnTo>
                  <a:pt x="7" y="955"/>
                </a:lnTo>
                <a:lnTo>
                  <a:pt x="4" y="955"/>
                </a:lnTo>
                <a:lnTo>
                  <a:pt x="3" y="955"/>
                </a:lnTo>
                <a:lnTo>
                  <a:pt x="1" y="955"/>
                </a:lnTo>
                <a:lnTo>
                  <a:pt x="0" y="955"/>
                </a:lnTo>
                <a:lnTo>
                  <a:pt x="0" y="955"/>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103" name="Freeform 74"/>
          <p:cNvSpPr/>
          <p:nvPr/>
        </p:nvSpPr>
        <p:spPr bwMode="auto">
          <a:xfrm>
            <a:off x="2151196" y="2893439"/>
            <a:ext cx="315617" cy="308432"/>
          </a:xfrm>
          <a:custGeom>
            <a:avLst/>
            <a:gdLst>
              <a:gd name="T0" fmla="*/ 9 w 192"/>
              <a:gd name="T1" fmla="*/ 175 h 189"/>
              <a:gd name="T2" fmla="*/ 26 w 192"/>
              <a:gd name="T3" fmla="*/ 158 h 189"/>
              <a:gd name="T4" fmla="*/ 41 w 192"/>
              <a:gd name="T5" fmla="*/ 141 h 189"/>
              <a:gd name="T6" fmla="*/ 62 w 192"/>
              <a:gd name="T7" fmla="*/ 119 h 189"/>
              <a:gd name="T8" fmla="*/ 83 w 192"/>
              <a:gd name="T9" fmla="*/ 93 h 189"/>
              <a:gd name="T10" fmla="*/ 100 w 192"/>
              <a:gd name="T11" fmla="*/ 74 h 189"/>
              <a:gd name="T12" fmla="*/ 111 w 192"/>
              <a:gd name="T13" fmla="*/ 57 h 189"/>
              <a:gd name="T14" fmla="*/ 117 w 192"/>
              <a:gd name="T15" fmla="*/ 42 h 189"/>
              <a:gd name="T16" fmla="*/ 119 w 192"/>
              <a:gd name="T17" fmla="*/ 30 h 189"/>
              <a:gd name="T18" fmla="*/ 119 w 192"/>
              <a:gd name="T19" fmla="*/ 19 h 189"/>
              <a:gd name="T20" fmla="*/ 116 w 192"/>
              <a:gd name="T21" fmla="*/ 13 h 189"/>
              <a:gd name="T22" fmla="*/ 116 w 192"/>
              <a:gd name="T23" fmla="*/ 8 h 189"/>
              <a:gd name="T24" fmla="*/ 119 w 192"/>
              <a:gd name="T25" fmla="*/ 3 h 189"/>
              <a:gd name="T26" fmla="*/ 127 w 192"/>
              <a:gd name="T27" fmla="*/ 0 h 189"/>
              <a:gd name="T28" fmla="*/ 134 w 192"/>
              <a:gd name="T29" fmla="*/ 0 h 189"/>
              <a:gd name="T30" fmla="*/ 144 w 192"/>
              <a:gd name="T31" fmla="*/ 3 h 189"/>
              <a:gd name="T32" fmla="*/ 156 w 192"/>
              <a:gd name="T33" fmla="*/ 9 h 189"/>
              <a:gd name="T34" fmla="*/ 168 w 192"/>
              <a:gd name="T35" fmla="*/ 19 h 189"/>
              <a:gd name="T36" fmla="*/ 178 w 192"/>
              <a:gd name="T37" fmla="*/ 28 h 189"/>
              <a:gd name="T38" fmla="*/ 184 w 192"/>
              <a:gd name="T39" fmla="*/ 37 h 189"/>
              <a:gd name="T40" fmla="*/ 188 w 192"/>
              <a:gd name="T41" fmla="*/ 45 h 189"/>
              <a:gd name="T42" fmla="*/ 192 w 192"/>
              <a:gd name="T43" fmla="*/ 56 h 189"/>
              <a:gd name="T44" fmla="*/ 188 w 192"/>
              <a:gd name="T45" fmla="*/ 67 h 189"/>
              <a:gd name="T46" fmla="*/ 179 w 192"/>
              <a:gd name="T47" fmla="*/ 79 h 189"/>
              <a:gd name="T48" fmla="*/ 170 w 192"/>
              <a:gd name="T49" fmla="*/ 90 h 189"/>
              <a:gd name="T50" fmla="*/ 161 w 192"/>
              <a:gd name="T51" fmla="*/ 98 h 189"/>
              <a:gd name="T52" fmla="*/ 151 w 192"/>
              <a:gd name="T53" fmla="*/ 107 h 189"/>
              <a:gd name="T54" fmla="*/ 122 w 192"/>
              <a:gd name="T55" fmla="*/ 129 h 189"/>
              <a:gd name="T56" fmla="*/ 99 w 192"/>
              <a:gd name="T57" fmla="*/ 144 h 189"/>
              <a:gd name="T58" fmla="*/ 75 w 192"/>
              <a:gd name="T59" fmla="*/ 160 h 189"/>
              <a:gd name="T60" fmla="*/ 54 w 192"/>
              <a:gd name="T61" fmla="*/ 172 h 189"/>
              <a:gd name="T62" fmla="*/ 35 w 192"/>
              <a:gd name="T63" fmla="*/ 183 h 189"/>
              <a:gd name="T64" fmla="*/ 20 w 192"/>
              <a:gd name="T65" fmla="*/ 189 h 189"/>
              <a:gd name="T66" fmla="*/ 7 w 192"/>
              <a:gd name="T67" fmla="*/ 189 h 189"/>
              <a:gd name="T68" fmla="*/ 0 w 192"/>
              <a:gd name="T69" fmla="*/ 18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2" h="189">
                <a:moveTo>
                  <a:pt x="0" y="184"/>
                </a:moveTo>
                <a:lnTo>
                  <a:pt x="9" y="175"/>
                </a:lnTo>
                <a:lnTo>
                  <a:pt x="17" y="166"/>
                </a:lnTo>
                <a:lnTo>
                  <a:pt x="26" y="158"/>
                </a:lnTo>
                <a:lnTo>
                  <a:pt x="34" y="149"/>
                </a:lnTo>
                <a:lnTo>
                  <a:pt x="41" y="141"/>
                </a:lnTo>
                <a:lnTo>
                  <a:pt x="48" y="133"/>
                </a:lnTo>
                <a:lnTo>
                  <a:pt x="62" y="119"/>
                </a:lnTo>
                <a:lnTo>
                  <a:pt x="72" y="105"/>
                </a:lnTo>
                <a:lnTo>
                  <a:pt x="83" y="93"/>
                </a:lnTo>
                <a:lnTo>
                  <a:pt x="92" y="84"/>
                </a:lnTo>
                <a:lnTo>
                  <a:pt x="100" y="74"/>
                </a:lnTo>
                <a:lnTo>
                  <a:pt x="106" y="65"/>
                </a:lnTo>
                <a:lnTo>
                  <a:pt x="111" y="57"/>
                </a:lnTo>
                <a:lnTo>
                  <a:pt x="114" y="50"/>
                </a:lnTo>
                <a:lnTo>
                  <a:pt x="117" y="42"/>
                </a:lnTo>
                <a:lnTo>
                  <a:pt x="119" y="36"/>
                </a:lnTo>
                <a:lnTo>
                  <a:pt x="119" y="30"/>
                </a:lnTo>
                <a:lnTo>
                  <a:pt x="119" y="23"/>
                </a:lnTo>
                <a:lnTo>
                  <a:pt x="119" y="19"/>
                </a:lnTo>
                <a:lnTo>
                  <a:pt x="117" y="16"/>
                </a:lnTo>
                <a:lnTo>
                  <a:pt x="116" y="13"/>
                </a:lnTo>
                <a:lnTo>
                  <a:pt x="116" y="9"/>
                </a:lnTo>
                <a:lnTo>
                  <a:pt x="116" y="8"/>
                </a:lnTo>
                <a:lnTo>
                  <a:pt x="117" y="5"/>
                </a:lnTo>
                <a:lnTo>
                  <a:pt x="119" y="3"/>
                </a:lnTo>
                <a:lnTo>
                  <a:pt x="122" y="2"/>
                </a:lnTo>
                <a:lnTo>
                  <a:pt x="127" y="0"/>
                </a:lnTo>
                <a:lnTo>
                  <a:pt x="131" y="0"/>
                </a:lnTo>
                <a:lnTo>
                  <a:pt x="134" y="0"/>
                </a:lnTo>
                <a:lnTo>
                  <a:pt x="139" y="2"/>
                </a:lnTo>
                <a:lnTo>
                  <a:pt x="144" y="3"/>
                </a:lnTo>
                <a:lnTo>
                  <a:pt x="150" y="6"/>
                </a:lnTo>
                <a:lnTo>
                  <a:pt x="156" y="9"/>
                </a:lnTo>
                <a:lnTo>
                  <a:pt x="162" y="14"/>
                </a:lnTo>
                <a:lnTo>
                  <a:pt x="168" y="19"/>
                </a:lnTo>
                <a:lnTo>
                  <a:pt x="173" y="23"/>
                </a:lnTo>
                <a:lnTo>
                  <a:pt x="178" y="28"/>
                </a:lnTo>
                <a:lnTo>
                  <a:pt x="181" y="33"/>
                </a:lnTo>
                <a:lnTo>
                  <a:pt x="184" y="37"/>
                </a:lnTo>
                <a:lnTo>
                  <a:pt x="187" y="42"/>
                </a:lnTo>
                <a:lnTo>
                  <a:pt x="188" y="45"/>
                </a:lnTo>
                <a:lnTo>
                  <a:pt x="190" y="51"/>
                </a:lnTo>
                <a:lnTo>
                  <a:pt x="192" y="56"/>
                </a:lnTo>
                <a:lnTo>
                  <a:pt x="190" y="61"/>
                </a:lnTo>
                <a:lnTo>
                  <a:pt x="188" y="67"/>
                </a:lnTo>
                <a:lnTo>
                  <a:pt x="185" y="73"/>
                </a:lnTo>
                <a:lnTo>
                  <a:pt x="179" y="79"/>
                </a:lnTo>
                <a:lnTo>
                  <a:pt x="173" y="87"/>
                </a:lnTo>
                <a:lnTo>
                  <a:pt x="170" y="90"/>
                </a:lnTo>
                <a:lnTo>
                  <a:pt x="165" y="95"/>
                </a:lnTo>
                <a:lnTo>
                  <a:pt x="161" y="98"/>
                </a:lnTo>
                <a:lnTo>
                  <a:pt x="156" y="102"/>
                </a:lnTo>
                <a:lnTo>
                  <a:pt x="151" y="107"/>
                </a:lnTo>
                <a:lnTo>
                  <a:pt x="145" y="112"/>
                </a:lnTo>
                <a:lnTo>
                  <a:pt x="122" y="129"/>
                </a:lnTo>
                <a:lnTo>
                  <a:pt x="109" y="136"/>
                </a:lnTo>
                <a:lnTo>
                  <a:pt x="99" y="144"/>
                </a:lnTo>
                <a:lnTo>
                  <a:pt x="86" y="152"/>
                </a:lnTo>
                <a:lnTo>
                  <a:pt x="75" y="160"/>
                </a:lnTo>
                <a:lnTo>
                  <a:pt x="65" y="166"/>
                </a:lnTo>
                <a:lnTo>
                  <a:pt x="54" y="172"/>
                </a:lnTo>
                <a:lnTo>
                  <a:pt x="44" y="178"/>
                </a:lnTo>
                <a:lnTo>
                  <a:pt x="35" y="183"/>
                </a:lnTo>
                <a:lnTo>
                  <a:pt x="27" y="186"/>
                </a:lnTo>
                <a:lnTo>
                  <a:pt x="20" y="189"/>
                </a:lnTo>
                <a:lnTo>
                  <a:pt x="14" y="189"/>
                </a:lnTo>
                <a:lnTo>
                  <a:pt x="7" y="189"/>
                </a:lnTo>
                <a:lnTo>
                  <a:pt x="3" y="187"/>
                </a:lnTo>
                <a:lnTo>
                  <a:pt x="0" y="184"/>
                </a:lnTo>
                <a:lnTo>
                  <a:pt x="0" y="184"/>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104" name="Freeform 75"/>
          <p:cNvSpPr/>
          <p:nvPr/>
        </p:nvSpPr>
        <p:spPr bwMode="auto">
          <a:xfrm>
            <a:off x="2151196" y="3640855"/>
            <a:ext cx="233425" cy="217045"/>
          </a:xfrm>
          <a:custGeom>
            <a:avLst/>
            <a:gdLst>
              <a:gd name="T0" fmla="*/ 127 w 142"/>
              <a:gd name="T1" fmla="*/ 70 h 133"/>
              <a:gd name="T2" fmla="*/ 131 w 142"/>
              <a:gd name="T3" fmla="*/ 76 h 133"/>
              <a:gd name="T4" fmla="*/ 136 w 142"/>
              <a:gd name="T5" fmla="*/ 82 h 133"/>
              <a:gd name="T6" fmla="*/ 139 w 142"/>
              <a:gd name="T7" fmla="*/ 88 h 133"/>
              <a:gd name="T8" fmla="*/ 140 w 142"/>
              <a:gd name="T9" fmla="*/ 95 h 133"/>
              <a:gd name="T10" fmla="*/ 142 w 142"/>
              <a:gd name="T11" fmla="*/ 99 h 133"/>
              <a:gd name="T12" fmla="*/ 142 w 142"/>
              <a:gd name="T13" fmla="*/ 106 h 133"/>
              <a:gd name="T14" fmla="*/ 142 w 142"/>
              <a:gd name="T15" fmla="*/ 110 h 133"/>
              <a:gd name="T16" fmla="*/ 140 w 142"/>
              <a:gd name="T17" fmla="*/ 116 h 133"/>
              <a:gd name="T18" fmla="*/ 139 w 142"/>
              <a:gd name="T19" fmla="*/ 121 h 133"/>
              <a:gd name="T20" fmla="*/ 136 w 142"/>
              <a:gd name="T21" fmla="*/ 124 h 133"/>
              <a:gd name="T22" fmla="*/ 134 w 142"/>
              <a:gd name="T23" fmla="*/ 127 h 133"/>
              <a:gd name="T24" fmla="*/ 131 w 142"/>
              <a:gd name="T25" fmla="*/ 130 h 133"/>
              <a:gd name="T26" fmla="*/ 130 w 142"/>
              <a:gd name="T27" fmla="*/ 132 h 133"/>
              <a:gd name="T28" fmla="*/ 127 w 142"/>
              <a:gd name="T29" fmla="*/ 133 h 133"/>
              <a:gd name="T30" fmla="*/ 125 w 142"/>
              <a:gd name="T31" fmla="*/ 133 h 133"/>
              <a:gd name="T32" fmla="*/ 122 w 142"/>
              <a:gd name="T33" fmla="*/ 133 h 133"/>
              <a:gd name="T34" fmla="*/ 119 w 142"/>
              <a:gd name="T35" fmla="*/ 133 h 133"/>
              <a:gd name="T36" fmla="*/ 114 w 142"/>
              <a:gd name="T37" fmla="*/ 132 h 133"/>
              <a:gd name="T38" fmla="*/ 109 w 142"/>
              <a:gd name="T39" fmla="*/ 130 h 133"/>
              <a:gd name="T40" fmla="*/ 105 w 142"/>
              <a:gd name="T41" fmla="*/ 126 h 133"/>
              <a:gd name="T42" fmla="*/ 99 w 142"/>
              <a:gd name="T43" fmla="*/ 123 h 133"/>
              <a:gd name="T44" fmla="*/ 92 w 142"/>
              <a:gd name="T45" fmla="*/ 116 h 133"/>
              <a:gd name="T46" fmla="*/ 85 w 142"/>
              <a:gd name="T47" fmla="*/ 110 h 133"/>
              <a:gd name="T48" fmla="*/ 77 w 142"/>
              <a:gd name="T49" fmla="*/ 101 h 133"/>
              <a:gd name="T50" fmla="*/ 68 w 142"/>
              <a:gd name="T51" fmla="*/ 93 h 133"/>
              <a:gd name="T52" fmla="*/ 60 w 142"/>
              <a:gd name="T53" fmla="*/ 85 h 133"/>
              <a:gd name="T54" fmla="*/ 51 w 142"/>
              <a:gd name="T55" fmla="*/ 75 h 133"/>
              <a:gd name="T56" fmla="*/ 41 w 142"/>
              <a:gd name="T57" fmla="*/ 62 h 133"/>
              <a:gd name="T58" fmla="*/ 37 w 142"/>
              <a:gd name="T59" fmla="*/ 56 h 133"/>
              <a:gd name="T60" fmla="*/ 32 w 142"/>
              <a:gd name="T61" fmla="*/ 50 h 133"/>
              <a:gd name="T62" fmla="*/ 26 w 142"/>
              <a:gd name="T63" fmla="*/ 42 h 133"/>
              <a:gd name="T64" fmla="*/ 21 w 142"/>
              <a:gd name="T65" fmla="*/ 34 h 133"/>
              <a:gd name="T66" fmla="*/ 17 w 142"/>
              <a:gd name="T67" fmla="*/ 27 h 133"/>
              <a:gd name="T68" fmla="*/ 10 w 142"/>
              <a:gd name="T69" fmla="*/ 19 h 133"/>
              <a:gd name="T70" fmla="*/ 6 w 142"/>
              <a:gd name="T71" fmla="*/ 10 h 133"/>
              <a:gd name="T72" fmla="*/ 0 w 142"/>
              <a:gd name="T73" fmla="*/ 0 h 133"/>
              <a:gd name="T74" fmla="*/ 7 w 142"/>
              <a:gd name="T75" fmla="*/ 0 h 133"/>
              <a:gd name="T76" fmla="*/ 17 w 142"/>
              <a:gd name="T77" fmla="*/ 0 h 133"/>
              <a:gd name="T78" fmla="*/ 26 w 142"/>
              <a:gd name="T79" fmla="*/ 2 h 133"/>
              <a:gd name="T80" fmla="*/ 37 w 142"/>
              <a:gd name="T81" fmla="*/ 3 h 133"/>
              <a:gd name="T82" fmla="*/ 46 w 142"/>
              <a:gd name="T83" fmla="*/ 6 h 133"/>
              <a:gd name="T84" fmla="*/ 57 w 142"/>
              <a:gd name="T85" fmla="*/ 10 h 133"/>
              <a:gd name="T86" fmla="*/ 66 w 142"/>
              <a:gd name="T87" fmla="*/ 14 h 133"/>
              <a:gd name="T88" fmla="*/ 77 w 142"/>
              <a:gd name="T89" fmla="*/ 19 h 133"/>
              <a:gd name="T90" fmla="*/ 85 w 142"/>
              <a:gd name="T91" fmla="*/ 23 h 133"/>
              <a:gd name="T92" fmla="*/ 92 w 142"/>
              <a:gd name="T93" fmla="*/ 30 h 133"/>
              <a:gd name="T94" fmla="*/ 100 w 142"/>
              <a:gd name="T95" fmla="*/ 34 h 133"/>
              <a:gd name="T96" fmla="*/ 106 w 142"/>
              <a:gd name="T97" fmla="*/ 41 h 133"/>
              <a:gd name="T98" fmla="*/ 113 w 142"/>
              <a:gd name="T99" fmla="*/ 47 h 133"/>
              <a:gd name="T100" fmla="*/ 119 w 142"/>
              <a:gd name="T101" fmla="*/ 53 h 133"/>
              <a:gd name="T102" fmla="*/ 123 w 142"/>
              <a:gd name="T103" fmla="*/ 61 h 133"/>
              <a:gd name="T104" fmla="*/ 127 w 142"/>
              <a:gd name="T105" fmla="*/ 70 h 133"/>
              <a:gd name="T106" fmla="*/ 127 w 142"/>
              <a:gd name="T107" fmla="*/ 7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 h="133">
                <a:moveTo>
                  <a:pt x="127" y="70"/>
                </a:moveTo>
                <a:lnTo>
                  <a:pt x="131" y="76"/>
                </a:lnTo>
                <a:lnTo>
                  <a:pt x="136" y="82"/>
                </a:lnTo>
                <a:lnTo>
                  <a:pt x="139" y="88"/>
                </a:lnTo>
                <a:lnTo>
                  <a:pt x="140" y="95"/>
                </a:lnTo>
                <a:lnTo>
                  <a:pt x="142" y="99"/>
                </a:lnTo>
                <a:lnTo>
                  <a:pt x="142" y="106"/>
                </a:lnTo>
                <a:lnTo>
                  <a:pt x="142" y="110"/>
                </a:lnTo>
                <a:lnTo>
                  <a:pt x="140" y="116"/>
                </a:lnTo>
                <a:lnTo>
                  <a:pt x="139" y="121"/>
                </a:lnTo>
                <a:lnTo>
                  <a:pt x="136" y="124"/>
                </a:lnTo>
                <a:lnTo>
                  <a:pt x="134" y="127"/>
                </a:lnTo>
                <a:lnTo>
                  <a:pt x="131" y="130"/>
                </a:lnTo>
                <a:lnTo>
                  <a:pt x="130" y="132"/>
                </a:lnTo>
                <a:lnTo>
                  <a:pt x="127" y="133"/>
                </a:lnTo>
                <a:lnTo>
                  <a:pt x="125" y="133"/>
                </a:lnTo>
                <a:lnTo>
                  <a:pt x="122" y="133"/>
                </a:lnTo>
                <a:lnTo>
                  <a:pt x="119" y="133"/>
                </a:lnTo>
                <a:lnTo>
                  <a:pt x="114" y="132"/>
                </a:lnTo>
                <a:lnTo>
                  <a:pt x="109" y="130"/>
                </a:lnTo>
                <a:lnTo>
                  <a:pt x="105" y="126"/>
                </a:lnTo>
                <a:lnTo>
                  <a:pt x="99" y="123"/>
                </a:lnTo>
                <a:lnTo>
                  <a:pt x="92" y="116"/>
                </a:lnTo>
                <a:lnTo>
                  <a:pt x="85" y="110"/>
                </a:lnTo>
                <a:lnTo>
                  <a:pt x="77" y="101"/>
                </a:lnTo>
                <a:lnTo>
                  <a:pt x="68" y="93"/>
                </a:lnTo>
                <a:lnTo>
                  <a:pt x="60" y="85"/>
                </a:lnTo>
                <a:lnTo>
                  <a:pt x="51" y="75"/>
                </a:lnTo>
                <a:lnTo>
                  <a:pt x="41" y="62"/>
                </a:lnTo>
                <a:lnTo>
                  <a:pt x="37" y="56"/>
                </a:lnTo>
                <a:lnTo>
                  <a:pt x="32" y="50"/>
                </a:lnTo>
                <a:lnTo>
                  <a:pt x="26" y="42"/>
                </a:lnTo>
                <a:lnTo>
                  <a:pt x="21" y="34"/>
                </a:lnTo>
                <a:lnTo>
                  <a:pt x="17" y="27"/>
                </a:lnTo>
                <a:lnTo>
                  <a:pt x="10" y="19"/>
                </a:lnTo>
                <a:lnTo>
                  <a:pt x="6" y="10"/>
                </a:lnTo>
                <a:lnTo>
                  <a:pt x="0" y="0"/>
                </a:lnTo>
                <a:lnTo>
                  <a:pt x="7" y="0"/>
                </a:lnTo>
                <a:lnTo>
                  <a:pt x="17" y="0"/>
                </a:lnTo>
                <a:lnTo>
                  <a:pt x="26" y="2"/>
                </a:lnTo>
                <a:lnTo>
                  <a:pt x="37" y="3"/>
                </a:lnTo>
                <a:lnTo>
                  <a:pt x="46" y="6"/>
                </a:lnTo>
                <a:lnTo>
                  <a:pt x="57" y="10"/>
                </a:lnTo>
                <a:lnTo>
                  <a:pt x="66" y="14"/>
                </a:lnTo>
                <a:lnTo>
                  <a:pt x="77" y="19"/>
                </a:lnTo>
                <a:lnTo>
                  <a:pt x="85" y="23"/>
                </a:lnTo>
                <a:lnTo>
                  <a:pt x="92" y="30"/>
                </a:lnTo>
                <a:lnTo>
                  <a:pt x="100" y="34"/>
                </a:lnTo>
                <a:lnTo>
                  <a:pt x="106" y="41"/>
                </a:lnTo>
                <a:lnTo>
                  <a:pt x="113" y="47"/>
                </a:lnTo>
                <a:lnTo>
                  <a:pt x="119" y="53"/>
                </a:lnTo>
                <a:lnTo>
                  <a:pt x="123" y="61"/>
                </a:lnTo>
                <a:lnTo>
                  <a:pt x="127" y="70"/>
                </a:lnTo>
                <a:lnTo>
                  <a:pt x="127" y="70"/>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105" name="Freeform 76"/>
          <p:cNvSpPr/>
          <p:nvPr/>
        </p:nvSpPr>
        <p:spPr bwMode="auto">
          <a:xfrm>
            <a:off x="2560512" y="2746567"/>
            <a:ext cx="180822" cy="713147"/>
          </a:xfrm>
          <a:custGeom>
            <a:avLst/>
            <a:gdLst>
              <a:gd name="T0" fmla="*/ 11 w 110"/>
              <a:gd name="T1" fmla="*/ 31 h 437"/>
              <a:gd name="T2" fmla="*/ 3 w 110"/>
              <a:gd name="T3" fmla="*/ 24 h 437"/>
              <a:gd name="T4" fmla="*/ 0 w 110"/>
              <a:gd name="T5" fmla="*/ 17 h 437"/>
              <a:gd name="T6" fmla="*/ 0 w 110"/>
              <a:gd name="T7" fmla="*/ 10 h 437"/>
              <a:gd name="T8" fmla="*/ 3 w 110"/>
              <a:gd name="T9" fmla="*/ 3 h 437"/>
              <a:gd name="T10" fmla="*/ 11 w 110"/>
              <a:gd name="T11" fmla="*/ 0 h 437"/>
              <a:gd name="T12" fmla="*/ 23 w 110"/>
              <a:gd name="T13" fmla="*/ 0 h 437"/>
              <a:gd name="T14" fmla="*/ 35 w 110"/>
              <a:gd name="T15" fmla="*/ 2 h 437"/>
              <a:gd name="T16" fmla="*/ 45 w 110"/>
              <a:gd name="T17" fmla="*/ 5 h 437"/>
              <a:gd name="T18" fmla="*/ 62 w 110"/>
              <a:gd name="T19" fmla="*/ 10 h 437"/>
              <a:gd name="T20" fmla="*/ 82 w 110"/>
              <a:gd name="T21" fmla="*/ 17 h 437"/>
              <a:gd name="T22" fmla="*/ 94 w 110"/>
              <a:gd name="T23" fmla="*/ 24 h 437"/>
              <a:gd name="T24" fmla="*/ 104 w 110"/>
              <a:gd name="T25" fmla="*/ 28 h 437"/>
              <a:gd name="T26" fmla="*/ 107 w 110"/>
              <a:gd name="T27" fmla="*/ 31 h 437"/>
              <a:gd name="T28" fmla="*/ 108 w 110"/>
              <a:gd name="T29" fmla="*/ 38 h 437"/>
              <a:gd name="T30" fmla="*/ 108 w 110"/>
              <a:gd name="T31" fmla="*/ 45 h 437"/>
              <a:gd name="T32" fmla="*/ 110 w 110"/>
              <a:gd name="T33" fmla="*/ 55 h 437"/>
              <a:gd name="T34" fmla="*/ 110 w 110"/>
              <a:gd name="T35" fmla="*/ 67 h 437"/>
              <a:gd name="T36" fmla="*/ 108 w 110"/>
              <a:gd name="T37" fmla="*/ 81 h 437"/>
              <a:gd name="T38" fmla="*/ 108 w 110"/>
              <a:gd name="T39" fmla="*/ 96 h 437"/>
              <a:gd name="T40" fmla="*/ 107 w 110"/>
              <a:gd name="T41" fmla="*/ 113 h 437"/>
              <a:gd name="T42" fmla="*/ 105 w 110"/>
              <a:gd name="T43" fmla="*/ 141 h 437"/>
              <a:gd name="T44" fmla="*/ 102 w 110"/>
              <a:gd name="T45" fmla="*/ 185 h 437"/>
              <a:gd name="T46" fmla="*/ 102 w 110"/>
              <a:gd name="T47" fmla="*/ 233 h 437"/>
              <a:gd name="T48" fmla="*/ 102 w 110"/>
              <a:gd name="T49" fmla="*/ 285 h 437"/>
              <a:gd name="T50" fmla="*/ 102 w 110"/>
              <a:gd name="T51" fmla="*/ 325 h 437"/>
              <a:gd name="T52" fmla="*/ 102 w 110"/>
              <a:gd name="T53" fmla="*/ 350 h 437"/>
              <a:gd name="T54" fmla="*/ 100 w 110"/>
              <a:gd name="T55" fmla="*/ 370 h 437"/>
              <a:gd name="T56" fmla="*/ 100 w 110"/>
              <a:gd name="T57" fmla="*/ 389 h 437"/>
              <a:gd name="T58" fmla="*/ 100 w 110"/>
              <a:gd name="T59" fmla="*/ 403 h 437"/>
              <a:gd name="T60" fmla="*/ 100 w 110"/>
              <a:gd name="T61" fmla="*/ 414 h 437"/>
              <a:gd name="T62" fmla="*/ 99 w 110"/>
              <a:gd name="T63" fmla="*/ 421 h 437"/>
              <a:gd name="T64" fmla="*/ 97 w 110"/>
              <a:gd name="T65" fmla="*/ 426 h 437"/>
              <a:gd name="T66" fmla="*/ 94 w 110"/>
              <a:gd name="T67" fmla="*/ 431 h 437"/>
              <a:gd name="T68" fmla="*/ 90 w 110"/>
              <a:gd name="T69" fmla="*/ 437 h 437"/>
              <a:gd name="T70" fmla="*/ 88 w 110"/>
              <a:gd name="T71" fmla="*/ 437 h 437"/>
              <a:gd name="T72" fmla="*/ 83 w 110"/>
              <a:gd name="T73" fmla="*/ 435 h 437"/>
              <a:gd name="T74" fmla="*/ 79 w 110"/>
              <a:gd name="T75" fmla="*/ 432 h 437"/>
              <a:gd name="T76" fmla="*/ 74 w 110"/>
              <a:gd name="T77" fmla="*/ 428 h 437"/>
              <a:gd name="T78" fmla="*/ 69 w 110"/>
              <a:gd name="T79" fmla="*/ 418 h 437"/>
              <a:gd name="T80" fmla="*/ 66 w 110"/>
              <a:gd name="T81" fmla="*/ 412 h 437"/>
              <a:gd name="T82" fmla="*/ 63 w 110"/>
              <a:gd name="T83" fmla="*/ 404 h 437"/>
              <a:gd name="T84" fmla="*/ 62 w 110"/>
              <a:gd name="T85" fmla="*/ 395 h 437"/>
              <a:gd name="T86" fmla="*/ 59 w 110"/>
              <a:gd name="T87" fmla="*/ 383 h 437"/>
              <a:gd name="T88" fmla="*/ 57 w 110"/>
              <a:gd name="T89" fmla="*/ 369 h 437"/>
              <a:gd name="T90" fmla="*/ 57 w 110"/>
              <a:gd name="T91" fmla="*/ 352 h 437"/>
              <a:gd name="T92" fmla="*/ 56 w 110"/>
              <a:gd name="T93" fmla="*/ 333 h 437"/>
              <a:gd name="T94" fmla="*/ 56 w 110"/>
              <a:gd name="T95" fmla="*/ 311 h 437"/>
              <a:gd name="T96" fmla="*/ 56 w 110"/>
              <a:gd name="T97" fmla="*/ 270 h 437"/>
              <a:gd name="T98" fmla="*/ 49 w 110"/>
              <a:gd name="T99" fmla="*/ 181 h 437"/>
              <a:gd name="T100" fmla="*/ 46 w 110"/>
              <a:gd name="T101" fmla="*/ 126 h 437"/>
              <a:gd name="T102" fmla="*/ 43 w 110"/>
              <a:gd name="T103" fmla="*/ 104 h 437"/>
              <a:gd name="T104" fmla="*/ 40 w 110"/>
              <a:gd name="T105" fmla="*/ 87 h 437"/>
              <a:gd name="T106" fmla="*/ 35 w 110"/>
              <a:gd name="T107" fmla="*/ 72 h 437"/>
              <a:gd name="T108" fmla="*/ 32 w 110"/>
              <a:gd name="T109" fmla="*/ 58 h 437"/>
              <a:gd name="T110" fmla="*/ 28 w 110"/>
              <a:gd name="T111" fmla="*/ 48 h 437"/>
              <a:gd name="T112" fmla="*/ 21 w 110"/>
              <a:gd name="T113" fmla="*/ 41 h 437"/>
              <a:gd name="T114" fmla="*/ 17 w 110"/>
              <a:gd name="T115" fmla="*/ 36 h 437"/>
              <a:gd name="T116" fmla="*/ 15 w 110"/>
              <a:gd name="T117" fmla="*/ 34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0" h="437">
                <a:moveTo>
                  <a:pt x="15" y="34"/>
                </a:moveTo>
                <a:lnTo>
                  <a:pt x="11" y="31"/>
                </a:lnTo>
                <a:lnTo>
                  <a:pt x="6" y="27"/>
                </a:lnTo>
                <a:lnTo>
                  <a:pt x="3" y="24"/>
                </a:lnTo>
                <a:lnTo>
                  <a:pt x="1" y="21"/>
                </a:lnTo>
                <a:lnTo>
                  <a:pt x="0" y="17"/>
                </a:lnTo>
                <a:lnTo>
                  <a:pt x="0" y="13"/>
                </a:lnTo>
                <a:lnTo>
                  <a:pt x="0" y="10"/>
                </a:lnTo>
                <a:lnTo>
                  <a:pt x="1" y="7"/>
                </a:lnTo>
                <a:lnTo>
                  <a:pt x="3" y="3"/>
                </a:lnTo>
                <a:lnTo>
                  <a:pt x="6" y="2"/>
                </a:lnTo>
                <a:lnTo>
                  <a:pt x="11" y="0"/>
                </a:lnTo>
                <a:lnTo>
                  <a:pt x="15" y="0"/>
                </a:lnTo>
                <a:lnTo>
                  <a:pt x="23" y="0"/>
                </a:lnTo>
                <a:lnTo>
                  <a:pt x="31" y="2"/>
                </a:lnTo>
                <a:lnTo>
                  <a:pt x="35" y="2"/>
                </a:lnTo>
                <a:lnTo>
                  <a:pt x="40" y="3"/>
                </a:lnTo>
                <a:lnTo>
                  <a:pt x="45" y="5"/>
                </a:lnTo>
                <a:lnTo>
                  <a:pt x="51" y="7"/>
                </a:lnTo>
                <a:lnTo>
                  <a:pt x="62" y="10"/>
                </a:lnTo>
                <a:lnTo>
                  <a:pt x="73" y="13"/>
                </a:lnTo>
                <a:lnTo>
                  <a:pt x="82" y="17"/>
                </a:lnTo>
                <a:lnTo>
                  <a:pt x="88" y="21"/>
                </a:lnTo>
                <a:lnTo>
                  <a:pt x="94" y="24"/>
                </a:lnTo>
                <a:lnTo>
                  <a:pt x="100" y="25"/>
                </a:lnTo>
                <a:lnTo>
                  <a:pt x="104" y="28"/>
                </a:lnTo>
                <a:lnTo>
                  <a:pt x="107" y="30"/>
                </a:lnTo>
                <a:lnTo>
                  <a:pt x="107" y="31"/>
                </a:lnTo>
                <a:lnTo>
                  <a:pt x="108" y="34"/>
                </a:lnTo>
                <a:lnTo>
                  <a:pt x="108" y="38"/>
                </a:lnTo>
                <a:lnTo>
                  <a:pt x="108" y="41"/>
                </a:lnTo>
                <a:lnTo>
                  <a:pt x="108" y="45"/>
                </a:lnTo>
                <a:lnTo>
                  <a:pt x="110" y="50"/>
                </a:lnTo>
                <a:lnTo>
                  <a:pt x="110" y="55"/>
                </a:lnTo>
                <a:lnTo>
                  <a:pt x="110" y="61"/>
                </a:lnTo>
                <a:lnTo>
                  <a:pt x="110" y="67"/>
                </a:lnTo>
                <a:lnTo>
                  <a:pt x="110" y="73"/>
                </a:lnTo>
                <a:lnTo>
                  <a:pt x="108" y="81"/>
                </a:lnTo>
                <a:lnTo>
                  <a:pt x="108" y="87"/>
                </a:lnTo>
                <a:lnTo>
                  <a:pt x="108" y="96"/>
                </a:lnTo>
                <a:lnTo>
                  <a:pt x="108" y="104"/>
                </a:lnTo>
                <a:lnTo>
                  <a:pt x="107" y="113"/>
                </a:lnTo>
                <a:lnTo>
                  <a:pt x="107" y="123"/>
                </a:lnTo>
                <a:lnTo>
                  <a:pt x="105" y="141"/>
                </a:lnTo>
                <a:lnTo>
                  <a:pt x="104" y="163"/>
                </a:lnTo>
                <a:lnTo>
                  <a:pt x="102" y="185"/>
                </a:lnTo>
                <a:lnTo>
                  <a:pt x="102" y="208"/>
                </a:lnTo>
                <a:lnTo>
                  <a:pt x="102" y="233"/>
                </a:lnTo>
                <a:lnTo>
                  <a:pt x="102" y="259"/>
                </a:lnTo>
                <a:lnTo>
                  <a:pt x="102" y="285"/>
                </a:lnTo>
                <a:lnTo>
                  <a:pt x="102" y="311"/>
                </a:lnTo>
                <a:lnTo>
                  <a:pt x="102" y="325"/>
                </a:lnTo>
                <a:lnTo>
                  <a:pt x="102" y="338"/>
                </a:lnTo>
                <a:lnTo>
                  <a:pt x="102" y="350"/>
                </a:lnTo>
                <a:lnTo>
                  <a:pt x="100" y="361"/>
                </a:lnTo>
                <a:lnTo>
                  <a:pt x="100" y="370"/>
                </a:lnTo>
                <a:lnTo>
                  <a:pt x="100" y="380"/>
                </a:lnTo>
                <a:lnTo>
                  <a:pt x="100" y="389"/>
                </a:lnTo>
                <a:lnTo>
                  <a:pt x="100" y="395"/>
                </a:lnTo>
                <a:lnTo>
                  <a:pt x="100" y="403"/>
                </a:lnTo>
                <a:lnTo>
                  <a:pt x="100" y="409"/>
                </a:lnTo>
                <a:lnTo>
                  <a:pt x="100" y="414"/>
                </a:lnTo>
                <a:lnTo>
                  <a:pt x="99" y="418"/>
                </a:lnTo>
                <a:lnTo>
                  <a:pt x="99" y="421"/>
                </a:lnTo>
                <a:lnTo>
                  <a:pt x="99" y="424"/>
                </a:lnTo>
                <a:lnTo>
                  <a:pt x="97" y="426"/>
                </a:lnTo>
                <a:lnTo>
                  <a:pt x="97" y="428"/>
                </a:lnTo>
                <a:lnTo>
                  <a:pt x="94" y="431"/>
                </a:lnTo>
                <a:lnTo>
                  <a:pt x="93" y="434"/>
                </a:lnTo>
                <a:lnTo>
                  <a:pt x="90" y="437"/>
                </a:lnTo>
                <a:lnTo>
                  <a:pt x="90" y="437"/>
                </a:lnTo>
                <a:lnTo>
                  <a:pt x="88" y="437"/>
                </a:lnTo>
                <a:lnTo>
                  <a:pt x="87" y="437"/>
                </a:lnTo>
                <a:lnTo>
                  <a:pt x="83" y="435"/>
                </a:lnTo>
                <a:lnTo>
                  <a:pt x="80" y="435"/>
                </a:lnTo>
                <a:lnTo>
                  <a:pt x="79" y="432"/>
                </a:lnTo>
                <a:lnTo>
                  <a:pt x="76" y="431"/>
                </a:lnTo>
                <a:lnTo>
                  <a:pt x="74" y="428"/>
                </a:lnTo>
                <a:lnTo>
                  <a:pt x="71" y="423"/>
                </a:lnTo>
                <a:lnTo>
                  <a:pt x="69" y="418"/>
                </a:lnTo>
                <a:lnTo>
                  <a:pt x="68" y="415"/>
                </a:lnTo>
                <a:lnTo>
                  <a:pt x="66" y="412"/>
                </a:lnTo>
                <a:lnTo>
                  <a:pt x="65" y="409"/>
                </a:lnTo>
                <a:lnTo>
                  <a:pt x="63" y="404"/>
                </a:lnTo>
                <a:lnTo>
                  <a:pt x="62" y="400"/>
                </a:lnTo>
                <a:lnTo>
                  <a:pt x="62" y="395"/>
                </a:lnTo>
                <a:lnTo>
                  <a:pt x="60" y="389"/>
                </a:lnTo>
                <a:lnTo>
                  <a:pt x="59" y="383"/>
                </a:lnTo>
                <a:lnTo>
                  <a:pt x="59" y="375"/>
                </a:lnTo>
                <a:lnTo>
                  <a:pt x="57" y="369"/>
                </a:lnTo>
                <a:lnTo>
                  <a:pt x="57" y="361"/>
                </a:lnTo>
                <a:lnTo>
                  <a:pt x="57" y="352"/>
                </a:lnTo>
                <a:lnTo>
                  <a:pt x="56" y="342"/>
                </a:lnTo>
                <a:lnTo>
                  <a:pt x="56" y="333"/>
                </a:lnTo>
                <a:lnTo>
                  <a:pt x="56" y="322"/>
                </a:lnTo>
                <a:lnTo>
                  <a:pt x="56" y="311"/>
                </a:lnTo>
                <a:lnTo>
                  <a:pt x="56" y="291"/>
                </a:lnTo>
                <a:lnTo>
                  <a:pt x="56" y="270"/>
                </a:lnTo>
                <a:lnTo>
                  <a:pt x="52" y="226"/>
                </a:lnTo>
                <a:lnTo>
                  <a:pt x="49" y="181"/>
                </a:lnTo>
                <a:lnTo>
                  <a:pt x="46" y="137"/>
                </a:lnTo>
                <a:lnTo>
                  <a:pt x="46" y="126"/>
                </a:lnTo>
                <a:lnTo>
                  <a:pt x="45" y="115"/>
                </a:lnTo>
                <a:lnTo>
                  <a:pt x="43" y="104"/>
                </a:lnTo>
                <a:lnTo>
                  <a:pt x="42" y="95"/>
                </a:lnTo>
                <a:lnTo>
                  <a:pt x="40" y="87"/>
                </a:lnTo>
                <a:lnTo>
                  <a:pt x="39" y="79"/>
                </a:lnTo>
                <a:lnTo>
                  <a:pt x="35" y="72"/>
                </a:lnTo>
                <a:lnTo>
                  <a:pt x="34" y="64"/>
                </a:lnTo>
                <a:lnTo>
                  <a:pt x="32" y="58"/>
                </a:lnTo>
                <a:lnTo>
                  <a:pt x="29" y="53"/>
                </a:lnTo>
                <a:lnTo>
                  <a:pt x="28" y="48"/>
                </a:lnTo>
                <a:lnTo>
                  <a:pt x="25" y="44"/>
                </a:lnTo>
                <a:lnTo>
                  <a:pt x="21" y="41"/>
                </a:lnTo>
                <a:lnTo>
                  <a:pt x="20" y="38"/>
                </a:lnTo>
                <a:lnTo>
                  <a:pt x="17" y="36"/>
                </a:lnTo>
                <a:lnTo>
                  <a:pt x="15" y="34"/>
                </a:lnTo>
                <a:lnTo>
                  <a:pt x="15" y="34"/>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106" name="Freeform 77"/>
          <p:cNvSpPr/>
          <p:nvPr/>
        </p:nvSpPr>
        <p:spPr bwMode="auto">
          <a:xfrm>
            <a:off x="2956676" y="2565425"/>
            <a:ext cx="185754" cy="876338"/>
          </a:xfrm>
          <a:custGeom>
            <a:avLst/>
            <a:gdLst>
              <a:gd name="T0" fmla="*/ 87 w 113"/>
              <a:gd name="T1" fmla="*/ 255 h 537"/>
              <a:gd name="T2" fmla="*/ 81 w 113"/>
              <a:gd name="T3" fmla="*/ 325 h 537"/>
              <a:gd name="T4" fmla="*/ 76 w 113"/>
              <a:gd name="T5" fmla="*/ 396 h 537"/>
              <a:gd name="T6" fmla="*/ 73 w 113"/>
              <a:gd name="T7" fmla="*/ 429 h 537"/>
              <a:gd name="T8" fmla="*/ 70 w 113"/>
              <a:gd name="T9" fmla="*/ 450 h 537"/>
              <a:gd name="T10" fmla="*/ 65 w 113"/>
              <a:gd name="T11" fmla="*/ 467 h 537"/>
              <a:gd name="T12" fmla="*/ 62 w 113"/>
              <a:gd name="T13" fmla="*/ 484 h 537"/>
              <a:gd name="T14" fmla="*/ 58 w 113"/>
              <a:gd name="T15" fmla="*/ 498 h 537"/>
              <a:gd name="T16" fmla="*/ 54 w 113"/>
              <a:gd name="T17" fmla="*/ 509 h 537"/>
              <a:gd name="T18" fmla="*/ 50 w 113"/>
              <a:gd name="T19" fmla="*/ 518 h 537"/>
              <a:gd name="T20" fmla="*/ 45 w 113"/>
              <a:gd name="T21" fmla="*/ 526 h 537"/>
              <a:gd name="T22" fmla="*/ 41 w 113"/>
              <a:gd name="T23" fmla="*/ 532 h 537"/>
              <a:gd name="T24" fmla="*/ 36 w 113"/>
              <a:gd name="T25" fmla="*/ 535 h 537"/>
              <a:gd name="T26" fmla="*/ 31 w 113"/>
              <a:gd name="T27" fmla="*/ 537 h 537"/>
              <a:gd name="T28" fmla="*/ 27 w 113"/>
              <a:gd name="T29" fmla="*/ 537 h 537"/>
              <a:gd name="T30" fmla="*/ 22 w 113"/>
              <a:gd name="T31" fmla="*/ 535 h 537"/>
              <a:gd name="T32" fmla="*/ 17 w 113"/>
              <a:gd name="T33" fmla="*/ 526 h 537"/>
              <a:gd name="T34" fmla="*/ 14 w 113"/>
              <a:gd name="T35" fmla="*/ 517 h 537"/>
              <a:gd name="T36" fmla="*/ 13 w 113"/>
              <a:gd name="T37" fmla="*/ 509 h 537"/>
              <a:gd name="T38" fmla="*/ 13 w 113"/>
              <a:gd name="T39" fmla="*/ 498 h 537"/>
              <a:gd name="T40" fmla="*/ 13 w 113"/>
              <a:gd name="T41" fmla="*/ 484 h 537"/>
              <a:gd name="T42" fmla="*/ 13 w 113"/>
              <a:gd name="T43" fmla="*/ 467 h 537"/>
              <a:gd name="T44" fmla="*/ 14 w 113"/>
              <a:gd name="T45" fmla="*/ 449 h 537"/>
              <a:gd name="T46" fmla="*/ 16 w 113"/>
              <a:gd name="T47" fmla="*/ 427 h 537"/>
              <a:gd name="T48" fmla="*/ 19 w 113"/>
              <a:gd name="T49" fmla="*/ 404 h 537"/>
              <a:gd name="T50" fmla="*/ 22 w 113"/>
              <a:gd name="T51" fmla="*/ 364 h 537"/>
              <a:gd name="T52" fmla="*/ 25 w 113"/>
              <a:gd name="T53" fmla="*/ 311 h 537"/>
              <a:gd name="T54" fmla="*/ 28 w 113"/>
              <a:gd name="T55" fmla="*/ 255 h 537"/>
              <a:gd name="T56" fmla="*/ 31 w 113"/>
              <a:gd name="T57" fmla="*/ 198 h 537"/>
              <a:gd name="T58" fmla="*/ 34 w 113"/>
              <a:gd name="T59" fmla="*/ 155 h 537"/>
              <a:gd name="T60" fmla="*/ 34 w 113"/>
              <a:gd name="T61" fmla="*/ 127 h 537"/>
              <a:gd name="T62" fmla="*/ 34 w 113"/>
              <a:gd name="T63" fmla="*/ 104 h 537"/>
              <a:gd name="T64" fmla="*/ 34 w 113"/>
              <a:gd name="T65" fmla="*/ 84 h 537"/>
              <a:gd name="T66" fmla="*/ 33 w 113"/>
              <a:gd name="T67" fmla="*/ 68 h 537"/>
              <a:gd name="T68" fmla="*/ 30 w 113"/>
              <a:gd name="T69" fmla="*/ 54 h 537"/>
              <a:gd name="T70" fmla="*/ 27 w 113"/>
              <a:gd name="T71" fmla="*/ 43 h 537"/>
              <a:gd name="T72" fmla="*/ 22 w 113"/>
              <a:gd name="T73" fmla="*/ 37 h 537"/>
              <a:gd name="T74" fmla="*/ 14 w 113"/>
              <a:gd name="T75" fmla="*/ 31 h 537"/>
              <a:gd name="T76" fmla="*/ 7 w 113"/>
              <a:gd name="T77" fmla="*/ 25 h 537"/>
              <a:gd name="T78" fmla="*/ 2 w 113"/>
              <a:gd name="T79" fmla="*/ 17 h 537"/>
              <a:gd name="T80" fmla="*/ 0 w 113"/>
              <a:gd name="T81" fmla="*/ 11 h 537"/>
              <a:gd name="T82" fmla="*/ 3 w 113"/>
              <a:gd name="T83" fmla="*/ 3 h 537"/>
              <a:gd name="T84" fmla="*/ 13 w 113"/>
              <a:gd name="T85" fmla="*/ 0 h 537"/>
              <a:gd name="T86" fmla="*/ 27 w 113"/>
              <a:gd name="T87" fmla="*/ 0 h 537"/>
              <a:gd name="T88" fmla="*/ 45 w 113"/>
              <a:gd name="T89" fmla="*/ 3 h 537"/>
              <a:gd name="T90" fmla="*/ 67 w 113"/>
              <a:gd name="T91" fmla="*/ 12 h 537"/>
              <a:gd name="T92" fmla="*/ 87 w 113"/>
              <a:gd name="T93" fmla="*/ 20 h 537"/>
              <a:gd name="T94" fmla="*/ 99 w 113"/>
              <a:gd name="T95" fmla="*/ 28 h 537"/>
              <a:gd name="T96" fmla="*/ 109 w 113"/>
              <a:gd name="T97" fmla="*/ 36 h 537"/>
              <a:gd name="T98" fmla="*/ 112 w 113"/>
              <a:gd name="T99" fmla="*/ 43 h 537"/>
              <a:gd name="T100" fmla="*/ 113 w 113"/>
              <a:gd name="T101" fmla="*/ 54 h 537"/>
              <a:gd name="T102" fmla="*/ 112 w 113"/>
              <a:gd name="T103" fmla="*/ 67 h 537"/>
              <a:gd name="T104" fmla="*/ 109 w 113"/>
              <a:gd name="T105" fmla="*/ 85 h 537"/>
              <a:gd name="T106" fmla="*/ 104 w 113"/>
              <a:gd name="T107" fmla="*/ 107 h 537"/>
              <a:gd name="T108" fmla="*/ 99 w 113"/>
              <a:gd name="T109" fmla="*/ 136 h 537"/>
              <a:gd name="T110" fmla="*/ 95 w 113"/>
              <a:gd name="T111" fmla="*/ 172 h 537"/>
              <a:gd name="T112" fmla="*/ 90 w 113"/>
              <a:gd name="T113" fmla="*/ 212 h 537"/>
              <a:gd name="T114" fmla="*/ 89 w 113"/>
              <a:gd name="T115" fmla="*/ 23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3" h="537">
                <a:moveTo>
                  <a:pt x="89" y="234"/>
                </a:moveTo>
                <a:lnTo>
                  <a:pt x="87" y="255"/>
                </a:lnTo>
                <a:lnTo>
                  <a:pt x="85" y="279"/>
                </a:lnTo>
                <a:lnTo>
                  <a:pt x="81" y="325"/>
                </a:lnTo>
                <a:lnTo>
                  <a:pt x="78" y="373"/>
                </a:lnTo>
                <a:lnTo>
                  <a:pt x="76" y="396"/>
                </a:lnTo>
                <a:lnTo>
                  <a:pt x="75" y="418"/>
                </a:lnTo>
                <a:lnTo>
                  <a:pt x="73" y="429"/>
                </a:lnTo>
                <a:lnTo>
                  <a:pt x="72" y="440"/>
                </a:lnTo>
                <a:lnTo>
                  <a:pt x="70" y="450"/>
                </a:lnTo>
                <a:lnTo>
                  <a:pt x="68" y="460"/>
                </a:lnTo>
                <a:lnTo>
                  <a:pt x="65" y="467"/>
                </a:lnTo>
                <a:lnTo>
                  <a:pt x="64" y="477"/>
                </a:lnTo>
                <a:lnTo>
                  <a:pt x="62" y="484"/>
                </a:lnTo>
                <a:lnTo>
                  <a:pt x="61" y="491"/>
                </a:lnTo>
                <a:lnTo>
                  <a:pt x="58" y="498"/>
                </a:lnTo>
                <a:lnTo>
                  <a:pt x="56" y="505"/>
                </a:lnTo>
                <a:lnTo>
                  <a:pt x="54" y="509"/>
                </a:lnTo>
                <a:lnTo>
                  <a:pt x="51" y="514"/>
                </a:lnTo>
                <a:lnTo>
                  <a:pt x="50" y="518"/>
                </a:lnTo>
                <a:lnTo>
                  <a:pt x="47" y="523"/>
                </a:lnTo>
                <a:lnTo>
                  <a:pt x="45" y="526"/>
                </a:lnTo>
                <a:lnTo>
                  <a:pt x="42" y="529"/>
                </a:lnTo>
                <a:lnTo>
                  <a:pt x="41" y="532"/>
                </a:lnTo>
                <a:lnTo>
                  <a:pt x="37" y="534"/>
                </a:lnTo>
                <a:lnTo>
                  <a:pt x="36" y="535"/>
                </a:lnTo>
                <a:lnTo>
                  <a:pt x="33" y="537"/>
                </a:lnTo>
                <a:lnTo>
                  <a:pt x="31" y="537"/>
                </a:lnTo>
                <a:lnTo>
                  <a:pt x="30" y="537"/>
                </a:lnTo>
                <a:lnTo>
                  <a:pt x="27" y="537"/>
                </a:lnTo>
                <a:lnTo>
                  <a:pt x="25" y="537"/>
                </a:lnTo>
                <a:lnTo>
                  <a:pt x="22" y="535"/>
                </a:lnTo>
                <a:lnTo>
                  <a:pt x="19" y="531"/>
                </a:lnTo>
                <a:lnTo>
                  <a:pt x="17" y="526"/>
                </a:lnTo>
                <a:lnTo>
                  <a:pt x="16" y="520"/>
                </a:lnTo>
                <a:lnTo>
                  <a:pt x="14" y="517"/>
                </a:lnTo>
                <a:lnTo>
                  <a:pt x="14" y="514"/>
                </a:lnTo>
                <a:lnTo>
                  <a:pt x="13" y="509"/>
                </a:lnTo>
                <a:lnTo>
                  <a:pt x="13" y="503"/>
                </a:lnTo>
                <a:lnTo>
                  <a:pt x="13" y="498"/>
                </a:lnTo>
                <a:lnTo>
                  <a:pt x="13" y="491"/>
                </a:lnTo>
                <a:lnTo>
                  <a:pt x="13" y="484"/>
                </a:lnTo>
                <a:lnTo>
                  <a:pt x="13" y="477"/>
                </a:lnTo>
                <a:lnTo>
                  <a:pt x="13" y="467"/>
                </a:lnTo>
                <a:lnTo>
                  <a:pt x="13" y="458"/>
                </a:lnTo>
                <a:lnTo>
                  <a:pt x="14" y="449"/>
                </a:lnTo>
                <a:lnTo>
                  <a:pt x="14" y="438"/>
                </a:lnTo>
                <a:lnTo>
                  <a:pt x="16" y="427"/>
                </a:lnTo>
                <a:lnTo>
                  <a:pt x="17" y="415"/>
                </a:lnTo>
                <a:lnTo>
                  <a:pt x="19" y="404"/>
                </a:lnTo>
                <a:lnTo>
                  <a:pt x="20" y="390"/>
                </a:lnTo>
                <a:lnTo>
                  <a:pt x="22" y="364"/>
                </a:lnTo>
                <a:lnTo>
                  <a:pt x="24" y="337"/>
                </a:lnTo>
                <a:lnTo>
                  <a:pt x="25" y="311"/>
                </a:lnTo>
                <a:lnTo>
                  <a:pt x="27" y="283"/>
                </a:lnTo>
                <a:lnTo>
                  <a:pt x="28" y="255"/>
                </a:lnTo>
                <a:lnTo>
                  <a:pt x="30" y="226"/>
                </a:lnTo>
                <a:lnTo>
                  <a:pt x="31" y="198"/>
                </a:lnTo>
                <a:lnTo>
                  <a:pt x="34" y="169"/>
                </a:lnTo>
                <a:lnTo>
                  <a:pt x="34" y="155"/>
                </a:lnTo>
                <a:lnTo>
                  <a:pt x="34" y="141"/>
                </a:lnTo>
                <a:lnTo>
                  <a:pt x="34" y="127"/>
                </a:lnTo>
                <a:lnTo>
                  <a:pt x="36" y="116"/>
                </a:lnTo>
                <a:lnTo>
                  <a:pt x="34" y="104"/>
                </a:lnTo>
                <a:lnTo>
                  <a:pt x="34" y="94"/>
                </a:lnTo>
                <a:lnTo>
                  <a:pt x="34" y="84"/>
                </a:lnTo>
                <a:lnTo>
                  <a:pt x="33" y="76"/>
                </a:lnTo>
                <a:lnTo>
                  <a:pt x="33" y="68"/>
                </a:lnTo>
                <a:lnTo>
                  <a:pt x="31" y="60"/>
                </a:lnTo>
                <a:lnTo>
                  <a:pt x="30" y="54"/>
                </a:lnTo>
                <a:lnTo>
                  <a:pt x="28" y="48"/>
                </a:lnTo>
                <a:lnTo>
                  <a:pt x="27" y="43"/>
                </a:lnTo>
                <a:lnTo>
                  <a:pt x="25" y="40"/>
                </a:lnTo>
                <a:lnTo>
                  <a:pt x="22" y="37"/>
                </a:lnTo>
                <a:lnTo>
                  <a:pt x="20" y="34"/>
                </a:lnTo>
                <a:lnTo>
                  <a:pt x="14" y="31"/>
                </a:lnTo>
                <a:lnTo>
                  <a:pt x="11" y="28"/>
                </a:lnTo>
                <a:lnTo>
                  <a:pt x="7" y="25"/>
                </a:lnTo>
                <a:lnTo>
                  <a:pt x="3" y="20"/>
                </a:lnTo>
                <a:lnTo>
                  <a:pt x="2" y="17"/>
                </a:lnTo>
                <a:lnTo>
                  <a:pt x="0" y="14"/>
                </a:lnTo>
                <a:lnTo>
                  <a:pt x="0" y="11"/>
                </a:lnTo>
                <a:lnTo>
                  <a:pt x="2" y="6"/>
                </a:lnTo>
                <a:lnTo>
                  <a:pt x="3" y="3"/>
                </a:lnTo>
                <a:lnTo>
                  <a:pt x="8" y="2"/>
                </a:lnTo>
                <a:lnTo>
                  <a:pt x="13" y="0"/>
                </a:lnTo>
                <a:lnTo>
                  <a:pt x="19" y="0"/>
                </a:lnTo>
                <a:lnTo>
                  <a:pt x="27" y="0"/>
                </a:lnTo>
                <a:lnTo>
                  <a:pt x="34" y="2"/>
                </a:lnTo>
                <a:lnTo>
                  <a:pt x="45" y="3"/>
                </a:lnTo>
                <a:lnTo>
                  <a:pt x="56" y="6"/>
                </a:lnTo>
                <a:lnTo>
                  <a:pt x="67" y="12"/>
                </a:lnTo>
                <a:lnTo>
                  <a:pt x="78" y="17"/>
                </a:lnTo>
                <a:lnTo>
                  <a:pt x="87" y="20"/>
                </a:lnTo>
                <a:lnTo>
                  <a:pt x="93" y="25"/>
                </a:lnTo>
                <a:lnTo>
                  <a:pt x="99" y="28"/>
                </a:lnTo>
                <a:lnTo>
                  <a:pt x="106" y="32"/>
                </a:lnTo>
                <a:lnTo>
                  <a:pt x="109" y="36"/>
                </a:lnTo>
                <a:lnTo>
                  <a:pt x="112" y="39"/>
                </a:lnTo>
                <a:lnTo>
                  <a:pt x="112" y="43"/>
                </a:lnTo>
                <a:lnTo>
                  <a:pt x="113" y="48"/>
                </a:lnTo>
                <a:lnTo>
                  <a:pt x="113" y="54"/>
                </a:lnTo>
                <a:lnTo>
                  <a:pt x="112" y="60"/>
                </a:lnTo>
                <a:lnTo>
                  <a:pt x="112" y="67"/>
                </a:lnTo>
                <a:lnTo>
                  <a:pt x="110" y="76"/>
                </a:lnTo>
                <a:lnTo>
                  <a:pt x="109" y="85"/>
                </a:lnTo>
                <a:lnTo>
                  <a:pt x="107" y="94"/>
                </a:lnTo>
                <a:lnTo>
                  <a:pt x="104" y="107"/>
                </a:lnTo>
                <a:lnTo>
                  <a:pt x="102" y="121"/>
                </a:lnTo>
                <a:lnTo>
                  <a:pt x="99" y="136"/>
                </a:lnTo>
                <a:lnTo>
                  <a:pt x="98" y="153"/>
                </a:lnTo>
                <a:lnTo>
                  <a:pt x="95" y="172"/>
                </a:lnTo>
                <a:lnTo>
                  <a:pt x="92" y="190"/>
                </a:lnTo>
                <a:lnTo>
                  <a:pt x="90" y="212"/>
                </a:lnTo>
                <a:lnTo>
                  <a:pt x="89" y="234"/>
                </a:lnTo>
                <a:lnTo>
                  <a:pt x="89" y="234"/>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107" name="Freeform 78"/>
          <p:cNvSpPr/>
          <p:nvPr/>
        </p:nvSpPr>
        <p:spPr bwMode="auto">
          <a:xfrm>
            <a:off x="2509552" y="2855906"/>
            <a:ext cx="840001" cy="197462"/>
          </a:xfrm>
          <a:custGeom>
            <a:avLst/>
            <a:gdLst>
              <a:gd name="T0" fmla="*/ 11 w 511"/>
              <a:gd name="T1" fmla="*/ 107 h 121"/>
              <a:gd name="T2" fmla="*/ 6 w 511"/>
              <a:gd name="T3" fmla="*/ 102 h 121"/>
              <a:gd name="T4" fmla="*/ 1 w 511"/>
              <a:gd name="T5" fmla="*/ 97 h 121"/>
              <a:gd name="T6" fmla="*/ 0 w 511"/>
              <a:gd name="T7" fmla="*/ 94 h 121"/>
              <a:gd name="T8" fmla="*/ 0 w 511"/>
              <a:gd name="T9" fmla="*/ 91 h 121"/>
              <a:gd name="T10" fmla="*/ 1 w 511"/>
              <a:gd name="T11" fmla="*/ 88 h 121"/>
              <a:gd name="T12" fmla="*/ 6 w 511"/>
              <a:gd name="T13" fmla="*/ 88 h 121"/>
              <a:gd name="T14" fmla="*/ 11 w 511"/>
              <a:gd name="T15" fmla="*/ 88 h 121"/>
              <a:gd name="T16" fmla="*/ 14 w 511"/>
              <a:gd name="T17" fmla="*/ 87 h 121"/>
              <a:gd name="T18" fmla="*/ 17 w 511"/>
              <a:gd name="T19" fmla="*/ 87 h 121"/>
              <a:gd name="T20" fmla="*/ 22 w 511"/>
              <a:gd name="T21" fmla="*/ 87 h 121"/>
              <a:gd name="T22" fmla="*/ 26 w 511"/>
              <a:gd name="T23" fmla="*/ 85 h 121"/>
              <a:gd name="T24" fmla="*/ 34 w 511"/>
              <a:gd name="T25" fmla="*/ 84 h 121"/>
              <a:gd name="T26" fmla="*/ 48 w 511"/>
              <a:gd name="T27" fmla="*/ 82 h 121"/>
              <a:gd name="T28" fmla="*/ 71 w 511"/>
              <a:gd name="T29" fmla="*/ 77 h 121"/>
              <a:gd name="T30" fmla="*/ 100 w 511"/>
              <a:gd name="T31" fmla="*/ 71 h 121"/>
              <a:gd name="T32" fmla="*/ 136 w 511"/>
              <a:gd name="T33" fmla="*/ 62 h 121"/>
              <a:gd name="T34" fmla="*/ 176 w 511"/>
              <a:gd name="T35" fmla="*/ 53 h 121"/>
              <a:gd name="T36" fmla="*/ 224 w 511"/>
              <a:gd name="T37" fmla="*/ 42 h 121"/>
              <a:gd name="T38" fmla="*/ 271 w 511"/>
              <a:gd name="T39" fmla="*/ 31 h 121"/>
              <a:gd name="T40" fmla="*/ 313 w 511"/>
              <a:gd name="T41" fmla="*/ 23 h 121"/>
              <a:gd name="T42" fmla="*/ 351 w 511"/>
              <a:gd name="T43" fmla="*/ 15 h 121"/>
              <a:gd name="T44" fmla="*/ 382 w 511"/>
              <a:gd name="T45" fmla="*/ 11 h 121"/>
              <a:gd name="T46" fmla="*/ 410 w 511"/>
              <a:gd name="T47" fmla="*/ 6 h 121"/>
              <a:gd name="T48" fmla="*/ 432 w 511"/>
              <a:gd name="T49" fmla="*/ 3 h 121"/>
              <a:gd name="T50" fmla="*/ 449 w 511"/>
              <a:gd name="T51" fmla="*/ 0 h 121"/>
              <a:gd name="T52" fmla="*/ 461 w 511"/>
              <a:gd name="T53" fmla="*/ 0 h 121"/>
              <a:gd name="T54" fmla="*/ 477 w 511"/>
              <a:gd name="T55" fmla="*/ 0 h 121"/>
              <a:gd name="T56" fmla="*/ 491 w 511"/>
              <a:gd name="T57" fmla="*/ 0 h 121"/>
              <a:gd name="T58" fmla="*/ 500 w 511"/>
              <a:gd name="T59" fmla="*/ 1 h 121"/>
              <a:gd name="T60" fmla="*/ 506 w 511"/>
              <a:gd name="T61" fmla="*/ 5 h 121"/>
              <a:gd name="T62" fmla="*/ 511 w 511"/>
              <a:gd name="T63" fmla="*/ 11 h 121"/>
              <a:gd name="T64" fmla="*/ 511 w 511"/>
              <a:gd name="T65" fmla="*/ 19 h 121"/>
              <a:gd name="T66" fmla="*/ 511 w 511"/>
              <a:gd name="T67" fmla="*/ 22 h 121"/>
              <a:gd name="T68" fmla="*/ 505 w 511"/>
              <a:gd name="T69" fmla="*/ 31 h 121"/>
              <a:gd name="T70" fmla="*/ 501 w 511"/>
              <a:gd name="T71" fmla="*/ 37 h 121"/>
              <a:gd name="T72" fmla="*/ 497 w 511"/>
              <a:gd name="T73" fmla="*/ 40 h 121"/>
              <a:gd name="T74" fmla="*/ 487 w 511"/>
              <a:gd name="T75" fmla="*/ 43 h 121"/>
              <a:gd name="T76" fmla="*/ 474 w 511"/>
              <a:gd name="T77" fmla="*/ 48 h 121"/>
              <a:gd name="T78" fmla="*/ 457 w 511"/>
              <a:gd name="T79" fmla="*/ 51 h 121"/>
              <a:gd name="T80" fmla="*/ 435 w 511"/>
              <a:gd name="T81" fmla="*/ 56 h 121"/>
              <a:gd name="T82" fmla="*/ 410 w 511"/>
              <a:gd name="T83" fmla="*/ 59 h 121"/>
              <a:gd name="T84" fmla="*/ 381 w 511"/>
              <a:gd name="T85" fmla="*/ 63 h 121"/>
              <a:gd name="T86" fmla="*/ 347 w 511"/>
              <a:gd name="T87" fmla="*/ 70 h 121"/>
              <a:gd name="T88" fmla="*/ 313 w 511"/>
              <a:gd name="T89" fmla="*/ 74 h 121"/>
              <a:gd name="T90" fmla="*/ 280 w 511"/>
              <a:gd name="T91" fmla="*/ 79 h 121"/>
              <a:gd name="T92" fmla="*/ 251 w 511"/>
              <a:gd name="T93" fmla="*/ 84 h 121"/>
              <a:gd name="T94" fmla="*/ 223 w 511"/>
              <a:gd name="T95" fmla="*/ 87 h 121"/>
              <a:gd name="T96" fmla="*/ 198 w 511"/>
              <a:gd name="T97" fmla="*/ 91 h 121"/>
              <a:gd name="T98" fmla="*/ 175 w 511"/>
              <a:gd name="T99" fmla="*/ 94 h 121"/>
              <a:gd name="T100" fmla="*/ 155 w 511"/>
              <a:gd name="T101" fmla="*/ 97 h 121"/>
              <a:gd name="T102" fmla="*/ 138 w 511"/>
              <a:gd name="T103" fmla="*/ 102 h 121"/>
              <a:gd name="T104" fmla="*/ 121 w 511"/>
              <a:gd name="T105" fmla="*/ 107 h 121"/>
              <a:gd name="T106" fmla="*/ 107 w 511"/>
              <a:gd name="T107" fmla="*/ 110 h 121"/>
              <a:gd name="T108" fmla="*/ 93 w 511"/>
              <a:gd name="T109" fmla="*/ 113 h 121"/>
              <a:gd name="T110" fmla="*/ 82 w 511"/>
              <a:gd name="T111" fmla="*/ 116 h 121"/>
              <a:gd name="T112" fmla="*/ 63 w 511"/>
              <a:gd name="T113" fmla="*/ 119 h 121"/>
              <a:gd name="T114" fmla="*/ 51 w 511"/>
              <a:gd name="T115" fmla="*/ 121 h 121"/>
              <a:gd name="T116" fmla="*/ 40 w 511"/>
              <a:gd name="T117" fmla="*/ 119 h 121"/>
              <a:gd name="T118" fmla="*/ 23 w 511"/>
              <a:gd name="T119" fmla="*/ 114 h 121"/>
              <a:gd name="T120" fmla="*/ 14 w 511"/>
              <a:gd name="T121"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1" h="121">
                <a:moveTo>
                  <a:pt x="14" y="111"/>
                </a:moveTo>
                <a:lnTo>
                  <a:pt x="11" y="107"/>
                </a:lnTo>
                <a:lnTo>
                  <a:pt x="8" y="105"/>
                </a:lnTo>
                <a:lnTo>
                  <a:pt x="6" y="102"/>
                </a:lnTo>
                <a:lnTo>
                  <a:pt x="3" y="99"/>
                </a:lnTo>
                <a:lnTo>
                  <a:pt x="1" y="97"/>
                </a:lnTo>
                <a:lnTo>
                  <a:pt x="1" y="96"/>
                </a:lnTo>
                <a:lnTo>
                  <a:pt x="0" y="94"/>
                </a:lnTo>
                <a:lnTo>
                  <a:pt x="0" y="93"/>
                </a:lnTo>
                <a:lnTo>
                  <a:pt x="0" y="91"/>
                </a:lnTo>
                <a:lnTo>
                  <a:pt x="1" y="90"/>
                </a:lnTo>
                <a:lnTo>
                  <a:pt x="1" y="88"/>
                </a:lnTo>
                <a:lnTo>
                  <a:pt x="3" y="88"/>
                </a:lnTo>
                <a:lnTo>
                  <a:pt x="6" y="88"/>
                </a:lnTo>
                <a:lnTo>
                  <a:pt x="8" y="88"/>
                </a:lnTo>
                <a:lnTo>
                  <a:pt x="11" y="88"/>
                </a:lnTo>
                <a:lnTo>
                  <a:pt x="14" y="88"/>
                </a:lnTo>
                <a:lnTo>
                  <a:pt x="14" y="87"/>
                </a:lnTo>
                <a:lnTo>
                  <a:pt x="15" y="87"/>
                </a:lnTo>
                <a:lnTo>
                  <a:pt x="17" y="87"/>
                </a:lnTo>
                <a:lnTo>
                  <a:pt x="18" y="87"/>
                </a:lnTo>
                <a:lnTo>
                  <a:pt x="22" y="87"/>
                </a:lnTo>
                <a:lnTo>
                  <a:pt x="23" y="87"/>
                </a:lnTo>
                <a:lnTo>
                  <a:pt x="26" y="85"/>
                </a:lnTo>
                <a:lnTo>
                  <a:pt x="29" y="85"/>
                </a:lnTo>
                <a:lnTo>
                  <a:pt x="34" y="84"/>
                </a:lnTo>
                <a:lnTo>
                  <a:pt x="37" y="84"/>
                </a:lnTo>
                <a:lnTo>
                  <a:pt x="48" y="82"/>
                </a:lnTo>
                <a:lnTo>
                  <a:pt x="59" y="79"/>
                </a:lnTo>
                <a:lnTo>
                  <a:pt x="71" y="77"/>
                </a:lnTo>
                <a:lnTo>
                  <a:pt x="85" y="74"/>
                </a:lnTo>
                <a:lnTo>
                  <a:pt x="100" y="71"/>
                </a:lnTo>
                <a:lnTo>
                  <a:pt x="118" y="66"/>
                </a:lnTo>
                <a:lnTo>
                  <a:pt x="136" y="62"/>
                </a:lnTo>
                <a:lnTo>
                  <a:pt x="156" y="57"/>
                </a:lnTo>
                <a:lnTo>
                  <a:pt x="176" y="53"/>
                </a:lnTo>
                <a:lnTo>
                  <a:pt x="200" y="48"/>
                </a:lnTo>
                <a:lnTo>
                  <a:pt x="224" y="42"/>
                </a:lnTo>
                <a:lnTo>
                  <a:pt x="248" y="36"/>
                </a:lnTo>
                <a:lnTo>
                  <a:pt x="271" y="31"/>
                </a:lnTo>
                <a:lnTo>
                  <a:pt x="292" y="28"/>
                </a:lnTo>
                <a:lnTo>
                  <a:pt x="313" y="23"/>
                </a:lnTo>
                <a:lnTo>
                  <a:pt x="333" y="19"/>
                </a:lnTo>
                <a:lnTo>
                  <a:pt x="351" y="15"/>
                </a:lnTo>
                <a:lnTo>
                  <a:pt x="367" y="12"/>
                </a:lnTo>
                <a:lnTo>
                  <a:pt x="382" y="11"/>
                </a:lnTo>
                <a:lnTo>
                  <a:pt x="398" y="8"/>
                </a:lnTo>
                <a:lnTo>
                  <a:pt x="410" y="6"/>
                </a:lnTo>
                <a:lnTo>
                  <a:pt x="422" y="5"/>
                </a:lnTo>
                <a:lnTo>
                  <a:pt x="432" y="3"/>
                </a:lnTo>
                <a:lnTo>
                  <a:pt x="441" y="1"/>
                </a:lnTo>
                <a:lnTo>
                  <a:pt x="449" y="0"/>
                </a:lnTo>
                <a:lnTo>
                  <a:pt x="455" y="0"/>
                </a:lnTo>
                <a:lnTo>
                  <a:pt x="461" y="0"/>
                </a:lnTo>
                <a:lnTo>
                  <a:pt x="469" y="0"/>
                </a:lnTo>
                <a:lnTo>
                  <a:pt x="477" y="0"/>
                </a:lnTo>
                <a:lnTo>
                  <a:pt x="484" y="0"/>
                </a:lnTo>
                <a:lnTo>
                  <a:pt x="491" y="0"/>
                </a:lnTo>
                <a:lnTo>
                  <a:pt x="495" y="1"/>
                </a:lnTo>
                <a:lnTo>
                  <a:pt x="500" y="1"/>
                </a:lnTo>
                <a:lnTo>
                  <a:pt x="503" y="3"/>
                </a:lnTo>
                <a:lnTo>
                  <a:pt x="506" y="5"/>
                </a:lnTo>
                <a:lnTo>
                  <a:pt x="509" y="8"/>
                </a:lnTo>
                <a:lnTo>
                  <a:pt x="511" y="11"/>
                </a:lnTo>
                <a:lnTo>
                  <a:pt x="511" y="15"/>
                </a:lnTo>
                <a:lnTo>
                  <a:pt x="511" y="19"/>
                </a:lnTo>
                <a:lnTo>
                  <a:pt x="511" y="20"/>
                </a:lnTo>
                <a:lnTo>
                  <a:pt x="511" y="22"/>
                </a:lnTo>
                <a:lnTo>
                  <a:pt x="508" y="26"/>
                </a:lnTo>
                <a:lnTo>
                  <a:pt x="505" y="31"/>
                </a:lnTo>
                <a:lnTo>
                  <a:pt x="503" y="34"/>
                </a:lnTo>
                <a:lnTo>
                  <a:pt x="501" y="37"/>
                </a:lnTo>
                <a:lnTo>
                  <a:pt x="500" y="39"/>
                </a:lnTo>
                <a:lnTo>
                  <a:pt x="497" y="40"/>
                </a:lnTo>
                <a:lnTo>
                  <a:pt x="492" y="42"/>
                </a:lnTo>
                <a:lnTo>
                  <a:pt x="487" y="43"/>
                </a:lnTo>
                <a:lnTo>
                  <a:pt x="481" y="45"/>
                </a:lnTo>
                <a:lnTo>
                  <a:pt x="474" y="48"/>
                </a:lnTo>
                <a:lnTo>
                  <a:pt x="466" y="49"/>
                </a:lnTo>
                <a:lnTo>
                  <a:pt x="457" y="51"/>
                </a:lnTo>
                <a:lnTo>
                  <a:pt x="446" y="53"/>
                </a:lnTo>
                <a:lnTo>
                  <a:pt x="435" y="56"/>
                </a:lnTo>
                <a:lnTo>
                  <a:pt x="422" y="57"/>
                </a:lnTo>
                <a:lnTo>
                  <a:pt x="410" y="59"/>
                </a:lnTo>
                <a:lnTo>
                  <a:pt x="396" y="62"/>
                </a:lnTo>
                <a:lnTo>
                  <a:pt x="381" y="63"/>
                </a:lnTo>
                <a:lnTo>
                  <a:pt x="364" y="66"/>
                </a:lnTo>
                <a:lnTo>
                  <a:pt x="347" y="70"/>
                </a:lnTo>
                <a:lnTo>
                  <a:pt x="330" y="71"/>
                </a:lnTo>
                <a:lnTo>
                  <a:pt x="313" y="74"/>
                </a:lnTo>
                <a:lnTo>
                  <a:pt x="296" y="77"/>
                </a:lnTo>
                <a:lnTo>
                  <a:pt x="280" y="79"/>
                </a:lnTo>
                <a:lnTo>
                  <a:pt x="265" y="80"/>
                </a:lnTo>
                <a:lnTo>
                  <a:pt x="251" y="84"/>
                </a:lnTo>
                <a:lnTo>
                  <a:pt x="237" y="85"/>
                </a:lnTo>
                <a:lnTo>
                  <a:pt x="223" y="87"/>
                </a:lnTo>
                <a:lnTo>
                  <a:pt x="210" y="90"/>
                </a:lnTo>
                <a:lnTo>
                  <a:pt x="198" y="91"/>
                </a:lnTo>
                <a:lnTo>
                  <a:pt x="187" y="93"/>
                </a:lnTo>
                <a:lnTo>
                  <a:pt x="175" y="94"/>
                </a:lnTo>
                <a:lnTo>
                  <a:pt x="166" y="96"/>
                </a:lnTo>
                <a:lnTo>
                  <a:pt x="155" y="97"/>
                </a:lnTo>
                <a:lnTo>
                  <a:pt x="145" y="101"/>
                </a:lnTo>
                <a:lnTo>
                  <a:pt x="138" y="102"/>
                </a:lnTo>
                <a:lnTo>
                  <a:pt x="128" y="104"/>
                </a:lnTo>
                <a:lnTo>
                  <a:pt x="121" y="107"/>
                </a:lnTo>
                <a:lnTo>
                  <a:pt x="113" y="108"/>
                </a:lnTo>
                <a:lnTo>
                  <a:pt x="107" y="110"/>
                </a:lnTo>
                <a:lnTo>
                  <a:pt x="99" y="111"/>
                </a:lnTo>
                <a:lnTo>
                  <a:pt x="93" y="113"/>
                </a:lnTo>
                <a:lnTo>
                  <a:pt x="87" y="114"/>
                </a:lnTo>
                <a:lnTo>
                  <a:pt x="82" y="116"/>
                </a:lnTo>
                <a:lnTo>
                  <a:pt x="71" y="118"/>
                </a:lnTo>
                <a:lnTo>
                  <a:pt x="63" y="119"/>
                </a:lnTo>
                <a:lnTo>
                  <a:pt x="56" y="119"/>
                </a:lnTo>
                <a:lnTo>
                  <a:pt x="51" y="121"/>
                </a:lnTo>
                <a:lnTo>
                  <a:pt x="45" y="119"/>
                </a:lnTo>
                <a:lnTo>
                  <a:pt x="40" y="119"/>
                </a:lnTo>
                <a:lnTo>
                  <a:pt x="32" y="118"/>
                </a:lnTo>
                <a:lnTo>
                  <a:pt x="23" y="114"/>
                </a:lnTo>
                <a:lnTo>
                  <a:pt x="18" y="113"/>
                </a:lnTo>
                <a:lnTo>
                  <a:pt x="14" y="111"/>
                </a:lnTo>
                <a:lnTo>
                  <a:pt x="14" y="111"/>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108" name="Freeform 79"/>
          <p:cNvSpPr/>
          <p:nvPr/>
        </p:nvSpPr>
        <p:spPr bwMode="auto">
          <a:xfrm>
            <a:off x="2705169" y="3136595"/>
            <a:ext cx="240000" cy="79964"/>
          </a:xfrm>
          <a:custGeom>
            <a:avLst/>
            <a:gdLst>
              <a:gd name="T0" fmla="*/ 96 w 146"/>
              <a:gd name="T1" fmla="*/ 40 h 49"/>
              <a:gd name="T2" fmla="*/ 71 w 146"/>
              <a:gd name="T3" fmla="*/ 45 h 49"/>
              <a:gd name="T4" fmla="*/ 48 w 146"/>
              <a:gd name="T5" fmla="*/ 46 h 49"/>
              <a:gd name="T6" fmla="*/ 23 w 146"/>
              <a:gd name="T7" fmla="*/ 49 h 49"/>
              <a:gd name="T8" fmla="*/ 11 w 146"/>
              <a:gd name="T9" fmla="*/ 49 h 49"/>
              <a:gd name="T10" fmla="*/ 0 w 146"/>
              <a:gd name="T11" fmla="*/ 49 h 49"/>
              <a:gd name="T12" fmla="*/ 0 w 146"/>
              <a:gd name="T13" fmla="*/ 35 h 49"/>
              <a:gd name="T14" fmla="*/ 0 w 146"/>
              <a:gd name="T15" fmla="*/ 23 h 49"/>
              <a:gd name="T16" fmla="*/ 12 w 146"/>
              <a:gd name="T17" fmla="*/ 18 h 49"/>
              <a:gd name="T18" fmla="*/ 26 w 146"/>
              <a:gd name="T19" fmla="*/ 15 h 49"/>
              <a:gd name="T20" fmla="*/ 39 w 146"/>
              <a:gd name="T21" fmla="*/ 12 h 49"/>
              <a:gd name="T22" fmla="*/ 45 w 146"/>
              <a:gd name="T23" fmla="*/ 9 h 49"/>
              <a:gd name="T24" fmla="*/ 50 w 146"/>
              <a:gd name="T25" fmla="*/ 7 h 49"/>
              <a:gd name="T26" fmla="*/ 60 w 146"/>
              <a:gd name="T27" fmla="*/ 4 h 49"/>
              <a:gd name="T28" fmla="*/ 70 w 146"/>
              <a:gd name="T29" fmla="*/ 1 h 49"/>
              <a:gd name="T30" fmla="*/ 81 w 146"/>
              <a:gd name="T31" fmla="*/ 0 h 49"/>
              <a:gd name="T32" fmla="*/ 85 w 146"/>
              <a:gd name="T33" fmla="*/ 0 h 49"/>
              <a:gd name="T34" fmla="*/ 91 w 146"/>
              <a:gd name="T35" fmla="*/ 0 h 49"/>
              <a:gd name="T36" fmla="*/ 96 w 146"/>
              <a:gd name="T37" fmla="*/ 0 h 49"/>
              <a:gd name="T38" fmla="*/ 101 w 146"/>
              <a:gd name="T39" fmla="*/ 0 h 49"/>
              <a:gd name="T40" fmla="*/ 108 w 146"/>
              <a:gd name="T41" fmla="*/ 0 h 49"/>
              <a:gd name="T42" fmla="*/ 118 w 146"/>
              <a:gd name="T43" fmla="*/ 1 h 49"/>
              <a:gd name="T44" fmla="*/ 122 w 146"/>
              <a:gd name="T45" fmla="*/ 3 h 49"/>
              <a:gd name="T46" fmla="*/ 127 w 146"/>
              <a:gd name="T47" fmla="*/ 4 h 49"/>
              <a:gd name="T48" fmla="*/ 132 w 146"/>
              <a:gd name="T49" fmla="*/ 6 h 49"/>
              <a:gd name="T50" fmla="*/ 136 w 146"/>
              <a:gd name="T51" fmla="*/ 7 h 49"/>
              <a:gd name="T52" fmla="*/ 139 w 146"/>
              <a:gd name="T53" fmla="*/ 11 h 49"/>
              <a:gd name="T54" fmla="*/ 141 w 146"/>
              <a:gd name="T55" fmla="*/ 14 h 49"/>
              <a:gd name="T56" fmla="*/ 144 w 146"/>
              <a:gd name="T57" fmla="*/ 15 h 49"/>
              <a:gd name="T58" fmla="*/ 144 w 146"/>
              <a:gd name="T59" fmla="*/ 18 h 49"/>
              <a:gd name="T60" fmla="*/ 146 w 146"/>
              <a:gd name="T61" fmla="*/ 20 h 49"/>
              <a:gd name="T62" fmla="*/ 146 w 146"/>
              <a:gd name="T63" fmla="*/ 23 h 49"/>
              <a:gd name="T64" fmla="*/ 146 w 146"/>
              <a:gd name="T65" fmla="*/ 23 h 49"/>
              <a:gd name="T66" fmla="*/ 144 w 146"/>
              <a:gd name="T67" fmla="*/ 25 h 49"/>
              <a:gd name="T68" fmla="*/ 144 w 146"/>
              <a:gd name="T69" fmla="*/ 25 h 49"/>
              <a:gd name="T70" fmla="*/ 142 w 146"/>
              <a:gd name="T71" fmla="*/ 26 h 49"/>
              <a:gd name="T72" fmla="*/ 141 w 146"/>
              <a:gd name="T73" fmla="*/ 28 h 49"/>
              <a:gd name="T74" fmla="*/ 138 w 146"/>
              <a:gd name="T75" fmla="*/ 29 h 49"/>
              <a:gd name="T76" fmla="*/ 135 w 146"/>
              <a:gd name="T77" fmla="*/ 29 h 49"/>
              <a:gd name="T78" fmla="*/ 132 w 146"/>
              <a:gd name="T79" fmla="*/ 31 h 49"/>
              <a:gd name="T80" fmla="*/ 125 w 146"/>
              <a:gd name="T81" fmla="*/ 34 h 49"/>
              <a:gd name="T82" fmla="*/ 116 w 146"/>
              <a:gd name="T83" fmla="*/ 37 h 49"/>
              <a:gd name="T84" fmla="*/ 107 w 146"/>
              <a:gd name="T85" fmla="*/ 38 h 49"/>
              <a:gd name="T86" fmla="*/ 96 w 146"/>
              <a:gd name="T87" fmla="*/ 40 h 49"/>
              <a:gd name="T88" fmla="*/ 96 w 146"/>
              <a:gd name="T89"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6" h="49">
                <a:moveTo>
                  <a:pt x="96" y="40"/>
                </a:moveTo>
                <a:lnTo>
                  <a:pt x="71" y="45"/>
                </a:lnTo>
                <a:lnTo>
                  <a:pt x="48" y="46"/>
                </a:lnTo>
                <a:lnTo>
                  <a:pt x="23" y="49"/>
                </a:lnTo>
                <a:lnTo>
                  <a:pt x="11" y="49"/>
                </a:lnTo>
                <a:lnTo>
                  <a:pt x="0" y="49"/>
                </a:lnTo>
                <a:lnTo>
                  <a:pt x="0" y="35"/>
                </a:lnTo>
                <a:lnTo>
                  <a:pt x="0" y="23"/>
                </a:lnTo>
                <a:lnTo>
                  <a:pt x="12" y="18"/>
                </a:lnTo>
                <a:lnTo>
                  <a:pt x="26" y="15"/>
                </a:lnTo>
                <a:lnTo>
                  <a:pt x="39" y="12"/>
                </a:lnTo>
                <a:lnTo>
                  <a:pt x="45" y="9"/>
                </a:lnTo>
                <a:lnTo>
                  <a:pt x="50" y="7"/>
                </a:lnTo>
                <a:lnTo>
                  <a:pt x="60" y="4"/>
                </a:lnTo>
                <a:lnTo>
                  <a:pt x="70" y="1"/>
                </a:lnTo>
                <a:lnTo>
                  <a:pt x="81" y="0"/>
                </a:lnTo>
                <a:lnTo>
                  <a:pt x="85" y="0"/>
                </a:lnTo>
                <a:lnTo>
                  <a:pt x="91" y="0"/>
                </a:lnTo>
                <a:lnTo>
                  <a:pt x="96" y="0"/>
                </a:lnTo>
                <a:lnTo>
                  <a:pt x="101" y="0"/>
                </a:lnTo>
                <a:lnTo>
                  <a:pt x="108" y="0"/>
                </a:lnTo>
                <a:lnTo>
                  <a:pt x="118" y="1"/>
                </a:lnTo>
                <a:lnTo>
                  <a:pt x="122" y="3"/>
                </a:lnTo>
                <a:lnTo>
                  <a:pt x="127" y="4"/>
                </a:lnTo>
                <a:lnTo>
                  <a:pt x="132" y="6"/>
                </a:lnTo>
                <a:lnTo>
                  <a:pt x="136" y="7"/>
                </a:lnTo>
                <a:lnTo>
                  <a:pt x="139" y="11"/>
                </a:lnTo>
                <a:lnTo>
                  <a:pt x="141" y="14"/>
                </a:lnTo>
                <a:lnTo>
                  <a:pt x="144" y="15"/>
                </a:lnTo>
                <a:lnTo>
                  <a:pt x="144" y="18"/>
                </a:lnTo>
                <a:lnTo>
                  <a:pt x="146" y="20"/>
                </a:lnTo>
                <a:lnTo>
                  <a:pt x="146" y="23"/>
                </a:lnTo>
                <a:lnTo>
                  <a:pt x="146" y="23"/>
                </a:lnTo>
                <a:lnTo>
                  <a:pt x="144" y="25"/>
                </a:lnTo>
                <a:lnTo>
                  <a:pt x="144" y="25"/>
                </a:lnTo>
                <a:lnTo>
                  <a:pt x="142" y="26"/>
                </a:lnTo>
                <a:lnTo>
                  <a:pt x="141" y="28"/>
                </a:lnTo>
                <a:lnTo>
                  <a:pt x="138" y="29"/>
                </a:lnTo>
                <a:lnTo>
                  <a:pt x="135" y="29"/>
                </a:lnTo>
                <a:lnTo>
                  <a:pt x="132" y="31"/>
                </a:lnTo>
                <a:lnTo>
                  <a:pt x="125" y="34"/>
                </a:lnTo>
                <a:lnTo>
                  <a:pt x="116" y="37"/>
                </a:lnTo>
                <a:lnTo>
                  <a:pt x="107" y="38"/>
                </a:lnTo>
                <a:lnTo>
                  <a:pt x="96" y="40"/>
                </a:lnTo>
                <a:lnTo>
                  <a:pt x="96" y="40"/>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109" name="Freeform 80"/>
          <p:cNvSpPr/>
          <p:nvPr/>
        </p:nvSpPr>
        <p:spPr bwMode="auto">
          <a:xfrm>
            <a:off x="2690374" y="3299786"/>
            <a:ext cx="335343" cy="99547"/>
          </a:xfrm>
          <a:custGeom>
            <a:avLst/>
            <a:gdLst>
              <a:gd name="T0" fmla="*/ 204 w 204"/>
              <a:gd name="T1" fmla="*/ 0 h 61"/>
              <a:gd name="T2" fmla="*/ 199 w 204"/>
              <a:gd name="T3" fmla="*/ 27 h 61"/>
              <a:gd name="T4" fmla="*/ 196 w 204"/>
              <a:gd name="T5" fmla="*/ 51 h 61"/>
              <a:gd name="T6" fmla="*/ 187 w 204"/>
              <a:gd name="T7" fmla="*/ 51 h 61"/>
              <a:gd name="T8" fmla="*/ 179 w 204"/>
              <a:gd name="T9" fmla="*/ 51 h 61"/>
              <a:gd name="T10" fmla="*/ 170 w 204"/>
              <a:gd name="T11" fmla="*/ 51 h 61"/>
              <a:gd name="T12" fmla="*/ 159 w 204"/>
              <a:gd name="T13" fmla="*/ 53 h 61"/>
              <a:gd name="T14" fmla="*/ 150 w 204"/>
              <a:gd name="T15" fmla="*/ 53 h 61"/>
              <a:gd name="T16" fmla="*/ 139 w 204"/>
              <a:gd name="T17" fmla="*/ 53 h 61"/>
              <a:gd name="T18" fmla="*/ 127 w 204"/>
              <a:gd name="T19" fmla="*/ 53 h 61"/>
              <a:gd name="T20" fmla="*/ 114 w 204"/>
              <a:gd name="T21" fmla="*/ 55 h 61"/>
              <a:gd name="T22" fmla="*/ 102 w 204"/>
              <a:gd name="T23" fmla="*/ 55 h 61"/>
              <a:gd name="T24" fmla="*/ 88 w 204"/>
              <a:gd name="T25" fmla="*/ 56 h 61"/>
              <a:gd name="T26" fmla="*/ 76 w 204"/>
              <a:gd name="T27" fmla="*/ 56 h 61"/>
              <a:gd name="T28" fmla="*/ 60 w 204"/>
              <a:gd name="T29" fmla="*/ 58 h 61"/>
              <a:gd name="T30" fmla="*/ 46 w 204"/>
              <a:gd name="T31" fmla="*/ 58 h 61"/>
              <a:gd name="T32" fmla="*/ 31 w 204"/>
              <a:gd name="T33" fmla="*/ 59 h 61"/>
              <a:gd name="T34" fmla="*/ 15 w 204"/>
              <a:gd name="T35" fmla="*/ 59 h 61"/>
              <a:gd name="T36" fmla="*/ 0 w 204"/>
              <a:gd name="T37" fmla="*/ 61 h 61"/>
              <a:gd name="T38" fmla="*/ 0 w 204"/>
              <a:gd name="T39" fmla="*/ 28 h 61"/>
              <a:gd name="T40" fmla="*/ 8 w 204"/>
              <a:gd name="T41" fmla="*/ 27 h 61"/>
              <a:gd name="T42" fmla="*/ 17 w 204"/>
              <a:gd name="T43" fmla="*/ 27 h 61"/>
              <a:gd name="T44" fmla="*/ 26 w 204"/>
              <a:gd name="T45" fmla="*/ 25 h 61"/>
              <a:gd name="T46" fmla="*/ 35 w 204"/>
              <a:gd name="T47" fmla="*/ 24 h 61"/>
              <a:gd name="T48" fmla="*/ 46 w 204"/>
              <a:gd name="T49" fmla="*/ 22 h 61"/>
              <a:gd name="T50" fmla="*/ 57 w 204"/>
              <a:gd name="T51" fmla="*/ 20 h 61"/>
              <a:gd name="T52" fmla="*/ 69 w 204"/>
              <a:gd name="T53" fmla="*/ 19 h 61"/>
              <a:gd name="T54" fmla="*/ 82 w 204"/>
              <a:gd name="T55" fmla="*/ 17 h 61"/>
              <a:gd name="T56" fmla="*/ 94 w 204"/>
              <a:gd name="T57" fmla="*/ 16 h 61"/>
              <a:gd name="T58" fmla="*/ 108 w 204"/>
              <a:gd name="T59" fmla="*/ 14 h 61"/>
              <a:gd name="T60" fmla="*/ 124 w 204"/>
              <a:gd name="T61" fmla="*/ 13 h 61"/>
              <a:gd name="T62" fmla="*/ 138 w 204"/>
              <a:gd name="T63" fmla="*/ 10 h 61"/>
              <a:gd name="T64" fmla="*/ 153 w 204"/>
              <a:gd name="T65" fmla="*/ 8 h 61"/>
              <a:gd name="T66" fmla="*/ 170 w 204"/>
              <a:gd name="T67" fmla="*/ 5 h 61"/>
              <a:gd name="T68" fmla="*/ 187 w 204"/>
              <a:gd name="T69" fmla="*/ 3 h 61"/>
              <a:gd name="T70" fmla="*/ 204 w 204"/>
              <a:gd name="T71" fmla="*/ 0 h 61"/>
              <a:gd name="T72" fmla="*/ 204 w 204"/>
              <a:gd name="T7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61">
                <a:moveTo>
                  <a:pt x="204" y="0"/>
                </a:moveTo>
                <a:lnTo>
                  <a:pt x="199" y="27"/>
                </a:lnTo>
                <a:lnTo>
                  <a:pt x="196" y="51"/>
                </a:lnTo>
                <a:lnTo>
                  <a:pt x="187" y="51"/>
                </a:lnTo>
                <a:lnTo>
                  <a:pt x="179" y="51"/>
                </a:lnTo>
                <a:lnTo>
                  <a:pt x="170" y="51"/>
                </a:lnTo>
                <a:lnTo>
                  <a:pt x="159" y="53"/>
                </a:lnTo>
                <a:lnTo>
                  <a:pt x="150" y="53"/>
                </a:lnTo>
                <a:lnTo>
                  <a:pt x="139" y="53"/>
                </a:lnTo>
                <a:lnTo>
                  <a:pt x="127" y="53"/>
                </a:lnTo>
                <a:lnTo>
                  <a:pt x="114" y="55"/>
                </a:lnTo>
                <a:lnTo>
                  <a:pt x="102" y="55"/>
                </a:lnTo>
                <a:lnTo>
                  <a:pt x="88" y="56"/>
                </a:lnTo>
                <a:lnTo>
                  <a:pt x="76" y="56"/>
                </a:lnTo>
                <a:lnTo>
                  <a:pt x="60" y="58"/>
                </a:lnTo>
                <a:lnTo>
                  <a:pt x="46" y="58"/>
                </a:lnTo>
                <a:lnTo>
                  <a:pt x="31" y="59"/>
                </a:lnTo>
                <a:lnTo>
                  <a:pt x="15" y="59"/>
                </a:lnTo>
                <a:lnTo>
                  <a:pt x="0" y="61"/>
                </a:lnTo>
                <a:lnTo>
                  <a:pt x="0" y="28"/>
                </a:lnTo>
                <a:lnTo>
                  <a:pt x="8" y="27"/>
                </a:lnTo>
                <a:lnTo>
                  <a:pt x="17" y="27"/>
                </a:lnTo>
                <a:lnTo>
                  <a:pt x="26" y="25"/>
                </a:lnTo>
                <a:lnTo>
                  <a:pt x="35" y="24"/>
                </a:lnTo>
                <a:lnTo>
                  <a:pt x="46" y="22"/>
                </a:lnTo>
                <a:lnTo>
                  <a:pt x="57" y="20"/>
                </a:lnTo>
                <a:lnTo>
                  <a:pt x="69" y="19"/>
                </a:lnTo>
                <a:lnTo>
                  <a:pt x="82" y="17"/>
                </a:lnTo>
                <a:lnTo>
                  <a:pt x="94" y="16"/>
                </a:lnTo>
                <a:lnTo>
                  <a:pt x="108" y="14"/>
                </a:lnTo>
                <a:lnTo>
                  <a:pt x="124" y="13"/>
                </a:lnTo>
                <a:lnTo>
                  <a:pt x="138" y="10"/>
                </a:lnTo>
                <a:lnTo>
                  <a:pt x="153" y="8"/>
                </a:lnTo>
                <a:lnTo>
                  <a:pt x="170" y="5"/>
                </a:lnTo>
                <a:lnTo>
                  <a:pt x="187" y="3"/>
                </a:lnTo>
                <a:lnTo>
                  <a:pt x="204" y="0"/>
                </a:lnTo>
                <a:lnTo>
                  <a:pt x="204" y="0"/>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110" name="Freeform 81"/>
          <p:cNvSpPr/>
          <p:nvPr/>
        </p:nvSpPr>
        <p:spPr bwMode="auto">
          <a:xfrm>
            <a:off x="2366539" y="3502143"/>
            <a:ext cx="1117809" cy="207254"/>
          </a:xfrm>
          <a:custGeom>
            <a:avLst/>
            <a:gdLst>
              <a:gd name="T0" fmla="*/ 640 w 680"/>
              <a:gd name="T1" fmla="*/ 68 h 127"/>
              <a:gd name="T2" fmla="*/ 622 w 680"/>
              <a:gd name="T3" fmla="*/ 70 h 127"/>
              <a:gd name="T4" fmla="*/ 599 w 680"/>
              <a:gd name="T5" fmla="*/ 70 h 127"/>
              <a:gd name="T6" fmla="*/ 570 w 680"/>
              <a:gd name="T7" fmla="*/ 70 h 127"/>
              <a:gd name="T8" fmla="*/ 534 w 680"/>
              <a:gd name="T9" fmla="*/ 71 h 127"/>
              <a:gd name="T10" fmla="*/ 492 w 680"/>
              <a:gd name="T11" fmla="*/ 71 h 127"/>
              <a:gd name="T12" fmla="*/ 444 w 680"/>
              <a:gd name="T13" fmla="*/ 73 h 127"/>
              <a:gd name="T14" fmla="*/ 342 w 680"/>
              <a:gd name="T15" fmla="*/ 82 h 127"/>
              <a:gd name="T16" fmla="*/ 229 w 680"/>
              <a:gd name="T17" fmla="*/ 99 h 127"/>
              <a:gd name="T18" fmla="*/ 175 w 680"/>
              <a:gd name="T19" fmla="*/ 108 h 127"/>
              <a:gd name="T20" fmla="*/ 130 w 680"/>
              <a:gd name="T21" fmla="*/ 116 h 127"/>
              <a:gd name="T22" fmla="*/ 96 w 680"/>
              <a:gd name="T23" fmla="*/ 121 h 127"/>
              <a:gd name="T24" fmla="*/ 73 w 680"/>
              <a:gd name="T25" fmla="*/ 124 h 127"/>
              <a:gd name="T26" fmla="*/ 61 w 680"/>
              <a:gd name="T27" fmla="*/ 126 h 127"/>
              <a:gd name="T28" fmla="*/ 53 w 680"/>
              <a:gd name="T29" fmla="*/ 126 h 127"/>
              <a:gd name="T30" fmla="*/ 39 w 680"/>
              <a:gd name="T31" fmla="*/ 121 h 127"/>
              <a:gd name="T32" fmla="*/ 23 w 680"/>
              <a:gd name="T33" fmla="*/ 113 h 127"/>
              <a:gd name="T34" fmla="*/ 9 w 680"/>
              <a:gd name="T35" fmla="*/ 102 h 127"/>
              <a:gd name="T36" fmla="*/ 2 w 680"/>
              <a:gd name="T37" fmla="*/ 93 h 127"/>
              <a:gd name="T38" fmla="*/ 2 w 680"/>
              <a:gd name="T39" fmla="*/ 88 h 127"/>
              <a:gd name="T40" fmla="*/ 11 w 680"/>
              <a:gd name="T41" fmla="*/ 85 h 127"/>
              <a:gd name="T42" fmla="*/ 33 w 680"/>
              <a:gd name="T43" fmla="*/ 82 h 127"/>
              <a:gd name="T44" fmla="*/ 65 w 680"/>
              <a:gd name="T45" fmla="*/ 79 h 127"/>
              <a:gd name="T46" fmla="*/ 109 w 680"/>
              <a:gd name="T47" fmla="*/ 73 h 127"/>
              <a:gd name="T48" fmla="*/ 164 w 680"/>
              <a:gd name="T49" fmla="*/ 67 h 127"/>
              <a:gd name="T50" fmla="*/ 282 w 680"/>
              <a:gd name="T51" fmla="*/ 50 h 127"/>
              <a:gd name="T52" fmla="*/ 353 w 680"/>
              <a:gd name="T53" fmla="*/ 39 h 127"/>
              <a:gd name="T54" fmla="*/ 401 w 680"/>
              <a:gd name="T55" fmla="*/ 30 h 127"/>
              <a:gd name="T56" fmla="*/ 448 w 680"/>
              <a:gd name="T57" fmla="*/ 20 h 127"/>
              <a:gd name="T58" fmla="*/ 488 w 680"/>
              <a:gd name="T59" fmla="*/ 13 h 127"/>
              <a:gd name="T60" fmla="*/ 523 w 680"/>
              <a:gd name="T61" fmla="*/ 6 h 127"/>
              <a:gd name="T62" fmla="*/ 551 w 680"/>
              <a:gd name="T63" fmla="*/ 2 h 127"/>
              <a:gd name="T64" fmla="*/ 576 w 680"/>
              <a:gd name="T65" fmla="*/ 0 h 127"/>
              <a:gd name="T66" fmla="*/ 593 w 680"/>
              <a:gd name="T67" fmla="*/ 0 h 127"/>
              <a:gd name="T68" fmla="*/ 615 w 680"/>
              <a:gd name="T69" fmla="*/ 5 h 127"/>
              <a:gd name="T70" fmla="*/ 638 w 680"/>
              <a:gd name="T71" fmla="*/ 13 h 127"/>
              <a:gd name="T72" fmla="*/ 657 w 680"/>
              <a:gd name="T73" fmla="*/ 20 h 127"/>
              <a:gd name="T74" fmla="*/ 670 w 680"/>
              <a:gd name="T75" fmla="*/ 30 h 127"/>
              <a:gd name="T76" fmla="*/ 678 w 680"/>
              <a:gd name="T77" fmla="*/ 39 h 127"/>
              <a:gd name="T78" fmla="*/ 678 w 680"/>
              <a:gd name="T79" fmla="*/ 47 h 127"/>
              <a:gd name="T80" fmla="*/ 672 w 680"/>
              <a:gd name="T81" fmla="*/ 56 h 127"/>
              <a:gd name="T82" fmla="*/ 655 w 680"/>
              <a:gd name="T83" fmla="*/ 6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80" h="127">
                <a:moveTo>
                  <a:pt x="647" y="67"/>
                </a:moveTo>
                <a:lnTo>
                  <a:pt x="644" y="67"/>
                </a:lnTo>
                <a:lnTo>
                  <a:pt x="640" y="68"/>
                </a:lnTo>
                <a:lnTo>
                  <a:pt x="635" y="68"/>
                </a:lnTo>
                <a:lnTo>
                  <a:pt x="629" y="68"/>
                </a:lnTo>
                <a:lnTo>
                  <a:pt x="622" y="70"/>
                </a:lnTo>
                <a:lnTo>
                  <a:pt x="615" y="70"/>
                </a:lnTo>
                <a:lnTo>
                  <a:pt x="607" y="70"/>
                </a:lnTo>
                <a:lnTo>
                  <a:pt x="599" y="70"/>
                </a:lnTo>
                <a:lnTo>
                  <a:pt x="590" y="70"/>
                </a:lnTo>
                <a:lnTo>
                  <a:pt x="581" y="70"/>
                </a:lnTo>
                <a:lnTo>
                  <a:pt x="570" y="70"/>
                </a:lnTo>
                <a:lnTo>
                  <a:pt x="559" y="71"/>
                </a:lnTo>
                <a:lnTo>
                  <a:pt x="547" y="71"/>
                </a:lnTo>
                <a:lnTo>
                  <a:pt x="534" y="71"/>
                </a:lnTo>
                <a:lnTo>
                  <a:pt x="520" y="71"/>
                </a:lnTo>
                <a:lnTo>
                  <a:pt x="506" y="71"/>
                </a:lnTo>
                <a:lnTo>
                  <a:pt x="492" y="71"/>
                </a:lnTo>
                <a:lnTo>
                  <a:pt x="477" y="71"/>
                </a:lnTo>
                <a:lnTo>
                  <a:pt x="461" y="71"/>
                </a:lnTo>
                <a:lnTo>
                  <a:pt x="444" y="73"/>
                </a:lnTo>
                <a:lnTo>
                  <a:pt x="412" y="74"/>
                </a:lnTo>
                <a:lnTo>
                  <a:pt x="378" y="78"/>
                </a:lnTo>
                <a:lnTo>
                  <a:pt x="342" y="82"/>
                </a:lnTo>
                <a:lnTo>
                  <a:pt x="305" y="87"/>
                </a:lnTo>
                <a:lnTo>
                  <a:pt x="268" y="91"/>
                </a:lnTo>
                <a:lnTo>
                  <a:pt x="229" y="99"/>
                </a:lnTo>
                <a:lnTo>
                  <a:pt x="209" y="102"/>
                </a:lnTo>
                <a:lnTo>
                  <a:pt x="191" y="105"/>
                </a:lnTo>
                <a:lnTo>
                  <a:pt x="175" y="108"/>
                </a:lnTo>
                <a:lnTo>
                  <a:pt x="158" y="112"/>
                </a:lnTo>
                <a:lnTo>
                  <a:pt x="144" y="113"/>
                </a:lnTo>
                <a:lnTo>
                  <a:pt x="130" y="116"/>
                </a:lnTo>
                <a:lnTo>
                  <a:pt x="118" y="118"/>
                </a:lnTo>
                <a:lnTo>
                  <a:pt x="107" y="119"/>
                </a:lnTo>
                <a:lnTo>
                  <a:pt x="96" y="121"/>
                </a:lnTo>
                <a:lnTo>
                  <a:pt x="87" y="122"/>
                </a:lnTo>
                <a:lnTo>
                  <a:pt x="79" y="124"/>
                </a:lnTo>
                <a:lnTo>
                  <a:pt x="73" y="124"/>
                </a:lnTo>
                <a:lnTo>
                  <a:pt x="68" y="126"/>
                </a:lnTo>
                <a:lnTo>
                  <a:pt x="64" y="126"/>
                </a:lnTo>
                <a:lnTo>
                  <a:pt x="61" y="126"/>
                </a:lnTo>
                <a:lnTo>
                  <a:pt x="61" y="127"/>
                </a:lnTo>
                <a:lnTo>
                  <a:pt x="56" y="126"/>
                </a:lnTo>
                <a:lnTo>
                  <a:pt x="53" y="126"/>
                </a:lnTo>
                <a:lnTo>
                  <a:pt x="48" y="124"/>
                </a:lnTo>
                <a:lnTo>
                  <a:pt x="44" y="122"/>
                </a:lnTo>
                <a:lnTo>
                  <a:pt x="39" y="121"/>
                </a:lnTo>
                <a:lnTo>
                  <a:pt x="33" y="118"/>
                </a:lnTo>
                <a:lnTo>
                  <a:pt x="28" y="116"/>
                </a:lnTo>
                <a:lnTo>
                  <a:pt x="23" y="113"/>
                </a:lnTo>
                <a:lnTo>
                  <a:pt x="19" y="108"/>
                </a:lnTo>
                <a:lnTo>
                  <a:pt x="14" y="105"/>
                </a:lnTo>
                <a:lnTo>
                  <a:pt x="9" y="102"/>
                </a:lnTo>
                <a:lnTo>
                  <a:pt x="6" y="99"/>
                </a:lnTo>
                <a:lnTo>
                  <a:pt x="5" y="96"/>
                </a:lnTo>
                <a:lnTo>
                  <a:pt x="2" y="93"/>
                </a:lnTo>
                <a:lnTo>
                  <a:pt x="2" y="91"/>
                </a:lnTo>
                <a:lnTo>
                  <a:pt x="0" y="90"/>
                </a:lnTo>
                <a:lnTo>
                  <a:pt x="2" y="88"/>
                </a:lnTo>
                <a:lnTo>
                  <a:pt x="3" y="87"/>
                </a:lnTo>
                <a:lnTo>
                  <a:pt x="6" y="87"/>
                </a:lnTo>
                <a:lnTo>
                  <a:pt x="11" y="85"/>
                </a:lnTo>
                <a:lnTo>
                  <a:pt x="17" y="85"/>
                </a:lnTo>
                <a:lnTo>
                  <a:pt x="23" y="84"/>
                </a:lnTo>
                <a:lnTo>
                  <a:pt x="33" y="82"/>
                </a:lnTo>
                <a:lnTo>
                  <a:pt x="42" y="81"/>
                </a:lnTo>
                <a:lnTo>
                  <a:pt x="53" y="81"/>
                </a:lnTo>
                <a:lnTo>
                  <a:pt x="65" y="79"/>
                </a:lnTo>
                <a:lnTo>
                  <a:pt x="78" y="78"/>
                </a:lnTo>
                <a:lnTo>
                  <a:pt x="93" y="74"/>
                </a:lnTo>
                <a:lnTo>
                  <a:pt x="109" y="73"/>
                </a:lnTo>
                <a:lnTo>
                  <a:pt x="126" y="71"/>
                </a:lnTo>
                <a:lnTo>
                  <a:pt x="144" y="68"/>
                </a:lnTo>
                <a:lnTo>
                  <a:pt x="164" y="67"/>
                </a:lnTo>
                <a:lnTo>
                  <a:pt x="205" y="61"/>
                </a:lnTo>
                <a:lnTo>
                  <a:pt x="243" y="56"/>
                </a:lnTo>
                <a:lnTo>
                  <a:pt x="282" y="50"/>
                </a:lnTo>
                <a:lnTo>
                  <a:pt x="318" y="45"/>
                </a:lnTo>
                <a:lnTo>
                  <a:pt x="336" y="42"/>
                </a:lnTo>
                <a:lnTo>
                  <a:pt x="353" y="39"/>
                </a:lnTo>
                <a:lnTo>
                  <a:pt x="369" y="36"/>
                </a:lnTo>
                <a:lnTo>
                  <a:pt x="386" y="33"/>
                </a:lnTo>
                <a:lnTo>
                  <a:pt x="401" y="30"/>
                </a:lnTo>
                <a:lnTo>
                  <a:pt x="417" y="26"/>
                </a:lnTo>
                <a:lnTo>
                  <a:pt x="432" y="23"/>
                </a:lnTo>
                <a:lnTo>
                  <a:pt x="448" y="20"/>
                </a:lnTo>
                <a:lnTo>
                  <a:pt x="461" y="17"/>
                </a:lnTo>
                <a:lnTo>
                  <a:pt x="475" y="16"/>
                </a:lnTo>
                <a:lnTo>
                  <a:pt x="488" y="13"/>
                </a:lnTo>
                <a:lnTo>
                  <a:pt x="500" y="11"/>
                </a:lnTo>
                <a:lnTo>
                  <a:pt x="511" y="8"/>
                </a:lnTo>
                <a:lnTo>
                  <a:pt x="523" y="6"/>
                </a:lnTo>
                <a:lnTo>
                  <a:pt x="533" y="5"/>
                </a:lnTo>
                <a:lnTo>
                  <a:pt x="544" y="3"/>
                </a:lnTo>
                <a:lnTo>
                  <a:pt x="551" y="2"/>
                </a:lnTo>
                <a:lnTo>
                  <a:pt x="561" y="2"/>
                </a:lnTo>
                <a:lnTo>
                  <a:pt x="568" y="0"/>
                </a:lnTo>
                <a:lnTo>
                  <a:pt x="576" y="0"/>
                </a:lnTo>
                <a:lnTo>
                  <a:pt x="582" y="0"/>
                </a:lnTo>
                <a:lnTo>
                  <a:pt x="588" y="0"/>
                </a:lnTo>
                <a:lnTo>
                  <a:pt x="593" y="0"/>
                </a:lnTo>
                <a:lnTo>
                  <a:pt x="598" y="2"/>
                </a:lnTo>
                <a:lnTo>
                  <a:pt x="605" y="3"/>
                </a:lnTo>
                <a:lnTo>
                  <a:pt x="615" y="5"/>
                </a:lnTo>
                <a:lnTo>
                  <a:pt x="622" y="8"/>
                </a:lnTo>
                <a:lnTo>
                  <a:pt x="630" y="11"/>
                </a:lnTo>
                <a:lnTo>
                  <a:pt x="638" y="13"/>
                </a:lnTo>
                <a:lnTo>
                  <a:pt x="644" y="16"/>
                </a:lnTo>
                <a:lnTo>
                  <a:pt x="650" y="19"/>
                </a:lnTo>
                <a:lnTo>
                  <a:pt x="657" y="20"/>
                </a:lnTo>
                <a:lnTo>
                  <a:pt x="661" y="23"/>
                </a:lnTo>
                <a:lnTo>
                  <a:pt x="666" y="26"/>
                </a:lnTo>
                <a:lnTo>
                  <a:pt x="670" y="30"/>
                </a:lnTo>
                <a:lnTo>
                  <a:pt x="674" y="33"/>
                </a:lnTo>
                <a:lnTo>
                  <a:pt x="675" y="36"/>
                </a:lnTo>
                <a:lnTo>
                  <a:pt x="678" y="39"/>
                </a:lnTo>
                <a:lnTo>
                  <a:pt x="680" y="42"/>
                </a:lnTo>
                <a:lnTo>
                  <a:pt x="680" y="43"/>
                </a:lnTo>
                <a:lnTo>
                  <a:pt x="678" y="47"/>
                </a:lnTo>
                <a:lnTo>
                  <a:pt x="678" y="50"/>
                </a:lnTo>
                <a:lnTo>
                  <a:pt x="675" y="53"/>
                </a:lnTo>
                <a:lnTo>
                  <a:pt x="672" y="56"/>
                </a:lnTo>
                <a:lnTo>
                  <a:pt x="667" y="59"/>
                </a:lnTo>
                <a:lnTo>
                  <a:pt x="663" y="62"/>
                </a:lnTo>
                <a:lnTo>
                  <a:pt x="655" y="65"/>
                </a:lnTo>
                <a:lnTo>
                  <a:pt x="647" y="67"/>
                </a:lnTo>
                <a:lnTo>
                  <a:pt x="647" y="67"/>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111" name="Freeform 82"/>
          <p:cNvSpPr/>
          <p:nvPr/>
        </p:nvSpPr>
        <p:spPr bwMode="auto">
          <a:xfrm>
            <a:off x="2746265" y="3461345"/>
            <a:ext cx="152877" cy="904080"/>
          </a:xfrm>
          <a:custGeom>
            <a:avLst/>
            <a:gdLst>
              <a:gd name="T0" fmla="*/ 3 w 93"/>
              <a:gd name="T1" fmla="*/ 31 h 554"/>
              <a:gd name="T2" fmla="*/ 0 w 93"/>
              <a:gd name="T3" fmla="*/ 16 h 554"/>
              <a:gd name="T4" fmla="*/ 6 w 93"/>
              <a:gd name="T5" fmla="*/ 3 h 554"/>
              <a:gd name="T6" fmla="*/ 20 w 93"/>
              <a:gd name="T7" fmla="*/ 0 h 554"/>
              <a:gd name="T8" fmla="*/ 40 w 93"/>
              <a:gd name="T9" fmla="*/ 2 h 554"/>
              <a:gd name="T10" fmla="*/ 65 w 93"/>
              <a:gd name="T11" fmla="*/ 11 h 554"/>
              <a:gd name="T12" fmla="*/ 82 w 93"/>
              <a:gd name="T13" fmla="*/ 22 h 554"/>
              <a:gd name="T14" fmla="*/ 91 w 93"/>
              <a:gd name="T15" fmla="*/ 30 h 554"/>
              <a:gd name="T16" fmla="*/ 93 w 93"/>
              <a:gd name="T17" fmla="*/ 36 h 554"/>
              <a:gd name="T18" fmla="*/ 88 w 93"/>
              <a:gd name="T19" fmla="*/ 48 h 554"/>
              <a:gd name="T20" fmla="*/ 83 w 93"/>
              <a:gd name="T21" fmla="*/ 67 h 554"/>
              <a:gd name="T22" fmla="*/ 80 w 93"/>
              <a:gd name="T23" fmla="*/ 84 h 554"/>
              <a:gd name="T24" fmla="*/ 79 w 93"/>
              <a:gd name="T25" fmla="*/ 113 h 554"/>
              <a:gd name="T26" fmla="*/ 76 w 93"/>
              <a:gd name="T27" fmla="*/ 155 h 554"/>
              <a:gd name="T28" fmla="*/ 76 w 93"/>
              <a:gd name="T29" fmla="*/ 208 h 554"/>
              <a:gd name="T30" fmla="*/ 74 w 93"/>
              <a:gd name="T31" fmla="*/ 271 h 554"/>
              <a:gd name="T32" fmla="*/ 74 w 93"/>
              <a:gd name="T33" fmla="*/ 338 h 554"/>
              <a:gd name="T34" fmla="*/ 73 w 93"/>
              <a:gd name="T35" fmla="*/ 392 h 554"/>
              <a:gd name="T36" fmla="*/ 71 w 93"/>
              <a:gd name="T37" fmla="*/ 438 h 554"/>
              <a:gd name="T38" fmla="*/ 69 w 93"/>
              <a:gd name="T39" fmla="*/ 474 h 554"/>
              <a:gd name="T40" fmla="*/ 66 w 93"/>
              <a:gd name="T41" fmla="*/ 500 h 554"/>
              <a:gd name="T42" fmla="*/ 63 w 93"/>
              <a:gd name="T43" fmla="*/ 519 h 554"/>
              <a:gd name="T44" fmla="*/ 62 w 93"/>
              <a:gd name="T45" fmla="*/ 533 h 554"/>
              <a:gd name="T46" fmla="*/ 59 w 93"/>
              <a:gd name="T47" fmla="*/ 542 h 554"/>
              <a:gd name="T48" fmla="*/ 54 w 93"/>
              <a:gd name="T49" fmla="*/ 553 h 554"/>
              <a:gd name="T50" fmla="*/ 48 w 93"/>
              <a:gd name="T51" fmla="*/ 551 h 554"/>
              <a:gd name="T52" fmla="*/ 39 w 93"/>
              <a:gd name="T53" fmla="*/ 542 h 554"/>
              <a:gd name="T54" fmla="*/ 29 w 93"/>
              <a:gd name="T55" fmla="*/ 522 h 554"/>
              <a:gd name="T56" fmla="*/ 22 w 93"/>
              <a:gd name="T57" fmla="*/ 497 h 554"/>
              <a:gd name="T58" fmla="*/ 17 w 93"/>
              <a:gd name="T59" fmla="*/ 482 h 554"/>
              <a:gd name="T60" fmla="*/ 15 w 93"/>
              <a:gd name="T61" fmla="*/ 474 h 554"/>
              <a:gd name="T62" fmla="*/ 17 w 93"/>
              <a:gd name="T63" fmla="*/ 465 h 554"/>
              <a:gd name="T64" fmla="*/ 18 w 93"/>
              <a:gd name="T65" fmla="*/ 452 h 554"/>
              <a:gd name="T66" fmla="*/ 20 w 93"/>
              <a:gd name="T67" fmla="*/ 434 h 554"/>
              <a:gd name="T68" fmla="*/ 22 w 93"/>
              <a:gd name="T69" fmla="*/ 411 h 554"/>
              <a:gd name="T70" fmla="*/ 25 w 93"/>
              <a:gd name="T71" fmla="*/ 383 h 554"/>
              <a:gd name="T72" fmla="*/ 29 w 93"/>
              <a:gd name="T73" fmla="*/ 319 h 554"/>
              <a:gd name="T74" fmla="*/ 34 w 93"/>
              <a:gd name="T75" fmla="*/ 245 h 554"/>
              <a:gd name="T76" fmla="*/ 34 w 93"/>
              <a:gd name="T77" fmla="*/ 174 h 554"/>
              <a:gd name="T78" fmla="*/ 32 w 93"/>
              <a:gd name="T79" fmla="*/ 135 h 554"/>
              <a:gd name="T80" fmla="*/ 29 w 93"/>
              <a:gd name="T81" fmla="*/ 103 h 554"/>
              <a:gd name="T82" fmla="*/ 25 w 93"/>
              <a:gd name="T83" fmla="*/ 76 h 554"/>
              <a:gd name="T84" fmla="*/ 18 w 93"/>
              <a:gd name="T85" fmla="*/ 56 h 554"/>
              <a:gd name="T86" fmla="*/ 11 w 93"/>
              <a:gd name="T87" fmla="*/ 45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3" h="554">
                <a:moveTo>
                  <a:pt x="11" y="45"/>
                </a:moveTo>
                <a:lnTo>
                  <a:pt x="6" y="38"/>
                </a:lnTo>
                <a:lnTo>
                  <a:pt x="3" y="31"/>
                </a:lnTo>
                <a:lnTo>
                  <a:pt x="1" y="27"/>
                </a:lnTo>
                <a:lnTo>
                  <a:pt x="0" y="21"/>
                </a:lnTo>
                <a:lnTo>
                  <a:pt x="0" y="16"/>
                </a:lnTo>
                <a:lnTo>
                  <a:pt x="1" y="11"/>
                </a:lnTo>
                <a:lnTo>
                  <a:pt x="3" y="7"/>
                </a:lnTo>
                <a:lnTo>
                  <a:pt x="6" y="3"/>
                </a:lnTo>
                <a:lnTo>
                  <a:pt x="11" y="2"/>
                </a:lnTo>
                <a:lnTo>
                  <a:pt x="15" y="0"/>
                </a:lnTo>
                <a:lnTo>
                  <a:pt x="20" y="0"/>
                </a:lnTo>
                <a:lnTo>
                  <a:pt x="26" y="0"/>
                </a:lnTo>
                <a:lnTo>
                  <a:pt x="34" y="0"/>
                </a:lnTo>
                <a:lnTo>
                  <a:pt x="40" y="2"/>
                </a:lnTo>
                <a:lnTo>
                  <a:pt x="48" y="5"/>
                </a:lnTo>
                <a:lnTo>
                  <a:pt x="57" y="8"/>
                </a:lnTo>
                <a:lnTo>
                  <a:pt x="65" y="11"/>
                </a:lnTo>
                <a:lnTo>
                  <a:pt x="71" y="14"/>
                </a:lnTo>
                <a:lnTo>
                  <a:pt x="77" y="19"/>
                </a:lnTo>
                <a:lnTo>
                  <a:pt x="82" y="22"/>
                </a:lnTo>
                <a:lnTo>
                  <a:pt x="85" y="24"/>
                </a:lnTo>
                <a:lnTo>
                  <a:pt x="88" y="27"/>
                </a:lnTo>
                <a:lnTo>
                  <a:pt x="91" y="30"/>
                </a:lnTo>
                <a:lnTo>
                  <a:pt x="93" y="31"/>
                </a:lnTo>
                <a:lnTo>
                  <a:pt x="93" y="33"/>
                </a:lnTo>
                <a:lnTo>
                  <a:pt x="93" y="36"/>
                </a:lnTo>
                <a:lnTo>
                  <a:pt x="91" y="39"/>
                </a:lnTo>
                <a:lnTo>
                  <a:pt x="90" y="44"/>
                </a:lnTo>
                <a:lnTo>
                  <a:pt x="88" y="48"/>
                </a:lnTo>
                <a:lnTo>
                  <a:pt x="87" y="53"/>
                </a:lnTo>
                <a:lnTo>
                  <a:pt x="83" y="64"/>
                </a:lnTo>
                <a:lnTo>
                  <a:pt x="83" y="67"/>
                </a:lnTo>
                <a:lnTo>
                  <a:pt x="82" y="72"/>
                </a:lnTo>
                <a:lnTo>
                  <a:pt x="82" y="78"/>
                </a:lnTo>
                <a:lnTo>
                  <a:pt x="80" y="84"/>
                </a:lnTo>
                <a:lnTo>
                  <a:pt x="80" y="93"/>
                </a:lnTo>
                <a:lnTo>
                  <a:pt x="79" y="103"/>
                </a:lnTo>
                <a:lnTo>
                  <a:pt x="79" y="113"/>
                </a:lnTo>
                <a:lnTo>
                  <a:pt x="77" y="126"/>
                </a:lnTo>
                <a:lnTo>
                  <a:pt x="77" y="140"/>
                </a:lnTo>
                <a:lnTo>
                  <a:pt x="76" y="155"/>
                </a:lnTo>
                <a:lnTo>
                  <a:pt x="76" y="171"/>
                </a:lnTo>
                <a:lnTo>
                  <a:pt x="76" y="188"/>
                </a:lnTo>
                <a:lnTo>
                  <a:pt x="76" y="208"/>
                </a:lnTo>
                <a:lnTo>
                  <a:pt x="74" y="228"/>
                </a:lnTo>
                <a:lnTo>
                  <a:pt x="74" y="250"/>
                </a:lnTo>
                <a:lnTo>
                  <a:pt x="74" y="271"/>
                </a:lnTo>
                <a:lnTo>
                  <a:pt x="74" y="294"/>
                </a:lnTo>
                <a:lnTo>
                  <a:pt x="74" y="316"/>
                </a:lnTo>
                <a:lnTo>
                  <a:pt x="74" y="338"/>
                </a:lnTo>
                <a:lnTo>
                  <a:pt x="74" y="356"/>
                </a:lnTo>
                <a:lnTo>
                  <a:pt x="74" y="375"/>
                </a:lnTo>
                <a:lnTo>
                  <a:pt x="73" y="392"/>
                </a:lnTo>
                <a:lnTo>
                  <a:pt x="73" y="409"/>
                </a:lnTo>
                <a:lnTo>
                  <a:pt x="73" y="424"/>
                </a:lnTo>
                <a:lnTo>
                  <a:pt x="71" y="438"/>
                </a:lnTo>
                <a:lnTo>
                  <a:pt x="71" y="452"/>
                </a:lnTo>
                <a:lnTo>
                  <a:pt x="69" y="463"/>
                </a:lnTo>
                <a:lnTo>
                  <a:pt x="69" y="474"/>
                </a:lnTo>
                <a:lnTo>
                  <a:pt x="68" y="485"/>
                </a:lnTo>
                <a:lnTo>
                  <a:pt x="68" y="494"/>
                </a:lnTo>
                <a:lnTo>
                  <a:pt x="66" y="500"/>
                </a:lnTo>
                <a:lnTo>
                  <a:pt x="66" y="508"/>
                </a:lnTo>
                <a:lnTo>
                  <a:pt x="65" y="514"/>
                </a:lnTo>
                <a:lnTo>
                  <a:pt x="63" y="519"/>
                </a:lnTo>
                <a:lnTo>
                  <a:pt x="63" y="524"/>
                </a:lnTo>
                <a:lnTo>
                  <a:pt x="62" y="528"/>
                </a:lnTo>
                <a:lnTo>
                  <a:pt x="62" y="533"/>
                </a:lnTo>
                <a:lnTo>
                  <a:pt x="60" y="536"/>
                </a:lnTo>
                <a:lnTo>
                  <a:pt x="60" y="539"/>
                </a:lnTo>
                <a:lnTo>
                  <a:pt x="59" y="542"/>
                </a:lnTo>
                <a:lnTo>
                  <a:pt x="57" y="548"/>
                </a:lnTo>
                <a:lnTo>
                  <a:pt x="56" y="551"/>
                </a:lnTo>
                <a:lnTo>
                  <a:pt x="54" y="553"/>
                </a:lnTo>
                <a:lnTo>
                  <a:pt x="52" y="554"/>
                </a:lnTo>
                <a:lnTo>
                  <a:pt x="51" y="553"/>
                </a:lnTo>
                <a:lnTo>
                  <a:pt x="48" y="551"/>
                </a:lnTo>
                <a:lnTo>
                  <a:pt x="45" y="550"/>
                </a:lnTo>
                <a:lnTo>
                  <a:pt x="42" y="547"/>
                </a:lnTo>
                <a:lnTo>
                  <a:pt x="39" y="542"/>
                </a:lnTo>
                <a:lnTo>
                  <a:pt x="35" y="536"/>
                </a:lnTo>
                <a:lnTo>
                  <a:pt x="32" y="530"/>
                </a:lnTo>
                <a:lnTo>
                  <a:pt x="29" y="522"/>
                </a:lnTo>
                <a:lnTo>
                  <a:pt x="26" y="513"/>
                </a:lnTo>
                <a:lnTo>
                  <a:pt x="23" y="505"/>
                </a:lnTo>
                <a:lnTo>
                  <a:pt x="22" y="497"/>
                </a:lnTo>
                <a:lnTo>
                  <a:pt x="18" y="491"/>
                </a:lnTo>
                <a:lnTo>
                  <a:pt x="18" y="486"/>
                </a:lnTo>
                <a:lnTo>
                  <a:pt x="17" y="482"/>
                </a:lnTo>
                <a:lnTo>
                  <a:pt x="15" y="477"/>
                </a:lnTo>
                <a:lnTo>
                  <a:pt x="15" y="476"/>
                </a:lnTo>
                <a:lnTo>
                  <a:pt x="15" y="474"/>
                </a:lnTo>
                <a:lnTo>
                  <a:pt x="15" y="471"/>
                </a:lnTo>
                <a:lnTo>
                  <a:pt x="17" y="468"/>
                </a:lnTo>
                <a:lnTo>
                  <a:pt x="17" y="465"/>
                </a:lnTo>
                <a:lnTo>
                  <a:pt x="17" y="460"/>
                </a:lnTo>
                <a:lnTo>
                  <a:pt x="17" y="457"/>
                </a:lnTo>
                <a:lnTo>
                  <a:pt x="18" y="452"/>
                </a:lnTo>
                <a:lnTo>
                  <a:pt x="18" y="446"/>
                </a:lnTo>
                <a:lnTo>
                  <a:pt x="20" y="440"/>
                </a:lnTo>
                <a:lnTo>
                  <a:pt x="20" y="434"/>
                </a:lnTo>
                <a:lnTo>
                  <a:pt x="20" y="428"/>
                </a:lnTo>
                <a:lnTo>
                  <a:pt x="22" y="420"/>
                </a:lnTo>
                <a:lnTo>
                  <a:pt x="22" y="411"/>
                </a:lnTo>
                <a:lnTo>
                  <a:pt x="23" y="403"/>
                </a:lnTo>
                <a:lnTo>
                  <a:pt x="25" y="394"/>
                </a:lnTo>
                <a:lnTo>
                  <a:pt x="25" y="383"/>
                </a:lnTo>
                <a:lnTo>
                  <a:pt x="26" y="363"/>
                </a:lnTo>
                <a:lnTo>
                  <a:pt x="28" y="342"/>
                </a:lnTo>
                <a:lnTo>
                  <a:pt x="29" y="319"/>
                </a:lnTo>
                <a:lnTo>
                  <a:pt x="31" y="296"/>
                </a:lnTo>
                <a:lnTo>
                  <a:pt x="32" y="271"/>
                </a:lnTo>
                <a:lnTo>
                  <a:pt x="34" y="245"/>
                </a:lnTo>
                <a:lnTo>
                  <a:pt x="34" y="217"/>
                </a:lnTo>
                <a:lnTo>
                  <a:pt x="34" y="189"/>
                </a:lnTo>
                <a:lnTo>
                  <a:pt x="34" y="174"/>
                </a:lnTo>
                <a:lnTo>
                  <a:pt x="34" y="160"/>
                </a:lnTo>
                <a:lnTo>
                  <a:pt x="32" y="147"/>
                </a:lnTo>
                <a:lnTo>
                  <a:pt x="32" y="135"/>
                </a:lnTo>
                <a:lnTo>
                  <a:pt x="31" y="123"/>
                </a:lnTo>
                <a:lnTo>
                  <a:pt x="31" y="112"/>
                </a:lnTo>
                <a:lnTo>
                  <a:pt x="29" y="103"/>
                </a:lnTo>
                <a:lnTo>
                  <a:pt x="28" y="92"/>
                </a:lnTo>
                <a:lnTo>
                  <a:pt x="26" y="84"/>
                </a:lnTo>
                <a:lnTo>
                  <a:pt x="25" y="76"/>
                </a:lnTo>
                <a:lnTo>
                  <a:pt x="23" y="68"/>
                </a:lnTo>
                <a:lnTo>
                  <a:pt x="20" y="62"/>
                </a:lnTo>
                <a:lnTo>
                  <a:pt x="18" y="56"/>
                </a:lnTo>
                <a:lnTo>
                  <a:pt x="15" y="51"/>
                </a:lnTo>
                <a:lnTo>
                  <a:pt x="14" y="48"/>
                </a:lnTo>
                <a:lnTo>
                  <a:pt x="11" y="45"/>
                </a:lnTo>
                <a:lnTo>
                  <a:pt x="11" y="45"/>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112" name="Freeform 83"/>
          <p:cNvSpPr/>
          <p:nvPr/>
        </p:nvSpPr>
        <p:spPr bwMode="auto">
          <a:xfrm>
            <a:off x="2246538" y="3618009"/>
            <a:ext cx="593425" cy="551587"/>
          </a:xfrm>
          <a:custGeom>
            <a:avLst/>
            <a:gdLst>
              <a:gd name="T0" fmla="*/ 81 w 361"/>
              <a:gd name="T1" fmla="*/ 307 h 338"/>
              <a:gd name="T2" fmla="*/ 61 w 361"/>
              <a:gd name="T3" fmla="*/ 316 h 338"/>
              <a:gd name="T4" fmla="*/ 44 w 361"/>
              <a:gd name="T5" fmla="*/ 324 h 338"/>
              <a:gd name="T6" fmla="*/ 30 w 361"/>
              <a:gd name="T7" fmla="*/ 330 h 338"/>
              <a:gd name="T8" fmla="*/ 19 w 361"/>
              <a:gd name="T9" fmla="*/ 335 h 338"/>
              <a:gd name="T10" fmla="*/ 10 w 361"/>
              <a:gd name="T11" fmla="*/ 338 h 338"/>
              <a:gd name="T12" fmla="*/ 4 w 361"/>
              <a:gd name="T13" fmla="*/ 338 h 338"/>
              <a:gd name="T14" fmla="*/ 0 w 361"/>
              <a:gd name="T15" fmla="*/ 338 h 338"/>
              <a:gd name="T16" fmla="*/ 0 w 361"/>
              <a:gd name="T17" fmla="*/ 336 h 338"/>
              <a:gd name="T18" fmla="*/ 4 w 361"/>
              <a:gd name="T19" fmla="*/ 330 h 338"/>
              <a:gd name="T20" fmla="*/ 10 w 361"/>
              <a:gd name="T21" fmla="*/ 324 h 338"/>
              <a:gd name="T22" fmla="*/ 19 w 361"/>
              <a:gd name="T23" fmla="*/ 315 h 338"/>
              <a:gd name="T24" fmla="*/ 30 w 361"/>
              <a:gd name="T25" fmla="*/ 305 h 338"/>
              <a:gd name="T26" fmla="*/ 44 w 361"/>
              <a:gd name="T27" fmla="*/ 293 h 338"/>
              <a:gd name="T28" fmla="*/ 61 w 361"/>
              <a:gd name="T29" fmla="*/ 279 h 338"/>
              <a:gd name="T30" fmla="*/ 81 w 361"/>
              <a:gd name="T31" fmla="*/ 263 h 338"/>
              <a:gd name="T32" fmla="*/ 113 w 361"/>
              <a:gd name="T33" fmla="*/ 237 h 338"/>
              <a:gd name="T34" fmla="*/ 152 w 361"/>
              <a:gd name="T35" fmla="*/ 205 h 338"/>
              <a:gd name="T36" fmla="*/ 186 w 361"/>
              <a:gd name="T37" fmla="*/ 174 h 338"/>
              <a:gd name="T38" fmla="*/ 200 w 361"/>
              <a:gd name="T39" fmla="*/ 160 h 338"/>
              <a:gd name="T40" fmla="*/ 212 w 361"/>
              <a:gd name="T41" fmla="*/ 146 h 338"/>
              <a:gd name="T42" fmla="*/ 225 w 361"/>
              <a:gd name="T43" fmla="*/ 133 h 338"/>
              <a:gd name="T44" fmla="*/ 245 w 361"/>
              <a:gd name="T45" fmla="*/ 107 h 338"/>
              <a:gd name="T46" fmla="*/ 268 w 361"/>
              <a:gd name="T47" fmla="*/ 76 h 338"/>
              <a:gd name="T48" fmla="*/ 291 w 361"/>
              <a:gd name="T49" fmla="*/ 39 h 338"/>
              <a:gd name="T50" fmla="*/ 315 w 361"/>
              <a:gd name="T51" fmla="*/ 0 h 338"/>
              <a:gd name="T52" fmla="*/ 361 w 361"/>
              <a:gd name="T53" fmla="*/ 47 h 338"/>
              <a:gd name="T54" fmla="*/ 330 w 361"/>
              <a:gd name="T55" fmla="*/ 92 h 338"/>
              <a:gd name="T56" fmla="*/ 301 w 361"/>
              <a:gd name="T57" fmla="*/ 132 h 338"/>
              <a:gd name="T58" fmla="*/ 279 w 361"/>
              <a:gd name="T59" fmla="*/ 158 h 338"/>
              <a:gd name="T60" fmla="*/ 265 w 361"/>
              <a:gd name="T61" fmla="*/ 174 h 338"/>
              <a:gd name="T62" fmla="*/ 250 w 361"/>
              <a:gd name="T63" fmla="*/ 188 h 338"/>
              <a:gd name="T64" fmla="*/ 226 w 361"/>
              <a:gd name="T65" fmla="*/ 208 h 338"/>
              <a:gd name="T66" fmla="*/ 192 w 361"/>
              <a:gd name="T67" fmla="*/ 236 h 338"/>
              <a:gd name="T68" fmla="*/ 154 w 361"/>
              <a:gd name="T69" fmla="*/ 262 h 338"/>
              <a:gd name="T70" fmla="*/ 113 w 361"/>
              <a:gd name="T71" fmla="*/ 288 h 338"/>
              <a:gd name="T72" fmla="*/ 92 w 361"/>
              <a:gd name="T73" fmla="*/ 30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1" h="338">
                <a:moveTo>
                  <a:pt x="92" y="301"/>
                </a:moveTo>
                <a:lnTo>
                  <a:pt x="81" y="307"/>
                </a:lnTo>
                <a:lnTo>
                  <a:pt x="72" y="311"/>
                </a:lnTo>
                <a:lnTo>
                  <a:pt x="61" y="316"/>
                </a:lnTo>
                <a:lnTo>
                  <a:pt x="53" y="321"/>
                </a:lnTo>
                <a:lnTo>
                  <a:pt x="44" y="324"/>
                </a:lnTo>
                <a:lnTo>
                  <a:pt x="38" y="328"/>
                </a:lnTo>
                <a:lnTo>
                  <a:pt x="30" y="330"/>
                </a:lnTo>
                <a:lnTo>
                  <a:pt x="24" y="333"/>
                </a:lnTo>
                <a:lnTo>
                  <a:pt x="19" y="335"/>
                </a:lnTo>
                <a:lnTo>
                  <a:pt x="14" y="336"/>
                </a:lnTo>
                <a:lnTo>
                  <a:pt x="10" y="338"/>
                </a:lnTo>
                <a:lnTo>
                  <a:pt x="7" y="338"/>
                </a:lnTo>
                <a:lnTo>
                  <a:pt x="4" y="338"/>
                </a:lnTo>
                <a:lnTo>
                  <a:pt x="2" y="338"/>
                </a:lnTo>
                <a:lnTo>
                  <a:pt x="0" y="338"/>
                </a:lnTo>
                <a:lnTo>
                  <a:pt x="0" y="338"/>
                </a:lnTo>
                <a:lnTo>
                  <a:pt x="0" y="336"/>
                </a:lnTo>
                <a:lnTo>
                  <a:pt x="2" y="333"/>
                </a:lnTo>
                <a:lnTo>
                  <a:pt x="4" y="330"/>
                </a:lnTo>
                <a:lnTo>
                  <a:pt x="7" y="327"/>
                </a:lnTo>
                <a:lnTo>
                  <a:pt x="10" y="324"/>
                </a:lnTo>
                <a:lnTo>
                  <a:pt x="14" y="319"/>
                </a:lnTo>
                <a:lnTo>
                  <a:pt x="19" y="315"/>
                </a:lnTo>
                <a:lnTo>
                  <a:pt x="24" y="310"/>
                </a:lnTo>
                <a:lnTo>
                  <a:pt x="30" y="305"/>
                </a:lnTo>
                <a:lnTo>
                  <a:pt x="38" y="299"/>
                </a:lnTo>
                <a:lnTo>
                  <a:pt x="44" y="293"/>
                </a:lnTo>
                <a:lnTo>
                  <a:pt x="53" y="285"/>
                </a:lnTo>
                <a:lnTo>
                  <a:pt x="61" y="279"/>
                </a:lnTo>
                <a:lnTo>
                  <a:pt x="72" y="271"/>
                </a:lnTo>
                <a:lnTo>
                  <a:pt x="81" y="263"/>
                </a:lnTo>
                <a:lnTo>
                  <a:pt x="92" y="254"/>
                </a:lnTo>
                <a:lnTo>
                  <a:pt x="113" y="237"/>
                </a:lnTo>
                <a:lnTo>
                  <a:pt x="134" y="220"/>
                </a:lnTo>
                <a:lnTo>
                  <a:pt x="152" y="205"/>
                </a:lnTo>
                <a:lnTo>
                  <a:pt x="169" y="189"/>
                </a:lnTo>
                <a:lnTo>
                  <a:pt x="186" y="174"/>
                </a:lnTo>
                <a:lnTo>
                  <a:pt x="192" y="168"/>
                </a:lnTo>
                <a:lnTo>
                  <a:pt x="200" y="160"/>
                </a:lnTo>
                <a:lnTo>
                  <a:pt x="206" y="154"/>
                </a:lnTo>
                <a:lnTo>
                  <a:pt x="212" y="146"/>
                </a:lnTo>
                <a:lnTo>
                  <a:pt x="219" y="140"/>
                </a:lnTo>
                <a:lnTo>
                  <a:pt x="225" y="133"/>
                </a:lnTo>
                <a:lnTo>
                  <a:pt x="234" y="121"/>
                </a:lnTo>
                <a:lnTo>
                  <a:pt x="245" y="107"/>
                </a:lnTo>
                <a:lnTo>
                  <a:pt x="256" y="92"/>
                </a:lnTo>
                <a:lnTo>
                  <a:pt x="268" y="76"/>
                </a:lnTo>
                <a:lnTo>
                  <a:pt x="279" y="58"/>
                </a:lnTo>
                <a:lnTo>
                  <a:pt x="291" y="39"/>
                </a:lnTo>
                <a:lnTo>
                  <a:pt x="304" y="20"/>
                </a:lnTo>
                <a:lnTo>
                  <a:pt x="315" y="0"/>
                </a:lnTo>
                <a:lnTo>
                  <a:pt x="338" y="24"/>
                </a:lnTo>
                <a:lnTo>
                  <a:pt x="361" y="47"/>
                </a:lnTo>
                <a:lnTo>
                  <a:pt x="346" y="70"/>
                </a:lnTo>
                <a:lnTo>
                  <a:pt x="330" y="92"/>
                </a:lnTo>
                <a:lnTo>
                  <a:pt x="316" y="113"/>
                </a:lnTo>
                <a:lnTo>
                  <a:pt x="301" y="132"/>
                </a:lnTo>
                <a:lnTo>
                  <a:pt x="287" y="150"/>
                </a:lnTo>
                <a:lnTo>
                  <a:pt x="279" y="158"/>
                </a:lnTo>
                <a:lnTo>
                  <a:pt x="273" y="166"/>
                </a:lnTo>
                <a:lnTo>
                  <a:pt x="265" y="174"/>
                </a:lnTo>
                <a:lnTo>
                  <a:pt x="257" y="181"/>
                </a:lnTo>
                <a:lnTo>
                  <a:pt x="250" y="188"/>
                </a:lnTo>
                <a:lnTo>
                  <a:pt x="242" y="194"/>
                </a:lnTo>
                <a:lnTo>
                  <a:pt x="226" y="208"/>
                </a:lnTo>
                <a:lnTo>
                  <a:pt x="209" y="222"/>
                </a:lnTo>
                <a:lnTo>
                  <a:pt x="192" y="236"/>
                </a:lnTo>
                <a:lnTo>
                  <a:pt x="174" y="250"/>
                </a:lnTo>
                <a:lnTo>
                  <a:pt x="154" y="262"/>
                </a:lnTo>
                <a:lnTo>
                  <a:pt x="135" y="276"/>
                </a:lnTo>
                <a:lnTo>
                  <a:pt x="113" y="288"/>
                </a:lnTo>
                <a:lnTo>
                  <a:pt x="92" y="301"/>
                </a:lnTo>
                <a:lnTo>
                  <a:pt x="92" y="301"/>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113" name="Freeform 84"/>
          <p:cNvSpPr/>
          <p:nvPr/>
        </p:nvSpPr>
        <p:spPr bwMode="auto">
          <a:xfrm>
            <a:off x="2825169" y="3618009"/>
            <a:ext cx="779178" cy="505893"/>
          </a:xfrm>
          <a:custGeom>
            <a:avLst/>
            <a:gdLst>
              <a:gd name="T0" fmla="*/ 52 w 474"/>
              <a:gd name="T1" fmla="*/ 25 h 310"/>
              <a:gd name="T2" fmla="*/ 110 w 474"/>
              <a:gd name="T3" fmla="*/ 70 h 310"/>
              <a:gd name="T4" fmla="*/ 162 w 474"/>
              <a:gd name="T5" fmla="*/ 110 h 310"/>
              <a:gd name="T6" fmla="*/ 210 w 474"/>
              <a:gd name="T7" fmla="*/ 144 h 310"/>
              <a:gd name="T8" fmla="*/ 255 w 474"/>
              <a:gd name="T9" fmla="*/ 174 h 310"/>
              <a:gd name="T10" fmla="*/ 294 w 474"/>
              <a:gd name="T11" fmla="*/ 198 h 310"/>
              <a:gd name="T12" fmla="*/ 330 w 474"/>
              <a:gd name="T13" fmla="*/ 217 h 310"/>
              <a:gd name="T14" fmla="*/ 361 w 474"/>
              <a:gd name="T15" fmla="*/ 231 h 310"/>
              <a:gd name="T16" fmla="*/ 385 w 474"/>
              <a:gd name="T17" fmla="*/ 240 h 310"/>
              <a:gd name="T18" fmla="*/ 409 w 474"/>
              <a:gd name="T19" fmla="*/ 248 h 310"/>
              <a:gd name="T20" fmla="*/ 427 w 474"/>
              <a:gd name="T21" fmla="*/ 256 h 310"/>
              <a:gd name="T22" fmla="*/ 443 w 474"/>
              <a:gd name="T23" fmla="*/ 263 h 310"/>
              <a:gd name="T24" fmla="*/ 455 w 474"/>
              <a:gd name="T25" fmla="*/ 268 h 310"/>
              <a:gd name="T26" fmla="*/ 464 w 474"/>
              <a:gd name="T27" fmla="*/ 274 h 310"/>
              <a:gd name="T28" fmla="*/ 470 w 474"/>
              <a:gd name="T29" fmla="*/ 277 h 310"/>
              <a:gd name="T30" fmla="*/ 474 w 474"/>
              <a:gd name="T31" fmla="*/ 280 h 310"/>
              <a:gd name="T32" fmla="*/ 474 w 474"/>
              <a:gd name="T33" fmla="*/ 285 h 310"/>
              <a:gd name="T34" fmla="*/ 467 w 474"/>
              <a:gd name="T35" fmla="*/ 291 h 310"/>
              <a:gd name="T36" fmla="*/ 458 w 474"/>
              <a:gd name="T37" fmla="*/ 294 h 310"/>
              <a:gd name="T38" fmla="*/ 446 w 474"/>
              <a:gd name="T39" fmla="*/ 299 h 310"/>
              <a:gd name="T40" fmla="*/ 416 w 474"/>
              <a:gd name="T41" fmla="*/ 304 h 310"/>
              <a:gd name="T42" fmla="*/ 373 w 474"/>
              <a:gd name="T43" fmla="*/ 308 h 310"/>
              <a:gd name="T44" fmla="*/ 351 w 474"/>
              <a:gd name="T45" fmla="*/ 310 h 310"/>
              <a:gd name="T46" fmla="*/ 328 w 474"/>
              <a:gd name="T47" fmla="*/ 308 h 310"/>
              <a:gd name="T48" fmla="*/ 308 w 474"/>
              <a:gd name="T49" fmla="*/ 307 h 310"/>
              <a:gd name="T50" fmla="*/ 291 w 474"/>
              <a:gd name="T51" fmla="*/ 304 h 310"/>
              <a:gd name="T52" fmla="*/ 265 w 474"/>
              <a:gd name="T53" fmla="*/ 298 h 310"/>
              <a:gd name="T54" fmla="*/ 248 w 474"/>
              <a:gd name="T55" fmla="*/ 290 h 310"/>
              <a:gd name="T56" fmla="*/ 229 w 474"/>
              <a:gd name="T57" fmla="*/ 276 h 310"/>
              <a:gd name="T58" fmla="*/ 210 w 474"/>
              <a:gd name="T59" fmla="*/ 256 h 310"/>
              <a:gd name="T60" fmla="*/ 195 w 474"/>
              <a:gd name="T61" fmla="*/ 239 h 310"/>
              <a:gd name="T62" fmla="*/ 181 w 474"/>
              <a:gd name="T63" fmla="*/ 222 h 310"/>
              <a:gd name="T64" fmla="*/ 162 w 474"/>
              <a:gd name="T65" fmla="*/ 202 h 310"/>
              <a:gd name="T66" fmla="*/ 141 w 474"/>
              <a:gd name="T67" fmla="*/ 177 h 310"/>
              <a:gd name="T68" fmla="*/ 116 w 474"/>
              <a:gd name="T69" fmla="*/ 147 h 310"/>
              <a:gd name="T70" fmla="*/ 87 w 474"/>
              <a:gd name="T71" fmla="*/ 113 h 310"/>
              <a:gd name="T72" fmla="*/ 54 w 474"/>
              <a:gd name="T73" fmla="*/ 75 h 310"/>
              <a:gd name="T74" fmla="*/ 18 w 474"/>
              <a:gd name="T75" fmla="*/ 33 h 310"/>
              <a:gd name="T76" fmla="*/ 11 w 474"/>
              <a:gd name="T77" fmla="*/ 5 h 310"/>
              <a:gd name="T78" fmla="*/ 23 w 474"/>
              <a:gd name="T79"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4" h="310">
                <a:moveTo>
                  <a:pt x="23" y="0"/>
                </a:moveTo>
                <a:lnTo>
                  <a:pt x="52" y="25"/>
                </a:lnTo>
                <a:lnTo>
                  <a:pt x="82" y="48"/>
                </a:lnTo>
                <a:lnTo>
                  <a:pt x="110" y="70"/>
                </a:lnTo>
                <a:lnTo>
                  <a:pt x="136" y="90"/>
                </a:lnTo>
                <a:lnTo>
                  <a:pt x="162" y="110"/>
                </a:lnTo>
                <a:lnTo>
                  <a:pt x="187" y="127"/>
                </a:lnTo>
                <a:lnTo>
                  <a:pt x="210" y="144"/>
                </a:lnTo>
                <a:lnTo>
                  <a:pt x="234" y="160"/>
                </a:lnTo>
                <a:lnTo>
                  <a:pt x="255" y="174"/>
                </a:lnTo>
                <a:lnTo>
                  <a:pt x="275" y="186"/>
                </a:lnTo>
                <a:lnTo>
                  <a:pt x="294" y="198"/>
                </a:lnTo>
                <a:lnTo>
                  <a:pt x="313" y="208"/>
                </a:lnTo>
                <a:lnTo>
                  <a:pt x="330" y="217"/>
                </a:lnTo>
                <a:lnTo>
                  <a:pt x="345" y="225"/>
                </a:lnTo>
                <a:lnTo>
                  <a:pt x="361" y="231"/>
                </a:lnTo>
                <a:lnTo>
                  <a:pt x="373" y="236"/>
                </a:lnTo>
                <a:lnTo>
                  <a:pt x="385" y="240"/>
                </a:lnTo>
                <a:lnTo>
                  <a:pt x="398" y="245"/>
                </a:lnTo>
                <a:lnTo>
                  <a:pt x="409" y="248"/>
                </a:lnTo>
                <a:lnTo>
                  <a:pt x="418" y="253"/>
                </a:lnTo>
                <a:lnTo>
                  <a:pt x="427" y="256"/>
                </a:lnTo>
                <a:lnTo>
                  <a:pt x="435" y="259"/>
                </a:lnTo>
                <a:lnTo>
                  <a:pt x="443" y="263"/>
                </a:lnTo>
                <a:lnTo>
                  <a:pt x="449" y="267"/>
                </a:lnTo>
                <a:lnTo>
                  <a:pt x="455" y="268"/>
                </a:lnTo>
                <a:lnTo>
                  <a:pt x="460" y="271"/>
                </a:lnTo>
                <a:lnTo>
                  <a:pt x="464" y="274"/>
                </a:lnTo>
                <a:lnTo>
                  <a:pt x="467" y="276"/>
                </a:lnTo>
                <a:lnTo>
                  <a:pt x="470" y="277"/>
                </a:lnTo>
                <a:lnTo>
                  <a:pt x="472" y="279"/>
                </a:lnTo>
                <a:lnTo>
                  <a:pt x="474" y="280"/>
                </a:lnTo>
                <a:lnTo>
                  <a:pt x="474" y="282"/>
                </a:lnTo>
                <a:lnTo>
                  <a:pt x="474" y="285"/>
                </a:lnTo>
                <a:lnTo>
                  <a:pt x="470" y="288"/>
                </a:lnTo>
                <a:lnTo>
                  <a:pt x="467" y="291"/>
                </a:lnTo>
                <a:lnTo>
                  <a:pt x="464" y="293"/>
                </a:lnTo>
                <a:lnTo>
                  <a:pt x="458" y="294"/>
                </a:lnTo>
                <a:lnTo>
                  <a:pt x="452" y="298"/>
                </a:lnTo>
                <a:lnTo>
                  <a:pt x="446" y="299"/>
                </a:lnTo>
                <a:lnTo>
                  <a:pt x="438" y="301"/>
                </a:lnTo>
                <a:lnTo>
                  <a:pt x="416" y="304"/>
                </a:lnTo>
                <a:lnTo>
                  <a:pt x="396" y="307"/>
                </a:lnTo>
                <a:lnTo>
                  <a:pt x="373" y="308"/>
                </a:lnTo>
                <a:lnTo>
                  <a:pt x="362" y="310"/>
                </a:lnTo>
                <a:lnTo>
                  <a:pt x="351" y="310"/>
                </a:lnTo>
                <a:lnTo>
                  <a:pt x="339" y="310"/>
                </a:lnTo>
                <a:lnTo>
                  <a:pt x="328" y="308"/>
                </a:lnTo>
                <a:lnTo>
                  <a:pt x="319" y="308"/>
                </a:lnTo>
                <a:lnTo>
                  <a:pt x="308" y="307"/>
                </a:lnTo>
                <a:lnTo>
                  <a:pt x="299" y="305"/>
                </a:lnTo>
                <a:lnTo>
                  <a:pt x="291" y="304"/>
                </a:lnTo>
                <a:lnTo>
                  <a:pt x="274" y="301"/>
                </a:lnTo>
                <a:lnTo>
                  <a:pt x="265" y="298"/>
                </a:lnTo>
                <a:lnTo>
                  <a:pt x="255" y="294"/>
                </a:lnTo>
                <a:lnTo>
                  <a:pt x="248" y="290"/>
                </a:lnTo>
                <a:lnTo>
                  <a:pt x="238" y="284"/>
                </a:lnTo>
                <a:lnTo>
                  <a:pt x="229" y="276"/>
                </a:lnTo>
                <a:lnTo>
                  <a:pt x="220" y="267"/>
                </a:lnTo>
                <a:lnTo>
                  <a:pt x="210" y="256"/>
                </a:lnTo>
                <a:lnTo>
                  <a:pt x="200" y="245"/>
                </a:lnTo>
                <a:lnTo>
                  <a:pt x="195" y="239"/>
                </a:lnTo>
                <a:lnTo>
                  <a:pt x="187" y="231"/>
                </a:lnTo>
                <a:lnTo>
                  <a:pt x="181" y="222"/>
                </a:lnTo>
                <a:lnTo>
                  <a:pt x="172" y="212"/>
                </a:lnTo>
                <a:lnTo>
                  <a:pt x="162" y="202"/>
                </a:lnTo>
                <a:lnTo>
                  <a:pt x="152" y="189"/>
                </a:lnTo>
                <a:lnTo>
                  <a:pt x="141" y="177"/>
                </a:lnTo>
                <a:lnTo>
                  <a:pt x="128" y="161"/>
                </a:lnTo>
                <a:lnTo>
                  <a:pt x="116" y="147"/>
                </a:lnTo>
                <a:lnTo>
                  <a:pt x="102" y="130"/>
                </a:lnTo>
                <a:lnTo>
                  <a:pt x="87" y="113"/>
                </a:lnTo>
                <a:lnTo>
                  <a:pt x="71" y="95"/>
                </a:lnTo>
                <a:lnTo>
                  <a:pt x="54" y="75"/>
                </a:lnTo>
                <a:lnTo>
                  <a:pt x="37" y="55"/>
                </a:lnTo>
                <a:lnTo>
                  <a:pt x="18" y="33"/>
                </a:lnTo>
                <a:lnTo>
                  <a:pt x="0" y="10"/>
                </a:lnTo>
                <a:lnTo>
                  <a:pt x="11" y="5"/>
                </a:lnTo>
                <a:lnTo>
                  <a:pt x="23" y="0"/>
                </a:lnTo>
                <a:lnTo>
                  <a:pt x="23" y="0"/>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
        <p:nvSpPr>
          <p:cNvPr id="114" name="Freeform 85"/>
          <p:cNvSpPr/>
          <p:nvPr/>
        </p:nvSpPr>
        <p:spPr bwMode="auto">
          <a:xfrm>
            <a:off x="1804347" y="3216558"/>
            <a:ext cx="203836" cy="256211"/>
          </a:xfrm>
          <a:custGeom>
            <a:avLst/>
            <a:gdLst>
              <a:gd name="T0" fmla="*/ 0 w 124"/>
              <a:gd name="T1" fmla="*/ 0 h 157"/>
              <a:gd name="T2" fmla="*/ 9 w 124"/>
              <a:gd name="T3" fmla="*/ 3 h 157"/>
              <a:gd name="T4" fmla="*/ 19 w 124"/>
              <a:gd name="T5" fmla="*/ 6 h 157"/>
              <a:gd name="T6" fmla="*/ 26 w 124"/>
              <a:gd name="T7" fmla="*/ 10 h 157"/>
              <a:gd name="T8" fmla="*/ 34 w 124"/>
              <a:gd name="T9" fmla="*/ 13 h 157"/>
              <a:gd name="T10" fmla="*/ 42 w 124"/>
              <a:gd name="T11" fmla="*/ 16 h 157"/>
              <a:gd name="T12" fmla="*/ 50 w 124"/>
              <a:gd name="T13" fmla="*/ 17 h 157"/>
              <a:gd name="T14" fmla="*/ 56 w 124"/>
              <a:gd name="T15" fmla="*/ 20 h 157"/>
              <a:gd name="T16" fmla="*/ 64 w 124"/>
              <a:gd name="T17" fmla="*/ 23 h 157"/>
              <a:gd name="T18" fmla="*/ 74 w 124"/>
              <a:gd name="T19" fmla="*/ 30 h 157"/>
              <a:gd name="T20" fmla="*/ 85 w 124"/>
              <a:gd name="T21" fmla="*/ 36 h 157"/>
              <a:gd name="T22" fmla="*/ 93 w 124"/>
              <a:gd name="T23" fmla="*/ 42 h 157"/>
              <a:gd name="T24" fmla="*/ 101 w 124"/>
              <a:gd name="T25" fmla="*/ 47 h 157"/>
              <a:gd name="T26" fmla="*/ 105 w 124"/>
              <a:gd name="T27" fmla="*/ 54 h 157"/>
              <a:gd name="T28" fmla="*/ 110 w 124"/>
              <a:gd name="T29" fmla="*/ 62 h 157"/>
              <a:gd name="T30" fmla="*/ 115 w 124"/>
              <a:gd name="T31" fmla="*/ 70 h 157"/>
              <a:gd name="T32" fmla="*/ 118 w 124"/>
              <a:gd name="T33" fmla="*/ 78 h 157"/>
              <a:gd name="T34" fmla="*/ 119 w 124"/>
              <a:gd name="T35" fmla="*/ 85 h 157"/>
              <a:gd name="T36" fmla="*/ 122 w 124"/>
              <a:gd name="T37" fmla="*/ 95 h 157"/>
              <a:gd name="T38" fmla="*/ 122 w 124"/>
              <a:gd name="T39" fmla="*/ 102 h 157"/>
              <a:gd name="T40" fmla="*/ 124 w 124"/>
              <a:gd name="T41" fmla="*/ 112 h 157"/>
              <a:gd name="T42" fmla="*/ 124 w 124"/>
              <a:gd name="T43" fmla="*/ 119 h 157"/>
              <a:gd name="T44" fmla="*/ 124 w 124"/>
              <a:gd name="T45" fmla="*/ 127 h 157"/>
              <a:gd name="T46" fmla="*/ 124 w 124"/>
              <a:gd name="T47" fmla="*/ 133 h 157"/>
              <a:gd name="T48" fmla="*/ 122 w 124"/>
              <a:gd name="T49" fmla="*/ 140 h 157"/>
              <a:gd name="T50" fmla="*/ 122 w 124"/>
              <a:gd name="T51" fmla="*/ 144 h 157"/>
              <a:gd name="T52" fmla="*/ 122 w 124"/>
              <a:gd name="T53" fmla="*/ 147 h 157"/>
              <a:gd name="T54" fmla="*/ 121 w 124"/>
              <a:gd name="T55" fmla="*/ 150 h 157"/>
              <a:gd name="T56" fmla="*/ 119 w 124"/>
              <a:gd name="T57" fmla="*/ 153 h 157"/>
              <a:gd name="T58" fmla="*/ 118 w 124"/>
              <a:gd name="T59" fmla="*/ 155 h 157"/>
              <a:gd name="T60" fmla="*/ 115 w 124"/>
              <a:gd name="T61" fmla="*/ 157 h 157"/>
              <a:gd name="T62" fmla="*/ 112 w 124"/>
              <a:gd name="T63" fmla="*/ 157 h 157"/>
              <a:gd name="T64" fmla="*/ 107 w 124"/>
              <a:gd name="T65" fmla="*/ 157 h 157"/>
              <a:gd name="T66" fmla="*/ 102 w 124"/>
              <a:gd name="T67" fmla="*/ 155 h 157"/>
              <a:gd name="T68" fmla="*/ 98 w 124"/>
              <a:gd name="T69" fmla="*/ 153 h 157"/>
              <a:gd name="T70" fmla="*/ 93 w 124"/>
              <a:gd name="T71" fmla="*/ 152 h 157"/>
              <a:gd name="T72" fmla="*/ 87 w 124"/>
              <a:gd name="T73" fmla="*/ 149 h 157"/>
              <a:gd name="T74" fmla="*/ 81 w 124"/>
              <a:gd name="T75" fmla="*/ 144 h 157"/>
              <a:gd name="T76" fmla="*/ 73 w 124"/>
              <a:gd name="T77" fmla="*/ 140 h 157"/>
              <a:gd name="T78" fmla="*/ 67 w 124"/>
              <a:gd name="T79" fmla="*/ 133 h 157"/>
              <a:gd name="T80" fmla="*/ 60 w 124"/>
              <a:gd name="T81" fmla="*/ 126 h 157"/>
              <a:gd name="T82" fmla="*/ 53 w 124"/>
              <a:gd name="T83" fmla="*/ 116 h 157"/>
              <a:gd name="T84" fmla="*/ 46 w 124"/>
              <a:gd name="T85" fmla="*/ 107 h 157"/>
              <a:gd name="T86" fmla="*/ 39 w 124"/>
              <a:gd name="T87" fmla="*/ 96 h 157"/>
              <a:gd name="T88" fmla="*/ 33 w 124"/>
              <a:gd name="T89" fmla="*/ 84 h 157"/>
              <a:gd name="T90" fmla="*/ 25 w 124"/>
              <a:gd name="T91" fmla="*/ 71 h 157"/>
              <a:gd name="T92" fmla="*/ 19 w 124"/>
              <a:gd name="T93" fmla="*/ 61 h 157"/>
              <a:gd name="T94" fmla="*/ 12 w 124"/>
              <a:gd name="T95" fmla="*/ 50 h 157"/>
              <a:gd name="T96" fmla="*/ 8 w 124"/>
              <a:gd name="T97" fmla="*/ 39 h 157"/>
              <a:gd name="T98" fmla="*/ 5 w 124"/>
              <a:gd name="T99" fmla="*/ 28 h 157"/>
              <a:gd name="T100" fmla="*/ 2 w 124"/>
              <a:gd name="T101" fmla="*/ 19 h 157"/>
              <a:gd name="T102" fmla="*/ 2 w 124"/>
              <a:gd name="T103" fmla="*/ 10 h 157"/>
              <a:gd name="T104" fmla="*/ 0 w 124"/>
              <a:gd name="T105" fmla="*/ 0 h 157"/>
              <a:gd name="T106" fmla="*/ 0 w 124"/>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 h="157">
                <a:moveTo>
                  <a:pt x="0" y="0"/>
                </a:moveTo>
                <a:lnTo>
                  <a:pt x="9" y="3"/>
                </a:lnTo>
                <a:lnTo>
                  <a:pt x="19" y="6"/>
                </a:lnTo>
                <a:lnTo>
                  <a:pt x="26" y="10"/>
                </a:lnTo>
                <a:lnTo>
                  <a:pt x="34" y="13"/>
                </a:lnTo>
                <a:lnTo>
                  <a:pt x="42" y="16"/>
                </a:lnTo>
                <a:lnTo>
                  <a:pt x="50" y="17"/>
                </a:lnTo>
                <a:lnTo>
                  <a:pt x="56" y="20"/>
                </a:lnTo>
                <a:lnTo>
                  <a:pt x="64" y="23"/>
                </a:lnTo>
                <a:lnTo>
                  <a:pt x="74" y="30"/>
                </a:lnTo>
                <a:lnTo>
                  <a:pt x="85" y="36"/>
                </a:lnTo>
                <a:lnTo>
                  <a:pt x="93" y="42"/>
                </a:lnTo>
                <a:lnTo>
                  <a:pt x="101" y="47"/>
                </a:lnTo>
                <a:lnTo>
                  <a:pt x="105" y="54"/>
                </a:lnTo>
                <a:lnTo>
                  <a:pt x="110" y="62"/>
                </a:lnTo>
                <a:lnTo>
                  <a:pt x="115" y="70"/>
                </a:lnTo>
                <a:lnTo>
                  <a:pt x="118" y="78"/>
                </a:lnTo>
                <a:lnTo>
                  <a:pt x="119" y="85"/>
                </a:lnTo>
                <a:lnTo>
                  <a:pt x="122" y="95"/>
                </a:lnTo>
                <a:lnTo>
                  <a:pt x="122" y="102"/>
                </a:lnTo>
                <a:lnTo>
                  <a:pt x="124" y="112"/>
                </a:lnTo>
                <a:lnTo>
                  <a:pt x="124" y="119"/>
                </a:lnTo>
                <a:lnTo>
                  <a:pt x="124" y="127"/>
                </a:lnTo>
                <a:lnTo>
                  <a:pt x="124" y="133"/>
                </a:lnTo>
                <a:lnTo>
                  <a:pt x="122" y="140"/>
                </a:lnTo>
                <a:lnTo>
                  <a:pt x="122" y="144"/>
                </a:lnTo>
                <a:lnTo>
                  <a:pt x="122" y="147"/>
                </a:lnTo>
                <a:lnTo>
                  <a:pt x="121" y="150"/>
                </a:lnTo>
                <a:lnTo>
                  <a:pt x="119" y="153"/>
                </a:lnTo>
                <a:lnTo>
                  <a:pt x="118" y="155"/>
                </a:lnTo>
                <a:lnTo>
                  <a:pt x="115" y="157"/>
                </a:lnTo>
                <a:lnTo>
                  <a:pt x="112" y="157"/>
                </a:lnTo>
                <a:lnTo>
                  <a:pt x="107" y="157"/>
                </a:lnTo>
                <a:lnTo>
                  <a:pt x="102" y="155"/>
                </a:lnTo>
                <a:lnTo>
                  <a:pt x="98" y="153"/>
                </a:lnTo>
                <a:lnTo>
                  <a:pt x="93" y="152"/>
                </a:lnTo>
                <a:lnTo>
                  <a:pt x="87" y="149"/>
                </a:lnTo>
                <a:lnTo>
                  <a:pt x="81" y="144"/>
                </a:lnTo>
                <a:lnTo>
                  <a:pt x="73" y="140"/>
                </a:lnTo>
                <a:lnTo>
                  <a:pt x="67" y="133"/>
                </a:lnTo>
                <a:lnTo>
                  <a:pt x="60" y="126"/>
                </a:lnTo>
                <a:lnTo>
                  <a:pt x="53" y="116"/>
                </a:lnTo>
                <a:lnTo>
                  <a:pt x="46" y="107"/>
                </a:lnTo>
                <a:lnTo>
                  <a:pt x="39" y="96"/>
                </a:lnTo>
                <a:lnTo>
                  <a:pt x="33" y="84"/>
                </a:lnTo>
                <a:lnTo>
                  <a:pt x="25" y="71"/>
                </a:lnTo>
                <a:lnTo>
                  <a:pt x="19" y="61"/>
                </a:lnTo>
                <a:lnTo>
                  <a:pt x="12" y="50"/>
                </a:lnTo>
                <a:lnTo>
                  <a:pt x="8" y="39"/>
                </a:lnTo>
                <a:lnTo>
                  <a:pt x="5" y="28"/>
                </a:lnTo>
                <a:lnTo>
                  <a:pt x="2" y="19"/>
                </a:lnTo>
                <a:lnTo>
                  <a:pt x="2" y="10"/>
                </a:lnTo>
                <a:lnTo>
                  <a:pt x="0" y="0"/>
                </a:lnTo>
                <a:lnTo>
                  <a:pt x="0" y="0"/>
                </a:lnTo>
              </a:path>
            </a:pathLst>
          </a:custGeom>
          <a:solidFill>
            <a:srgbClr val="FF0000"/>
          </a:solidFill>
          <a:ln w="14288">
            <a:solidFill>
              <a:srgbClr val="FF0000"/>
            </a:solidFill>
            <a:prstDash val="solid"/>
            <a:round/>
          </a:ln>
        </p:spPr>
        <p:txBody>
          <a:bodyPr vert="horz" wrap="square" lIns="91440" tIns="45720" rIns="91440" bIns="45720" numCol="1" anchor="t" anchorCtr="0" compatLnSpc="1"/>
          <a:lstStyle/>
          <a:p>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wipe(left)">
                                      <p:cBhvr>
                                        <p:cTn id="7" dur="500"/>
                                        <p:tgtEl>
                                          <p:spTgt spid="9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wipe(up)">
                                      <p:cBhvr>
                                        <p:cTn id="12" dur="500"/>
                                        <p:tgtEl>
                                          <p:spTgt spid="9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3"/>
                                        </p:tgtEl>
                                        <p:attrNameLst>
                                          <p:attrName>style.visibility</p:attrName>
                                        </p:attrNameLst>
                                      </p:cBhvr>
                                      <p:to>
                                        <p:strVal val="visible"/>
                                      </p:to>
                                    </p:set>
                                    <p:animEffect transition="in" filter="wipe(left)">
                                      <p:cBhvr>
                                        <p:cTn id="17" dur="500"/>
                                        <p:tgtEl>
                                          <p:spTgt spid="83"/>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80"/>
                                        </p:tgtEl>
                                        <p:attrNameLst>
                                          <p:attrName>style.visibility</p:attrName>
                                        </p:attrNameLst>
                                      </p:cBhvr>
                                      <p:to>
                                        <p:strVal val="visible"/>
                                      </p:to>
                                    </p:set>
                                    <p:animEffect transition="in" filter="wipe(up)">
                                      <p:cBhvr>
                                        <p:cTn id="21" dur="500"/>
                                        <p:tgtEl>
                                          <p:spTgt spid="8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left)">
                                      <p:cBhvr>
                                        <p:cTn id="26" dur="500"/>
                                        <p:tgtEl>
                                          <p:spTgt spid="8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2"/>
                                        </p:tgtEl>
                                        <p:attrNameLst>
                                          <p:attrName>style.visibility</p:attrName>
                                        </p:attrNameLst>
                                      </p:cBhvr>
                                      <p:to>
                                        <p:strVal val="visible"/>
                                      </p:to>
                                    </p:set>
                                    <p:animEffect transition="in" filter="wipe(left)">
                                      <p:cBhvr>
                                        <p:cTn id="31" dur="500"/>
                                        <p:tgtEl>
                                          <p:spTgt spid="82"/>
                                        </p:tgtEl>
                                      </p:cBhvr>
                                    </p:animEffect>
                                  </p:childTnLst>
                                </p:cTn>
                              </p:par>
                            </p:childTnLst>
                          </p:cTn>
                        </p:par>
                        <p:par>
                          <p:cTn id="32" fill="hold">
                            <p:stCondLst>
                              <p:cond delay="5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1000"/>
                            </p:stCondLst>
                            <p:childTnLst>
                              <p:par>
                                <p:cTn id="37" presetID="22" presetClass="entr" presetSubtype="2"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wipe(right)">
                                      <p:cBhvr>
                                        <p:cTn id="39" dur="500"/>
                                        <p:tgtEl>
                                          <p:spTgt spid="8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90"/>
                                        </p:tgtEl>
                                        <p:attrNameLst>
                                          <p:attrName>style.visibility</p:attrName>
                                        </p:attrNameLst>
                                      </p:cBhvr>
                                      <p:to>
                                        <p:strVal val="visible"/>
                                      </p:to>
                                    </p:set>
                                    <p:animEffect transition="in" filter="wipe(up)">
                                      <p:cBhvr>
                                        <p:cTn id="44" dur="500"/>
                                        <p:tgtEl>
                                          <p:spTgt spid="90"/>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wipe(left)">
                                      <p:cBhvr>
                                        <p:cTn id="49" dur="500"/>
                                        <p:tgtEl>
                                          <p:spTgt spid="7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wipe(left)">
                                      <p:cBhvr>
                                        <p:cTn id="54" dur="500"/>
                                        <p:tgtEl>
                                          <p:spTgt spid="81"/>
                                        </p:tgtEl>
                                      </p:cBhvr>
                                    </p:animEffect>
                                  </p:childTnLst>
                                </p:cTn>
                              </p:par>
                            </p:childTnLst>
                          </p:cTn>
                        </p:par>
                        <p:par>
                          <p:cTn id="55" fill="hold">
                            <p:stCondLst>
                              <p:cond delay="500"/>
                            </p:stCondLst>
                            <p:childTnLst>
                              <p:par>
                                <p:cTn id="56" presetID="22" presetClass="entr" presetSubtype="1"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wipe(up)">
                                      <p:cBhvr>
                                        <p:cTn id="58" dur="500"/>
                                        <p:tgtEl>
                                          <p:spTgt spid="79"/>
                                        </p:tgtEl>
                                      </p:cBhvr>
                                    </p:animEffect>
                                  </p:childTnLst>
                                </p:cTn>
                              </p:par>
                            </p:childTnLst>
                          </p:cTn>
                        </p:par>
                        <p:par>
                          <p:cTn id="59" fill="hold">
                            <p:stCondLst>
                              <p:cond delay="1000"/>
                            </p:stCondLst>
                            <p:childTnLst>
                              <p:par>
                                <p:cTn id="60" presetID="22" presetClass="entr" presetSubtype="2" fill="hold" grpId="0" nodeType="after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wipe(right)">
                                      <p:cBhvr>
                                        <p:cTn id="62" dur="500"/>
                                        <p:tgtEl>
                                          <p:spTgt spid="8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wipe(left)">
                                      <p:cBhvr>
                                        <p:cTn id="72" dur="500"/>
                                        <p:tgtEl>
                                          <p:spTgt spid="7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114"/>
                                        </p:tgtEl>
                                        <p:attrNameLst>
                                          <p:attrName>style.visibility</p:attrName>
                                        </p:attrNameLst>
                                      </p:cBhvr>
                                      <p:to>
                                        <p:strVal val="visible"/>
                                      </p:to>
                                    </p:set>
                                    <p:animEffect transition="in" filter="wipe(up)">
                                      <p:cBhvr>
                                        <p:cTn id="77" dur="500"/>
                                        <p:tgtEl>
                                          <p:spTgt spid="11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2" fill="hold" grpId="0" nodeType="clickEffect">
                                  <p:stCondLst>
                                    <p:cond delay="0"/>
                                  </p:stCondLst>
                                  <p:childTnLst>
                                    <p:set>
                                      <p:cBhvr>
                                        <p:cTn id="81" dur="1" fill="hold">
                                          <p:stCondLst>
                                            <p:cond delay="0"/>
                                          </p:stCondLst>
                                        </p:cTn>
                                        <p:tgtEl>
                                          <p:spTgt spid="103"/>
                                        </p:tgtEl>
                                        <p:attrNameLst>
                                          <p:attrName>style.visibility</p:attrName>
                                        </p:attrNameLst>
                                      </p:cBhvr>
                                      <p:to>
                                        <p:strVal val="visible"/>
                                      </p:to>
                                    </p:set>
                                    <p:animEffect transition="in" filter="wipe(right)">
                                      <p:cBhvr>
                                        <p:cTn id="82" dur="500"/>
                                        <p:tgtEl>
                                          <p:spTgt spid="103"/>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102"/>
                                        </p:tgtEl>
                                        <p:attrNameLst>
                                          <p:attrName>style.visibility</p:attrName>
                                        </p:attrNameLst>
                                      </p:cBhvr>
                                      <p:to>
                                        <p:strVal val="visible"/>
                                      </p:to>
                                    </p:set>
                                    <p:animEffect transition="in" filter="wipe(up)">
                                      <p:cBhvr>
                                        <p:cTn id="87" dur="500"/>
                                        <p:tgtEl>
                                          <p:spTgt spid="102"/>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104"/>
                                        </p:tgtEl>
                                        <p:attrNameLst>
                                          <p:attrName>style.visibility</p:attrName>
                                        </p:attrNameLst>
                                      </p:cBhvr>
                                      <p:to>
                                        <p:strVal val="visible"/>
                                      </p:to>
                                    </p:set>
                                    <p:animEffect transition="in" filter="wipe(up)">
                                      <p:cBhvr>
                                        <p:cTn id="92" dur="500"/>
                                        <p:tgtEl>
                                          <p:spTgt spid="104"/>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107"/>
                                        </p:tgtEl>
                                        <p:attrNameLst>
                                          <p:attrName>style.visibility</p:attrName>
                                        </p:attrNameLst>
                                      </p:cBhvr>
                                      <p:to>
                                        <p:strVal val="visible"/>
                                      </p:to>
                                    </p:set>
                                    <p:animEffect transition="in" filter="wipe(left)">
                                      <p:cBhvr>
                                        <p:cTn id="97" dur="500"/>
                                        <p:tgtEl>
                                          <p:spTgt spid="107"/>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105"/>
                                        </p:tgtEl>
                                        <p:attrNameLst>
                                          <p:attrName>style.visibility</p:attrName>
                                        </p:attrNameLst>
                                      </p:cBhvr>
                                      <p:to>
                                        <p:strVal val="visible"/>
                                      </p:to>
                                    </p:set>
                                    <p:animEffect transition="in" filter="wipe(up)">
                                      <p:cBhvr>
                                        <p:cTn id="102" dur="500"/>
                                        <p:tgtEl>
                                          <p:spTgt spid="105"/>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106"/>
                                        </p:tgtEl>
                                        <p:attrNameLst>
                                          <p:attrName>style.visibility</p:attrName>
                                        </p:attrNameLst>
                                      </p:cBhvr>
                                      <p:to>
                                        <p:strVal val="visible"/>
                                      </p:to>
                                    </p:set>
                                    <p:animEffect transition="in" filter="wipe(up)">
                                      <p:cBhvr>
                                        <p:cTn id="107" dur="500"/>
                                        <p:tgtEl>
                                          <p:spTgt spid="106"/>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108"/>
                                        </p:tgtEl>
                                        <p:attrNameLst>
                                          <p:attrName>style.visibility</p:attrName>
                                        </p:attrNameLst>
                                      </p:cBhvr>
                                      <p:to>
                                        <p:strVal val="visible"/>
                                      </p:to>
                                    </p:set>
                                    <p:animEffect transition="in" filter="wipe(left)">
                                      <p:cBhvr>
                                        <p:cTn id="112" dur="500"/>
                                        <p:tgtEl>
                                          <p:spTgt spid="108"/>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109"/>
                                        </p:tgtEl>
                                        <p:attrNameLst>
                                          <p:attrName>style.visibility</p:attrName>
                                        </p:attrNameLst>
                                      </p:cBhvr>
                                      <p:to>
                                        <p:strVal val="visible"/>
                                      </p:to>
                                    </p:set>
                                    <p:animEffect transition="in" filter="wipe(left)">
                                      <p:cBhvr>
                                        <p:cTn id="117" dur="500"/>
                                        <p:tgtEl>
                                          <p:spTgt spid="109"/>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110"/>
                                        </p:tgtEl>
                                        <p:attrNameLst>
                                          <p:attrName>style.visibility</p:attrName>
                                        </p:attrNameLst>
                                      </p:cBhvr>
                                      <p:to>
                                        <p:strVal val="visible"/>
                                      </p:to>
                                    </p:set>
                                    <p:animEffect transition="in" filter="wipe(left)">
                                      <p:cBhvr>
                                        <p:cTn id="122" dur="500"/>
                                        <p:tgtEl>
                                          <p:spTgt spid="110"/>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1" fill="hold" grpId="0" nodeType="clickEffect">
                                  <p:stCondLst>
                                    <p:cond delay="0"/>
                                  </p:stCondLst>
                                  <p:childTnLst>
                                    <p:set>
                                      <p:cBhvr>
                                        <p:cTn id="126" dur="1" fill="hold">
                                          <p:stCondLst>
                                            <p:cond delay="0"/>
                                          </p:stCondLst>
                                        </p:cTn>
                                        <p:tgtEl>
                                          <p:spTgt spid="111"/>
                                        </p:tgtEl>
                                        <p:attrNameLst>
                                          <p:attrName>style.visibility</p:attrName>
                                        </p:attrNameLst>
                                      </p:cBhvr>
                                      <p:to>
                                        <p:strVal val="visible"/>
                                      </p:to>
                                    </p:set>
                                    <p:animEffect transition="in" filter="wipe(up)">
                                      <p:cBhvr>
                                        <p:cTn id="127" dur="500"/>
                                        <p:tgtEl>
                                          <p:spTgt spid="111"/>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1" fill="hold" grpId="0" nodeType="clickEffect">
                                  <p:stCondLst>
                                    <p:cond delay="0"/>
                                  </p:stCondLst>
                                  <p:childTnLst>
                                    <p:set>
                                      <p:cBhvr>
                                        <p:cTn id="131" dur="1" fill="hold">
                                          <p:stCondLst>
                                            <p:cond delay="0"/>
                                          </p:stCondLst>
                                        </p:cTn>
                                        <p:tgtEl>
                                          <p:spTgt spid="112"/>
                                        </p:tgtEl>
                                        <p:attrNameLst>
                                          <p:attrName>style.visibility</p:attrName>
                                        </p:attrNameLst>
                                      </p:cBhvr>
                                      <p:to>
                                        <p:strVal val="visible"/>
                                      </p:to>
                                    </p:set>
                                    <p:animEffect transition="in" filter="wipe(up)">
                                      <p:cBhvr>
                                        <p:cTn id="132" dur="500"/>
                                        <p:tgtEl>
                                          <p:spTgt spid="112"/>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113"/>
                                        </p:tgtEl>
                                        <p:attrNameLst>
                                          <p:attrName>style.visibility</p:attrName>
                                        </p:attrNameLst>
                                      </p:cBhvr>
                                      <p:to>
                                        <p:strVal val="visible"/>
                                      </p:to>
                                    </p:set>
                                    <p:animEffect transition="in" filter="wipe(left)">
                                      <p:cBhvr>
                                        <p:cTn id="137"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8" grpId="0" animBg="1"/>
      <p:bldP spid="89" grpId="0" animBg="1"/>
      <p:bldP spid="90" grpId="0" animBg="1"/>
      <p:bldP spid="91" grpId="0" animBg="1"/>
      <p:bldP spid="92"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4"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25"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27"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12" name="对角圆角矩形 11"/>
          <p:cNvSpPr/>
          <p:nvPr/>
        </p:nvSpPr>
        <p:spPr>
          <a:xfrm>
            <a:off x="1142975" y="166992"/>
            <a:ext cx="2852961"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书写提示</a:t>
            </a:r>
            <a:endParaRPr lang="en-US" altLang="zh-CN" sz="4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4" name="文本框 8"/>
          <p:cNvSpPr txBox="1">
            <a:spLocks noChangeArrowheads="1"/>
          </p:cNvSpPr>
          <p:nvPr/>
        </p:nvSpPr>
        <p:spPr bwMode="auto">
          <a:xfrm>
            <a:off x="2915816" y="2276872"/>
            <a:ext cx="3528392" cy="355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20000"/>
              </a:lnSpc>
            </a:pPr>
            <a:r>
              <a:rPr lang="zh-CN" altLang="en-US" sz="3200" b="1" dirty="0">
                <a:solidFill>
                  <a:srgbClr val="7030A0"/>
                </a:solidFill>
                <a:latin typeface="楷体" panose="02010609060101010101" pitchFamily="49" charset="-122"/>
                <a:ea typeface="楷体" panose="02010609060101010101" pitchFamily="49" charset="-122"/>
              </a:rPr>
              <a:t>撇捺在中如鸟翅，</a:t>
            </a:r>
            <a:endParaRPr lang="en-US" altLang="zh-CN" sz="3200" b="1" dirty="0">
              <a:solidFill>
                <a:srgbClr val="7030A0"/>
              </a:solidFill>
              <a:latin typeface="楷体" panose="02010609060101010101" pitchFamily="49" charset="-122"/>
              <a:ea typeface="楷体" panose="02010609060101010101" pitchFamily="49" charset="-122"/>
            </a:endParaRPr>
          </a:p>
          <a:p>
            <a:pPr algn="just">
              <a:lnSpc>
                <a:spcPct val="120000"/>
              </a:lnSpc>
            </a:pPr>
            <a:r>
              <a:rPr lang="zh-CN" altLang="en-US" sz="3200" b="1" dirty="0">
                <a:solidFill>
                  <a:srgbClr val="7030A0"/>
                </a:solidFill>
                <a:latin typeface="楷体" panose="02010609060101010101" pitchFamily="49" charset="-122"/>
                <a:ea typeface="楷体" panose="02010609060101010101" pitchFamily="49" charset="-122"/>
              </a:rPr>
              <a:t>左右舒展要大度。</a:t>
            </a:r>
            <a:endParaRPr lang="en-US" altLang="zh-CN" sz="3200" b="1" dirty="0">
              <a:solidFill>
                <a:srgbClr val="7030A0"/>
              </a:solidFill>
              <a:latin typeface="楷体" panose="02010609060101010101" pitchFamily="49" charset="-122"/>
              <a:ea typeface="楷体" panose="02010609060101010101" pitchFamily="49" charset="-122"/>
            </a:endParaRPr>
          </a:p>
          <a:p>
            <a:pPr algn="just">
              <a:lnSpc>
                <a:spcPct val="120000"/>
              </a:lnSpc>
            </a:pPr>
            <a:r>
              <a:rPr lang="zh-CN" altLang="en-US" sz="3200" b="1" dirty="0">
                <a:solidFill>
                  <a:srgbClr val="7030A0"/>
                </a:solidFill>
                <a:latin typeface="楷体" panose="02010609060101010101" pitchFamily="49" charset="-122"/>
                <a:ea typeface="楷体" panose="02010609060101010101" pitchFamily="49" charset="-122"/>
              </a:rPr>
              <a:t>撇捺在上如小伞，</a:t>
            </a:r>
            <a:endParaRPr lang="en-US" altLang="zh-CN" sz="3200" b="1" dirty="0">
              <a:solidFill>
                <a:srgbClr val="7030A0"/>
              </a:solidFill>
              <a:latin typeface="楷体" panose="02010609060101010101" pitchFamily="49" charset="-122"/>
              <a:ea typeface="楷体" panose="02010609060101010101" pitchFamily="49" charset="-122"/>
            </a:endParaRPr>
          </a:p>
          <a:p>
            <a:pPr algn="just">
              <a:lnSpc>
                <a:spcPct val="120000"/>
              </a:lnSpc>
            </a:pPr>
            <a:r>
              <a:rPr lang="zh-CN" altLang="en-US" sz="3200" b="1" dirty="0">
                <a:solidFill>
                  <a:srgbClr val="7030A0"/>
                </a:solidFill>
                <a:latin typeface="楷体" panose="02010609060101010101" pitchFamily="49" charset="-122"/>
                <a:ea typeface="楷体" panose="02010609060101010101" pitchFamily="49" charset="-122"/>
              </a:rPr>
              <a:t>左低右高让下部。</a:t>
            </a:r>
            <a:endParaRPr lang="en-US" altLang="zh-CN" sz="3200" b="1" dirty="0">
              <a:solidFill>
                <a:srgbClr val="7030A0"/>
              </a:solidFill>
              <a:latin typeface="楷体" panose="02010609060101010101" pitchFamily="49" charset="-122"/>
              <a:ea typeface="楷体" panose="02010609060101010101" pitchFamily="49" charset="-122"/>
            </a:endParaRPr>
          </a:p>
          <a:p>
            <a:pPr algn="just">
              <a:lnSpc>
                <a:spcPct val="120000"/>
              </a:lnSpc>
            </a:pPr>
            <a:r>
              <a:rPr lang="zh-CN" altLang="en-US" sz="3200" b="1" dirty="0">
                <a:solidFill>
                  <a:srgbClr val="7030A0"/>
                </a:solidFill>
                <a:latin typeface="楷体" panose="02010609060101010101" pitchFamily="49" charset="-122"/>
                <a:ea typeface="楷体" panose="02010609060101010101" pitchFamily="49" charset="-122"/>
              </a:rPr>
              <a:t>撇捺在下如支架，</a:t>
            </a:r>
            <a:endParaRPr lang="en-US" altLang="zh-CN" sz="3200" b="1" dirty="0">
              <a:solidFill>
                <a:srgbClr val="7030A0"/>
              </a:solidFill>
              <a:latin typeface="楷体" panose="02010609060101010101" pitchFamily="49" charset="-122"/>
              <a:ea typeface="楷体" panose="02010609060101010101" pitchFamily="49" charset="-122"/>
            </a:endParaRPr>
          </a:p>
          <a:p>
            <a:pPr algn="just">
              <a:lnSpc>
                <a:spcPct val="120000"/>
              </a:lnSpc>
            </a:pPr>
            <a:r>
              <a:rPr lang="zh-CN" altLang="en-US" sz="3200" b="1" dirty="0">
                <a:solidFill>
                  <a:srgbClr val="7030A0"/>
                </a:solidFill>
                <a:latin typeface="楷体" panose="02010609060101010101" pitchFamily="49" charset="-122"/>
                <a:ea typeface="楷体" panose="02010609060101010101" pitchFamily="49" charset="-122"/>
              </a:rPr>
              <a:t>左右持平求稳固。</a:t>
            </a:r>
            <a:endParaRPr lang="en-US" altLang="zh-CN" sz="3200" dirty="0">
              <a:solidFill>
                <a:srgbClr val="7030A0"/>
              </a:solidFill>
              <a:latin typeface="楷体" panose="02010609060101010101" pitchFamily="49" charset="-122"/>
              <a:ea typeface="楷体" panose="02010609060101010101" pitchFamily="49" charset="-122"/>
              <a:cs typeface="汉语拼音" panose="020B0604020202020204" pitchFamily="34" charset="0"/>
            </a:endParaRPr>
          </a:p>
        </p:txBody>
      </p:sp>
      <p:grpSp>
        <p:nvGrpSpPr>
          <p:cNvPr id="7" name="组合 6"/>
          <p:cNvGrpSpPr/>
          <p:nvPr/>
        </p:nvGrpSpPr>
        <p:grpSpPr>
          <a:xfrm>
            <a:off x="0" y="1268760"/>
            <a:ext cx="3057247" cy="792088"/>
            <a:chOff x="0" y="1268760"/>
            <a:chExt cx="3057247" cy="792088"/>
          </a:xfrm>
        </p:grpSpPr>
        <p:sp>
          <p:nvSpPr>
            <p:cNvPr id="3" name="矩形 2"/>
            <p:cNvSpPr/>
            <p:nvPr/>
          </p:nvSpPr>
          <p:spPr>
            <a:xfrm>
              <a:off x="0" y="1268760"/>
              <a:ext cx="3057247" cy="584775"/>
            </a:xfrm>
            <a:prstGeom prst="rect">
              <a:avLst/>
            </a:prstGeom>
            <a:solidFill>
              <a:srgbClr val="92D050"/>
            </a:solidFill>
            <a:effectLst>
              <a:outerShdw blurRad="50800" dist="38100" algn="l" rotWithShape="0">
                <a:prstClr val="black">
                  <a:alpha val="40000"/>
                </a:prstClr>
              </a:outerShdw>
            </a:effectLst>
          </p:spPr>
          <p:txBody>
            <a:bodyPr wrap="none">
              <a:spAutoFit/>
            </a:bodyPr>
            <a:lstStyle/>
            <a:p>
              <a:r>
                <a:rPr lang="zh-CN" altLang="en-US" sz="3200" b="1" dirty="0">
                  <a:latin typeface="楷体" panose="02010609060101010101" pitchFamily="49" charset="-122"/>
                  <a:ea typeface="楷体" panose="02010609060101010101" pitchFamily="49" charset="-122"/>
                </a:rPr>
                <a:t>撇捺书写小口诀</a:t>
              </a:r>
              <a:endParaRPr lang="zh-CN" altLang="en-US" sz="3200" b="1" dirty="0">
                <a:latin typeface="楷体" panose="02010609060101010101" pitchFamily="49" charset="-122"/>
                <a:ea typeface="楷体" panose="02010609060101010101" pitchFamily="49" charset="-122"/>
              </a:endParaRPr>
            </a:p>
          </p:txBody>
        </p:sp>
        <p:sp>
          <p:nvSpPr>
            <p:cNvPr id="6" name="直角三角形 5"/>
            <p:cNvSpPr/>
            <p:nvPr/>
          </p:nvSpPr>
          <p:spPr>
            <a:xfrm rot="5400000" flipV="1">
              <a:off x="-18256" y="1863080"/>
              <a:ext cx="216024" cy="179512"/>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6591326" y="5023879"/>
            <a:ext cx="1113416" cy="1819834"/>
            <a:chOff x="5836357" y="4560894"/>
            <a:chExt cx="1327930" cy="2056092"/>
          </a:xfrm>
        </p:grpSpPr>
        <p:pic>
          <p:nvPicPr>
            <p:cNvPr id="93" name="图片 5"/>
            <p:cNvPicPr>
              <a:picLocks noChangeAspect="1"/>
            </p:cNvPicPr>
            <p:nvPr/>
          </p:nvPicPr>
          <p:blipFill rotWithShape="1">
            <a:blip r:embed="rId6"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94"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95" name="Picture 3"/>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755576" y="5277941"/>
            <a:ext cx="1365272" cy="1528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5076" y="1089910"/>
            <a:ext cx="978663" cy="743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701122" y="1312312"/>
            <a:ext cx="7608624" cy="891540"/>
          </a:xfrm>
          <a:prstGeom prst="rect">
            <a:avLst/>
          </a:prstGeom>
        </p:spPr>
        <p:txBody>
          <a:bodyPr wrap="square">
            <a:spAutoFit/>
          </a:bodyPr>
          <a:lstStyle/>
          <a:p>
            <a:r>
              <a:rPr lang="zh-CN" altLang="en-US" sz="2600" b="1" dirty="0">
                <a:latin typeface="楷体" panose="02010609060101010101" pitchFamily="49" charset="-122"/>
                <a:ea typeface="楷体" panose="02010609060101010101" pitchFamily="49" charset="-122"/>
              </a:rPr>
              <a:t>    读书时，我会画出写得好的语句，记录在摘抄本上。</a:t>
            </a:r>
            <a:endParaRPr lang="zh-CN" altLang="en-US" sz="2600" b="1" dirty="0">
              <a:latin typeface="楷体" panose="02010609060101010101" pitchFamily="49" charset="-122"/>
              <a:ea typeface="楷体" panose="02010609060101010101" pitchFamily="49" charset="-122"/>
            </a:endParaRPr>
          </a:p>
        </p:txBody>
      </p:sp>
      <p:pic>
        <p:nvPicPr>
          <p:cNvPr id="24" name="图片 9"/>
          <p:cNvPicPr>
            <a:picLocks noChangeAspect="1"/>
          </p:cNvPicPr>
          <p:nvPr/>
        </p:nvPicPr>
        <p:blipFill>
          <a:blip r:embed="rId3" cstate="print"/>
          <a:srcRect r="72971"/>
          <a:stretch>
            <a:fillRect/>
          </a:stretch>
        </p:blipFill>
        <p:spPr bwMode="auto">
          <a:xfrm>
            <a:off x="2411760" y="6086475"/>
            <a:ext cx="1624013" cy="1543050"/>
          </a:xfrm>
          <a:prstGeom prst="rect">
            <a:avLst/>
          </a:prstGeom>
          <a:noFill/>
          <a:ln w="9525">
            <a:noFill/>
            <a:miter lim="800000"/>
            <a:headEnd/>
            <a:tailEnd/>
          </a:ln>
        </p:spPr>
      </p:pic>
      <p:pic>
        <p:nvPicPr>
          <p:cNvPr id="25"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sp>
        <p:nvSpPr>
          <p:cNvPr id="12" name="对角圆角矩形 11"/>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交流平台</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grpSp>
        <p:nvGrpSpPr>
          <p:cNvPr id="7" name="组合 6"/>
          <p:cNvGrpSpPr/>
          <p:nvPr/>
        </p:nvGrpSpPr>
        <p:grpSpPr>
          <a:xfrm>
            <a:off x="777875" y="5053330"/>
            <a:ext cx="6835140" cy="1330325"/>
            <a:chOff x="698500" y="3429000"/>
            <a:chExt cx="5536778" cy="1224136"/>
          </a:xfrm>
        </p:grpSpPr>
        <p:sp>
          <p:nvSpPr>
            <p:cNvPr id="5" name="圆角矩形标注 4"/>
            <p:cNvSpPr/>
            <p:nvPr/>
          </p:nvSpPr>
          <p:spPr>
            <a:xfrm>
              <a:off x="713966" y="3429000"/>
              <a:ext cx="5521203" cy="1224136"/>
            </a:xfrm>
            <a:prstGeom prst="wedgeRoundRectCallout">
              <a:avLst>
                <a:gd name="adj1" fmla="val 54147"/>
                <a:gd name="adj2" fmla="val 37112"/>
                <a:gd name="adj3" fmla="val 16667"/>
              </a:avLst>
            </a:prstGeom>
            <a:solidFill>
              <a:srgbClr val="08C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98500" y="3429000"/>
              <a:ext cx="5536778" cy="1189479"/>
            </a:xfrm>
            <a:prstGeom prst="rect">
              <a:avLst/>
            </a:prstGeom>
          </p:spPr>
          <p:txBody>
            <a:bodyPr wrap="square">
              <a:spAutoFit/>
            </a:bodyPr>
            <a:lstStyle/>
            <a:p>
              <a:r>
                <a:rPr lang="zh-CN" altLang="en-US" sz="2600" dirty="0">
                  <a:latin typeface="楷体" panose="02010609060101010101" pitchFamily="49" charset="-122"/>
                  <a:ea typeface="楷体" panose="02010609060101010101" pitchFamily="49" charset="-122"/>
                </a:rPr>
                <a:t>    这段话运用拟人的修辞方法，生动形象地写出了秋天丰收的景象。</a:t>
              </a:r>
              <a:r>
                <a:rPr lang="en-US" altLang="zh-CN" sz="2600" dirty="0">
                  <a:latin typeface="楷体" panose="02010609060101010101" pitchFamily="49" charset="-122"/>
                  <a:ea typeface="楷体" panose="02010609060101010101" pitchFamily="49" charset="-122"/>
                </a:rPr>
                <a:t>“</a:t>
              </a:r>
              <a:r>
                <a:rPr lang="zh-CN" altLang="en-US" sz="2600" dirty="0">
                  <a:latin typeface="楷体" panose="02010609060101010101" pitchFamily="49" charset="-122"/>
                  <a:ea typeface="楷体" panose="02010609060101010101" pitchFamily="49" charset="-122"/>
                </a:rPr>
                <a:t>躲</a:t>
              </a:r>
              <a:r>
                <a:rPr lang="en-US" altLang="zh-CN" sz="2600" dirty="0">
                  <a:latin typeface="楷体" panose="02010609060101010101" pitchFamily="49" charset="-122"/>
                  <a:ea typeface="楷体" panose="02010609060101010101" pitchFamily="49" charset="-122"/>
                </a:rPr>
                <a:t>”</a:t>
              </a:r>
              <a:r>
                <a:rPr lang="zh-CN" altLang="en-US" sz="2600" dirty="0">
                  <a:latin typeface="楷体" panose="02010609060101010101" pitchFamily="49" charset="-122"/>
                  <a:ea typeface="楷体" panose="02010609060101010101" pitchFamily="49" charset="-122"/>
                </a:rPr>
                <a:t>字用得极为传神。</a:t>
              </a:r>
              <a:endParaRPr lang="zh-CN" altLang="en-US" sz="2600" dirty="0">
                <a:latin typeface="楷体" panose="02010609060101010101" pitchFamily="49" charset="-122"/>
                <a:ea typeface="楷体" panose="02010609060101010101" pitchFamily="49" charset="-122"/>
              </a:endParaRPr>
            </a:p>
          </p:txBody>
        </p:sp>
      </p:grpSp>
      <p:grpSp>
        <p:nvGrpSpPr>
          <p:cNvPr id="14" name="组合 13"/>
          <p:cNvGrpSpPr/>
          <p:nvPr/>
        </p:nvGrpSpPr>
        <p:grpSpPr>
          <a:xfrm>
            <a:off x="7812360" y="4941168"/>
            <a:ext cx="1331640" cy="1881594"/>
            <a:chOff x="5836357" y="4560894"/>
            <a:chExt cx="1327930" cy="2056092"/>
          </a:xfrm>
        </p:grpSpPr>
        <p:pic>
          <p:nvPicPr>
            <p:cNvPr id="15" name="图片 5"/>
            <p:cNvPicPr>
              <a:picLocks noChangeAspect="1"/>
            </p:cNvPicPr>
            <p:nvPr/>
          </p:nvPicPr>
          <p:blipFill rotWithShape="1">
            <a:blip r:embed="rId6"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6"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 name="组合 2"/>
          <p:cNvGrpSpPr/>
          <p:nvPr/>
        </p:nvGrpSpPr>
        <p:grpSpPr>
          <a:xfrm>
            <a:off x="1685925" y="2032000"/>
            <a:ext cx="5974715" cy="2793365"/>
            <a:chOff x="2073" y="2792"/>
            <a:chExt cx="11421" cy="4763"/>
          </a:xfrm>
        </p:grpSpPr>
        <p:sp>
          <p:nvSpPr>
            <p:cNvPr id="4" name="竖卷形 3"/>
            <p:cNvSpPr/>
            <p:nvPr/>
          </p:nvSpPr>
          <p:spPr>
            <a:xfrm>
              <a:off x="2073" y="2792"/>
              <a:ext cx="11421" cy="4763"/>
            </a:xfrm>
            <a:prstGeom prst="verticalScroll">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91" y="3567"/>
              <a:ext cx="9587" cy="3357"/>
            </a:xfrm>
            <a:prstGeom prst="rect">
              <a:avLst/>
            </a:prstGeom>
          </p:spPr>
          <p:txBody>
            <a:bodyPr wrap="square">
              <a:spAutoFit/>
            </a:bodyPr>
            <a:lstStyle/>
            <a:p>
              <a:pPr algn="just"/>
              <a:r>
                <a:rPr lang="zh-CN" altLang="en-US" sz="2600" dirty="0">
                  <a:solidFill>
                    <a:prstClr val="black"/>
                  </a:solidFill>
                  <a:latin typeface="楷体" panose="02010609060101010101" pitchFamily="49" charset="-122"/>
                  <a:ea typeface="楷体" panose="02010609060101010101" pitchFamily="49" charset="-122"/>
                </a:rPr>
                <a:t>   </a:t>
              </a:r>
              <a:r>
                <a:rPr lang="zh-CN" altLang="en-US" sz="2600" dirty="0">
                  <a:solidFill>
                    <a:schemeClr val="accent5">
                      <a:lumMod val="75000"/>
                    </a:schemeClr>
                  </a:solidFill>
                  <a:latin typeface="楷体" panose="02010609060101010101" pitchFamily="49" charset="-122"/>
                  <a:ea typeface="楷体" panose="02010609060101010101" pitchFamily="49" charset="-122"/>
                </a:rPr>
                <a:t> </a:t>
              </a:r>
              <a:r>
                <a:rPr lang="zh-CN" sz="2400" u="sng" dirty="0">
                  <a:solidFill>
                    <a:srgbClr val="0000FF"/>
                  </a:solidFill>
                  <a:latin typeface="楷体" panose="02010609060101010101" pitchFamily="49" charset="-122"/>
                  <a:ea typeface="楷体" panose="02010609060101010101" pitchFamily="49" charset="-122"/>
                </a:rPr>
                <a:t>秋天的雨，藏着好</a:t>
              </a:r>
              <a:r>
                <a:rPr lang="zh-CN" altLang="en-US" sz="2400" u="sng" dirty="0">
                  <a:solidFill>
                    <a:srgbClr val="0000FF"/>
                  </a:solidFill>
                  <a:latin typeface="楷体" panose="02010609060101010101" pitchFamily="49" charset="-122"/>
                  <a:ea typeface="楷体" panose="02010609060101010101" pitchFamily="49" charset="-122"/>
                </a:rPr>
                <a:t>闻</a:t>
              </a:r>
              <a:r>
                <a:rPr lang="zh-CN" sz="2400" u="sng" dirty="0">
                  <a:solidFill>
                    <a:srgbClr val="0000FF"/>
                  </a:solidFill>
                  <a:latin typeface="楷体" panose="02010609060101010101" pitchFamily="49" charset="-122"/>
                  <a:ea typeface="楷体" panose="02010609060101010101" pitchFamily="49" charset="-122"/>
                </a:rPr>
                <a:t>的气味。梨香香的，菠萝甜甜的，还有苹果、句子，好多好多香甜的气味，都躲在小雨滴里呢！小朋友的脚，常被那香味勾住。</a:t>
              </a:r>
              <a:endParaRPr lang="zh-CN" sz="2400" u="sng" dirty="0">
                <a:solidFill>
                  <a:srgbClr val="0000FF"/>
                </a:solidFill>
                <a:latin typeface="楷体" panose="02010609060101010101" pitchFamily="49" charset="-122"/>
                <a:ea typeface="楷体" panose="02010609060101010101" pitchFamily="49" charset="-122"/>
              </a:endParaRPr>
            </a:p>
          </p:txBody>
        </p:sp>
      </p:gr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7" name="椭圆 16"/>
          <p:cNvSpPr/>
          <p:nvPr/>
        </p:nvSpPr>
        <p:spPr>
          <a:xfrm>
            <a:off x="143287" y="1318925"/>
            <a:ext cx="8856984" cy="525658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2" name="图片 9"/>
          <p:cNvPicPr>
            <a:picLocks noChangeAspect="1"/>
          </p:cNvPicPr>
          <p:nvPr/>
        </p:nvPicPr>
        <p:blipFill>
          <a:blip r:embed="rId3" cstate="print"/>
          <a:srcRect r="72971"/>
          <a:stretch>
            <a:fillRect/>
          </a:stretch>
        </p:blipFill>
        <p:spPr bwMode="auto">
          <a:xfrm flipH="1">
            <a:off x="7668344" y="5902324"/>
            <a:ext cx="1624013" cy="1543050"/>
          </a:xfrm>
          <a:prstGeom prst="rect">
            <a:avLst/>
          </a:prstGeom>
          <a:noFill/>
          <a:ln w="9525">
            <a:noFill/>
            <a:miter lim="800000"/>
            <a:headEnd/>
            <a:tailEnd/>
          </a:ln>
        </p:spPr>
      </p:pic>
      <p:pic>
        <p:nvPicPr>
          <p:cNvPr id="83" name="图片 12"/>
          <p:cNvPicPr>
            <a:picLocks noChangeAspect="1"/>
          </p:cNvPicPr>
          <p:nvPr/>
        </p:nvPicPr>
        <p:blipFill>
          <a:blip r:embed="rId4" cstate="print"/>
          <a:srcRect r="72971"/>
          <a:stretch>
            <a:fillRect/>
          </a:stretch>
        </p:blipFill>
        <p:spPr bwMode="auto">
          <a:xfrm>
            <a:off x="0" y="6003041"/>
            <a:ext cx="1265237" cy="1200150"/>
          </a:xfrm>
          <a:prstGeom prst="rect">
            <a:avLst/>
          </a:prstGeom>
          <a:noFill/>
          <a:ln w="9525">
            <a:noFill/>
            <a:miter lim="800000"/>
            <a:headEnd/>
            <a:tailEnd/>
          </a:ln>
        </p:spPr>
      </p:pic>
      <p:pic>
        <p:nvPicPr>
          <p:cNvPr id="84" name="图片 7"/>
          <p:cNvPicPr>
            <a:picLocks noChangeAspect="1"/>
          </p:cNvPicPr>
          <p:nvPr/>
        </p:nvPicPr>
        <p:blipFill>
          <a:blip r:embed="rId5" cstate="print"/>
          <a:srcRect/>
          <a:stretch>
            <a:fillRect/>
          </a:stretch>
        </p:blipFill>
        <p:spPr bwMode="auto">
          <a:xfrm flipH="1">
            <a:off x="7038429" y="6372929"/>
            <a:ext cx="539750" cy="460375"/>
          </a:xfrm>
          <a:prstGeom prst="rect">
            <a:avLst/>
          </a:prstGeom>
          <a:noFill/>
          <a:ln w="9525">
            <a:noFill/>
            <a:miter lim="800000"/>
            <a:headEnd/>
            <a:tailEnd/>
          </a:ln>
        </p:spPr>
      </p:pic>
      <p:pic>
        <p:nvPicPr>
          <p:cNvPr id="85" name="图片 84"/>
          <p:cNvPicPr>
            <a:picLocks noChangeAspect="1"/>
          </p:cNvPicPr>
          <p:nvPr/>
        </p:nvPicPr>
        <p:blipFill>
          <a:blip r:embed="rId3" cstate="print"/>
          <a:srcRect r="72971"/>
          <a:stretch>
            <a:fillRect/>
          </a:stretch>
        </p:blipFill>
        <p:spPr bwMode="auto">
          <a:xfrm>
            <a:off x="6583324" y="6041420"/>
            <a:ext cx="1624013" cy="1543050"/>
          </a:xfrm>
          <a:prstGeom prst="rect">
            <a:avLst/>
          </a:prstGeom>
          <a:noFill/>
          <a:ln w="9525">
            <a:noFill/>
            <a:miter lim="800000"/>
            <a:headEnd/>
            <a:tailEnd/>
          </a:ln>
        </p:spPr>
      </p:pic>
      <p:pic>
        <p:nvPicPr>
          <p:cNvPr id="86"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87"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pic>
        <p:nvPicPr>
          <p:cNvPr id="88" name="图片 8"/>
          <p:cNvPicPr>
            <a:picLocks noChangeAspect="1"/>
          </p:cNvPicPr>
          <p:nvPr/>
        </p:nvPicPr>
        <p:blipFill>
          <a:blip r:embed="rId6" cstate="print"/>
          <a:srcRect/>
          <a:stretch>
            <a:fillRect/>
          </a:stretch>
        </p:blipFill>
        <p:spPr bwMode="auto">
          <a:xfrm>
            <a:off x="8172400" y="6343650"/>
            <a:ext cx="720725" cy="477838"/>
          </a:xfrm>
          <a:prstGeom prst="rect">
            <a:avLst/>
          </a:prstGeom>
          <a:noFill/>
          <a:ln w="9525">
            <a:noFill/>
            <a:miter lim="800000"/>
            <a:headEnd/>
            <a:tailEnd/>
          </a:ln>
        </p:spPr>
      </p:pic>
      <p:pic>
        <p:nvPicPr>
          <p:cNvPr id="93" name="图片 12"/>
          <p:cNvPicPr>
            <a:picLocks noChangeAspect="1"/>
          </p:cNvPicPr>
          <p:nvPr/>
        </p:nvPicPr>
        <p:blipFill>
          <a:blip r:embed="rId4" cstate="print"/>
          <a:srcRect r="72971"/>
          <a:stretch>
            <a:fillRect/>
          </a:stretch>
        </p:blipFill>
        <p:spPr bwMode="auto">
          <a:xfrm>
            <a:off x="683729" y="6156325"/>
            <a:ext cx="1265237" cy="1200150"/>
          </a:xfrm>
          <a:prstGeom prst="rect">
            <a:avLst/>
          </a:prstGeom>
          <a:noFill/>
          <a:ln w="9525">
            <a:noFill/>
            <a:miter lim="800000"/>
            <a:headEnd/>
            <a:tailEnd/>
          </a:ln>
        </p:spPr>
      </p:pic>
      <p:pic>
        <p:nvPicPr>
          <p:cNvPr id="94" name="图片 7"/>
          <p:cNvPicPr>
            <a:picLocks noChangeAspect="1"/>
          </p:cNvPicPr>
          <p:nvPr/>
        </p:nvPicPr>
        <p:blipFill>
          <a:blip r:embed="rId5" cstate="print"/>
          <a:srcRect/>
          <a:stretch>
            <a:fillRect/>
          </a:stretch>
        </p:blipFill>
        <p:spPr bwMode="auto">
          <a:xfrm>
            <a:off x="158750" y="6296025"/>
            <a:ext cx="539750" cy="460375"/>
          </a:xfrm>
          <a:prstGeom prst="rect">
            <a:avLst/>
          </a:prstGeom>
          <a:noFill/>
          <a:ln w="9525">
            <a:noFill/>
            <a:miter lim="800000"/>
            <a:headEnd/>
            <a:tailEnd/>
          </a:ln>
        </p:spPr>
      </p:pic>
      <p:pic>
        <p:nvPicPr>
          <p:cNvPr id="95" name="图片 8"/>
          <p:cNvPicPr>
            <a:picLocks noChangeAspect="1"/>
          </p:cNvPicPr>
          <p:nvPr/>
        </p:nvPicPr>
        <p:blipFill>
          <a:blip r:embed="rId6" cstate="print"/>
          <a:srcRect/>
          <a:stretch>
            <a:fillRect/>
          </a:stretch>
        </p:blipFill>
        <p:spPr bwMode="auto">
          <a:xfrm>
            <a:off x="8028061" y="6365875"/>
            <a:ext cx="720725" cy="477838"/>
          </a:xfrm>
          <a:prstGeom prst="rect">
            <a:avLst/>
          </a:prstGeom>
          <a:noFill/>
          <a:ln w="9525">
            <a:noFill/>
            <a:miter lim="800000"/>
            <a:headEnd/>
            <a:tailEnd/>
          </a:ln>
        </p:spPr>
      </p:pic>
      <p:sp>
        <p:nvSpPr>
          <p:cNvPr id="20" name="对角圆角矩形 19"/>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日积月累</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8" name="椭圆 17"/>
          <p:cNvSpPr/>
          <p:nvPr/>
        </p:nvSpPr>
        <p:spPr>
          <a:xfrm>
            <a:off x="143287" y="1318925"/>
            <a:ext cx="8856984" cy="5256584"/>
          </a:xfrm>
          <a:prstGeom prst="ellipse">
            <a:avLst/>
          </a:prstGeom>
          <a:solidFill>
            <a:schemeClr val="bg1">
              <a:alpha val="56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3"/>
          <p:cNvSpPr txBox="1">
            <a:spLocks noChangeArrowheads="1"/>
          </p:cNvSpPr>
          <p:nvPr/>
        </p:nvSpPr>
        <p:spPr bwMode="auto">
          <a:xfrm>
            <a:off x="1142792" y="1340768"/>
            <a:ext cx="6624736" cy="3908762"/>
          </a:xfrm>
          <a:prstGeom prst="rect">
            <a:avLst/>
          </a:prstGeom>
          <a:noFill/>
          <a:ln w="9525">
            <a:noFill/>
            <a:miter lim="800000"/>
          </a:ln>
        </p:spPr>
        <p:txBody>
          <a:bodyPr wrap="square">
            <a:spAutoFit/>
          </a:bodyPr>
          <a:lstStyle>
            <a:defPPr>
              <a:defRPr lang="zh-CN"/>
            </a:defPPr>
            <a:lvl1pPr algn="ctr">
              <a:defRPr sz="2800" b="1">
                <a:latin typeface="楷体" panose="02010609060101010101" pitchFamily="49" charset="-122"/>
                <a:ea typeface="楷体" panose="02010609060101010101" pitchFamily="49" charset="-122"/>
              </a:defRPr>
            </a:lvl1pPr>
          </a:lstStyle>
          <a:p>
            <a:pPr>
              <a:lnSpc>
                <a:spcPct val="150000"/>
              </a:lnSpc>
            </a:pPr>
            <a:r>
              <a:rPr lang="zh-CN" altLang="en-US" sz="4800" dirty="0">
                <a:solidFill>
                  <a:srgbClr val="0000FF"/>
                </a:solidFill>
              </a:rPr>
              <a:t>采莲曲</a:t>
            </a:r>
            <a:endParaRPr lang="en-US" altLang="zh-CN" sz="4800" dirty="0">
              <a:solidFill>
                <a:srgbClr val="0000FF"/>
              </a:solidFill>
            </a:endParaRPr>
          </a:p>
          <a:p>
            <a:pPr>
              <a:lnSpc>
                <a:spcPct val="150000"/>
              </a:lnSpc>
            </a:pPr>
            <a:r>
              <a:rPr lang="zh-CN" altLang="zh-CN" sz="3200" dirty="0">
                <a:solidFill>
                  <a:srgbClr val="0000FF"/>
                </a:solidFill>
              </a:rPr>
              <a:t>唐</a:t>
            </a:r>
            <a:r>
              <a:rPr lang="en-US" altLang="zh-CN" sz="3200" dirty="0">
                <a:solidFill>
                  <a:srgbClr val="0000FF"/>
                </a:solidFill>
              </a:rPr>
              <a:t>  </a:t>
            </a:r>
            <a:r>
              <a:rPr lang="zh-CN" altLang="zh-CN" sz="3200" dirty="0">
                <a:solidFill>
                  <a:srgbClr val="0000FF"/>
                </a:solidFill>
              </a:rPr>
              <a:t>王昌龄</a:t>
            </a:r>
            <a:endParaRPr lang="zh-CN" altLang="zh-CN" sz="3200" dirty="0">
              <a:solidFill>
                <a:srgbClr val="0000FF"/>
              </a:solidFill>
            </a:endParaRPr>
          </a:p>
          <a:p>
            <a:pPr algn="l">
              <a:lnSpc>
                <a:spcPct val="200000"/>
              </a:lnSpc>
            </a:pPr>
            <a:r>
              <a:rPr lang="zh-CN" altLang="zh-CN" sz="3200" dirty="0">
                <a:solidFill>
                  <a:srgbClr val="0000FF"/>
                </a:solidFill>
              </a:rPr>
              <a:t>荷叶罗裙一色裁，芙蓉向脸两边开。   乱入池中看不见，闻歌始觉有人来。　</a:t>
            </a:r>
            <a:endParaRPr lang="zh-CN" altLang="zh-CN" sz="3200" dirty="0">
              <a:solidFill>
                <a:srgbClr val="0000FF"/>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82" name="图片 9"/>
          <p:cNvPicPr>
            <a:picLocks noChangeAspect="1"/>
          </p:cNvPicPr>
          <p:nvPr/>
        </p:nvPicPr>
        <p:blipFill>
          <a:blip r:embed="rId2" cstate="print"/>
          <a:srcRect r="72971"/>
          <a:stretch>
            <a:fillRect/>
          </a:stretch>
        </p:blipFill>
        <p:spPr bwMode="auto">
          <a:xfrm flipH="1">
            <a:off x="7668344" y="5902324"/>
            <a:ext cx="1624013" cy="1543050"/>
          </a:xfrm>
          <a:prstGeom prst="rect">
            <a:avLst/>
          </a:prstGeom>
          <a:noFill/>
          <a:ln w="9525">
            <a:noFill/>
            <a:miter lim="800000"/>
            <a:headEnd/>
            <a:tailEnd/>
          </a:ln>
        </p:spPr>
      </p:pic>
      <p:pic>
        <p:nvPicPr>
          <p:cNvPr id="83" name="图片 12"/>
          <p:cNvPicPr>
            <a:picLocks noChangeAspect="1"/>
          </p:cNvPicPr>
          <p:nvPr/>
        </p:nvPicPr>
        <p:blipFill>
          <a:blip r:embed="rId3" cstate="print"/>
          <a:srcRect r="72971"/>
          <a:stretch>
            <a:fillRect/>
          </a:stretch>
        </p:blipFill>
        <p:spPr bwMode="auto">
          <a:xfrm>
            <a:off x="0" y="6003041"/>
            <a:ext cx="1265237" cy="1200150"/>
          </a:xfrm>
          <a:prstGeom prst="rect">
            <a:avLst/>
          </a:prstGeom>
          <a:noFill/>
          <a:ln w="9525">
            <a:noFill/>
            <a:miter lim="800000"/>
            <a:headEnd/>
            <a:tailEnd/>
          </a:ln>
        </p:spPr>
      </p:pic>
      <p:pic>
        <p:nvPicPr>
          <p:cNvPr id="84" name="图片 7"/>
          <p:cNvPicPr>
            <a:picLocks noChangeAspect="1"/>
          </p:cNvPicPr>
          <p:nvPr/>
        </p:nvPicPr>
        <p:blipFill>
          <a:blip r:embed="rId4" cstate="print"/>
          <a:srcRect/>
          <a:stretch>
            <a:fillRect/>
          </a:stretch>
        </p:blipFill>
        <p:spPr bwMode="auto">
          <a:xfrm flipH="1">
            <a:off x="7038429" y="6372929"/>
            <a:ext cx="539750" cy="460375"/>
          </a:xfrm>
          <a:prstGeom prst="rect">
            <a:avLst/>
          </a:prstGeom>
          <a:noFill/>
          <a:ln w="9525">
            <a:noFill/>
            <a:miter lim="800000"/>
            <a:headEnd/>
            <a:tailEnd/>
          </a:ln>
        </p:spPr>
      </p:pic>
      <p:pic>
        <p:nvPicPr>
          <p:cNvPr id="85" name="图片 84"/>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86"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87"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88"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pic>
        <p:nvPicPr>
          <p:cNvPr id="93"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9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95"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20" name="对角圆角矩形 19"/>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日积月累</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7" name="圆角矩形 16"/>
          <p:cNvSpPr/>
          <p:nvPr/>
        </p:nvSpPr>
        <p:spPr>
          <a:xfrm>
            <a:off x="395536" y="1844824"/>
            <a:ext cx="8064896" cy="3528392"/>
          </a:xfrm>
          <a:prstGeom prst="roundRect">
            <a:avLst/>
          </a:prstGeom>
          <a:noFill/>
          <a:ln>
            <a:noFill/>
          </a:ln>
          <a:extLst>
            <a:ext uri="{909E8E84-426E-40DD-AFC4-6F175D3DCCD1}">
              <a14:hiddenFill xmlns:a14="http://schemas.microsoft.com/office/drawing/2010/main">
                <a:solidFill>
                  <a:schemeClr val="accent3">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3"/>
          <p:cNvSpPr txBox="1">
            <a:spLocks noChangeArrowheads="1"/>
          </p:cNvSpPr>
          <p:nvPr/>
        </p:nvSpPr>
        <p:spPr bwMode="auto">
          <a:xfrm>
            <a:off x="2915816" y="1916832"/>
            <a:ext cx="5184576" cy="3869055"/>
          </a:xfrm>
          <a:prstGeom prst="rect">
            <a:avLst/>
          </a:prstGeom>
          <a:noFill/>
          <a:ln w="9525">
            <a:noFill/>
            <a:miter lim="800000"/>
          </a:ln>
        </p:spPr>
        <p:txBody>
          <a:bodyPr wrap="square">
            <a:spAutoFit/>
          </a:bodyPr>
          <a:lstStyle/>
          <a:p>
            <a:pPr>
              <a:lnSpc>
                <a:spcPct val="150000"/>
              </a:lnSpc>
            </a:pPr>
            <a:r>
              <a:rPr lang="zh-CN" altLang="en-US" sz="2800" b="1" dirty="0">
                <a:solidFill>
                  <a:srgbClr val="0000FF"/>
                </a:solidFill>
                <a:latin typeface="楷体" panose="02010609060101010101" pitchFamily="49" charset="-122"/>
                <a:ea typeface="楷体" panose="02010609060101010101" pitchFamily="49" charset="-122"/>
              </a:rPr>
              <a:t>作者介绍： </a:t>
            </a:r>
            <a:endParaRPr lang="en-US" altLang="zh-CN" sz="2800" b="1" dirty="0">
              <a:solidFill>
                <a:srgbClr val="0000FF"/>
              </a:solidFill>
              <a:latin typeface="楷体" panose="02010609060101010101" pitchFamily="49" charset="-122"/>
              <a:ea typeface="楷体" panose="02010609060101010101" pitchFamily="49" charset="-122"/>
            </a:endParaRPr>
          </a:p>
          <a:p>
            <a:pPr algn="just" eaLnBrk="1" hangingPunct="1">
              <a:lnSpc>
                <a:spcPct val="130000"/>
              </a:lnSpc>
              <a:spcBef>
                <a:spcPts val="1200"/>
              </a:spcBef>
            </a:pPr>
            <a:r>
              <a:rPr sz="2800" b="1" dirty="0">
                <a:latin typeface="楷体" panose="02010609060101010101" pitchFamily="49" charset="-122"/>
                <a:ea typeface="楷体" panose="02010609060101010101" pitchFamily="49" charset="-122"/>
              </a:rPr>
              <a:t>王昌龄（公元698-756年）字少伯，盛唐著名边塞诗人，后人誉为“七绝圣手”。存诗一百七十余首，作品有《王昌龄集》</a:t>
            </a:r>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a:p>
            <a:pPr algn="just">
              <a:lnSpc>
                <a:spcPct val="150000"/>
              </a:lnSpc>
            </a:pPr>
            <a:r>
              <a:rPr lang="zh-CN" altLang="en-US" sz="3200" b="1" dirty="0">
                <a:latin typeface="楷体" panose="02010609060101010101" pitchFamily="49" charset="-122"/>
                <a:ea typeface="楷体" panose="02010609060101010101" pitchFamily="49" charset="-122"/>
              </a:rPr>
              <a:t> </a:t>
            </a:r>
            <a:endParaRPr lang="zh-CN" altLang="en-US" sz="3200" b="1" dirty="0">
              <a:latin typeface="楷体" panose="02010609060101010101" pitchFamily="49" charset="-122"/>
              <a:ea typeface="楷体" panose="02010609060101010101" pitchFamily="49" charset="-122"/>
            </a:endParaRPr>
          </a:p>
        </p:txBody>
      </p:sp>
      <p:sp>
        <p:nvSpPr>
          <p:cNvPr id="21" name="圆角矩形 20"/>
          <p:cNvSpPr/>
          <p:nvPr/>
        </p:nvSpPr>
        <p:spPr>
          <a:xfrm>
            <a:off x="395536" y="1844824"/>
            <a:ext cx="2520280" cy="3528392"/>
          </a:xfrm>
          <a:prstGeom prst="round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4" presetClass="entr" presetSubtype="0" accel="10000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strVal val="#ppt_w*0.05"/>
                                          </p:val>
                                        </p:tav>
                                        <p:tav tm="100000">
                                          <p:val>
                                            <p:strVal val="#ppt_w"/>
                                          </p:val>
                                        </p:tav>
                                      </p:tavLst>
                                    </p:anim>
                                    <p:anim calcmode="lin" valueType="num">
                                      <p:cBhvr>
                                        <p:cTn id="14" dur="500" fill="hold"/>
                                        <p:tgtEl>
                                          <p:spTgt spid="18"/>
                                        </p:tgtEl>
                                        <p:attrNameLst>
                                          <p:attrName>ppt_h</p:attrName>
                                        </p:attrNameLst>
                                      </p:cBhvr>
                                      <p:tavLst>
                                        <p:tav tm="0">
                                          <p:val>
                                            <p:strVal val="#ppt_h"/>
                                          </p:val>
                                        </p:tav>
                                        <p:tav tm="100000">
                                          <p:val>
                                            <p:strVal val="#ppt_h"/>
                                          </p:val>
                                        </p:tav>
                                      </p:tavLst>
                                    </p:anim>
                                    <p:anim calcmode="lin" valueType="num">
                                      <p:cBhvr>
                                        <p:cTn id="15" dur="500" fill="hold"/>
                                        <p:tgtEl>
                                          <p:spTgt spid="18"/>
                                        </p:tgtEl>
                                        <p:attrNameLst>
                                          <p:attrName>ppt_x</p:attrName>
                                        </p:attrNameLst>
                                      </p:cBhvr>
                                      <p:tavLst>
                                        <p:tav tm="0">
                                          <p:val>
                                            <p:strVal val="#ppt_x-.2"/>
                                          </p:val>
                                        </p:tav>
                                        <p:tav tm="100000">
                                          <p:val>
                                            <p:strVal val="#ppt_x"/>
                                          </p:val>
                                        </p:tav>
                                      </p:tavLst>
                                    </p:anim>
                                    <p:anim calcmode="lin" valueType="num">
                                      <p:cBhvr>
                                        <p:cTn id="16" dur="500" fill="hold"/>
                                        <p:tgtEl>
                                          <p:spTgt spid="18"/>
                                        </p:tgtEl>
                                        <p:attrNameLst>
                                          <p:attrName>ppt_y</p:attrName>
                                        </p:attrNameLst>
                                      </p:cBhvr>
                                      <p:tavLst>
                                        <p:tav tm="0">
                                          <p:val>
                                            <p:strVal val="#ppt_y"/>
                                          </p:val>
                                        </p:tav>
                                        <p:tav tm="100000">
                                          <p:val>
                                            <p:strVal val="#ppt_y"/>
                                          </p:val>
                                        </p:tav>
                                      </p:tavLst>
                                    </p:anim>
                                    <p:animEffect transition="in" filter="fade">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82" name="图片 9"/>
          <p:cNvPicPr>
            <a:picLocks noChangeAspect="1"/>
          </p:cNvPicPr>
          <p:nvPr/>
        </p:nvPicPr>
        <p:blipFill>
          <a:blip r:embed="rId2" cstate="print"/>
          <a:srcRect r="72971"/>
          <a:stretch>
            <a:fillRect/>
          </a:stretch>
        </p:blipFill>
        <p:spPr bwMode="auto">
          <a:xfrm flipH="1">
            <a:off x="7668344" y="5902324"/>
            <a:ext cx="1624013" cy="1543050"/>
          </a:xfrm>
          <a:prstGeom prst="rect">
            <a:avLst/>
          </a:prstGeom>
          <a:noFill/>
          <a:ln w="9525">
            <a:noFill/>
            <a:miter lim="800000"/>
            <a:headEnd/>
            <a:tailEnd/>
          </a:ln>
        </p:spPr>
      </p:pic>
      <p:pic>
        <p:nvPicPr>
          <p:cNvPr id="83" name="图片 12"/>
          <p:cNvPicPr>
            <a:picLocks noChangeAspect="1"/>
          </p:cNvPicPr>
          <p:nvPr/>
        </p:nvPicPr>
        <p:blipFill>
          <a:blip r:embed="rId3" cstate="print"/>
          <a:srcRect r="72971"/>
          <a:stretch>
            <a:fillRect/>
          </a:stretch>
        </p:blipFill>
        <p:spPr bwMode="auto">
          <a:xfrm>
            <a:off x="0" y="6003041"/>
            <a:ext cx="1265237" cy="1200150"/>
          </a:xfrm>
          <a:prstGeom prst="rect">
            <a:avLst/>
          </a:prstGeom>
          <a:noFill/>
          <a:ln w="9525">
            <a:noFill/>
            <a:miter lim="800000"/>
            <a:headEnd/>
            <a:tailEnd/>
          </a:ln>
        </p:spPr>
      </p:pic>
      <p:pic>
        <p:nvPicPr>
          <p:cNvPr id="84" name="图片 7"/>
          <p:cNvPicPr>
            <a:picLocks noChangeAspect="1"/>
          </p:cNvPicPr>
          <p:nvPr/>
        </p:nvPicPr>
        <p:blipFill>
          <a:blip r:embed="rId4" cstate="print"/>
          <a:srcRect/>
          <a:stretch>
            <a:fillRect/>
          </a:stretch>
        </p:blipFill>
        <p:spPr bwMode="auto">
          <a:xfrm flipH="1">
            <a:off x="7038429" y="6372929"/>
            <a:ext cx="539750" cy="460375"/>
          </a:xfrm>
          <a:prstGeom prst="rect">
            <a:avLst/>
          </a:prstGeom>
          <a:noFill/>
          <a:ln w="9525">
            <a:noFill/>
            <a:miter lim="800000"/>
            <a:headEnd/>
            <a:tailEnd/>
          </a:ln>
        </p:spPr>
      </p:pic>
      <p:pic>
        <p:nvPicPr>
          <p:cNvPr id="85" name="图片 84"/>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86"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87"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88"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pic>
        <p:nvPicPr>
          <p:cNvPr id="93"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9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95"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20" name="对角圆角矩形 19"/>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日积月累</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7" name="圆角矩形 16"/>
          <p:cNvSpPr/>
          <p:nvPr/>
        </p:nvSpPr>
        <p:spPr>
          <a:xfrm>
            <a:off x="395536" y="1844824"/>
            <a:ext cx="8064896" cy="3528392"/>
          </a:xfrm>
          <a:prstGeom prst="roundRect">
            <a:avLst/>
          </a:prstGeom>
          <a:noFill/>
          <a:ln>
            <a:noFill/>
          </a:ln>
          <a:extLst>
            <a:ext uri="{909E8E84-426E-40DD-AFC4-6F175D3DCCD1}">
              <a14:hiddenFill xmlns:a14="http://schemas.microsoft.com/office/drawing/2010/main">
                <a:solidFill>
                  <a:schemeClr val="accent3">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3"/>
          <p:cNvSpPr txBox="1">
            <a:spLocks noChangeArrowheads="1"/>
          </p:cNvSpPr>
          <p:nvPr/>
        </p:nvSpPr>
        <p:spPr bwMode="auto">
          <a:xfrm>
            <a:off x="1403648" y="1916832"/>
            <a:ext cx="6472049" cy="2677656"/>
          </a:xfrm>
          <a:prstGeom prst="rect">
            <a:avLst/>
          </a:prstGeom>
          <a:noFill/>
          <a:ln w="9525">
            <a:noFill/>
            <a:miter lim="800000"/>
          </a:ln>
        </p:spPr>
        <p:txBody>
          <a:bodyPr wrap="square">
            <a:spAutoFit/>
          </a:bodyPr>
          <a:lstStyle/>
          <a:p>
            <a:pPr>
              <a:lnSpc>
                <a:spcPct val="120000"/>
              </a:lnSpc>
            </a:pPr>
            <a:r>
              <a:rPr lang="en-US" sz="2800" dirty="0">
                <a:latin typeface="楷体" panose="02010609060101010101" pitchFamily="49" charset="-122"/>
                <a:ea typeface="楷体" panose="02010609060101010101" pitchFamily="49" charset="-122"/>
              </a:rPr>
              <a:t>    </a:t>
            </a:r>
            <a:r>
              <a:rPr sz="2800" dirty="0">
                <a:latin typeface="楷体" panose="02010609060101010101" pitchFamily="49" charset="-122"/>
                <a:ea typeface="楷体" panose="02010609060101010101" pitchFamily="49" charset="-122"/>
              </a:rPr>
              <a:t>采莲少女的绿罗裙融入到田田荷叶中，仿佛一色，少女的脸庞掩映在盛开的荷花间，相互映照。混入莲池中不见了踪影，听到歌声四起才觉察到有人前来。</a:t>
            </a:r>
            <a:endParaRPr lang="zh-CN" altLang="en-US" sz="2800" dirty="0">
              <a:latin typeface="楷体" panose="02010609060101010101" pitchFamily="49" charset="-122"/>
              <a:ea typeface="楷体" panose="02010609060101010101" pitchFamily="49" charset="-122"/>
            </a:endParaRPr>
          </a:p>
        </p:txBody>
      </p:sp>
      <p:sp>
        <p:nvSpPr>
          <p:cNvPr id="16" name="矩形 15"/>
          <p:cNvSpPr>
            <a:spLocks noChangeArrowheads="1"/>
          </p:cNvSpPr>
          <p:nvPr/>
        </p:nvSpPr>
        <p:spPr bwMode="auto">
          <a:xfrm>
            <a:off x="433636" y="827187"/>
            <a:ext cx="7920880" cy="829945"/>
          </a:xfrm>
          <a:prstGeom prst="rect">
            <a:avLst/>
          </a:prstGeom>
          <a:noFill/>
          <a:ln w="9525">
            <a:noFill/>
            <a:miter lim="800000"/>
          </a:ln>
        </p:spPr>
        <p:txBody>
          <a:bodyPr wrap="square">
            <a:spAutoFit/>
          </a:bodyPr>
          <a:lstStyle/>
          <a:p>
            <a:pPr algn="just">
              <a:lnSpc>
                <a:spcPct val="150000"/>
              </a:lnSpc>
            </a:pPr>
            <a:r>
              <a:rPr lang="zh-CN" altLang="en-US" sz="3200" b="1" dirty="0">
                <a:solidFill>
                  <a:srgbClr val="0000FF"/>
                </a:solidFill>
                <a:latin typeface="宋体" panose="02010600030101010101" pitchFamily="2" charset="-122"/>
              </a:rPr>
              <a:t>    </a:t>
            </a:r>
            <a:r>
              <a:rPr lang="zh-CN" altLang="en-US" sz="3200" b="1" dirty="0">
                <a:solidFill>
                  <a:srgbClr val="FF0000"/>
                </a:solidFill>
                <a:latin typeface="宋体" panose="02010600030101010101" pitchFamily="2" charset="-122"/>
              </a:rPr>
              <a:t>译文：</a:t>
            </a:r>
            <a:endParaRPr lang="en-US" altLang="zh-CN" sz="3200" b="1" dirty="0">
              <a:solidFill>
                <a:srgbClr val="FF0000"/>
              </a:solidFill>
              <a:latin typeface="宋体" panose="02010600030101010101" pitchFamily="2" charset="-122"/>
            </a:endParaRPr>
          </a:p>
        </p:txBody>
      </p:sp>
      <p:grpSp>
        <p:nvGrpSpPr>
          <p:cNvPr id="19" name="组合 18"/>
          <p:cNvGrpSpPr/>
          <p:nvPr/>
        </p:nvGrpSpPr>
        <p:grpSpPr>
          <a:xfrm>
            <a:off x="7130992" y="5065550"/>
            <a:ext cx="1113416" cy="1819834"/>
            <a:chOff x="5836357" y="4560894"/>
            <a:chExt cx="1327930" cy="2056092"/>
          </a:xfrm>
        </p:grpSpPr>
        <p:pic>
          <p:nvPicPr>
            <p:cNvPr id="21" name="图片 5"/>
            <p:cNvPicPr>
              <a:picLocks noChangeAspect="1"/>
            </p:cNvPicPr>
            <p:nvPr/>
          </p:nvPicPr>
          <p:blipFill rotWithShape="1">
            <a:blip r:embed="rId6"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3" name="Picture 3"/>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1295242" y="5319612"/>
            <a:ext cx="1365272" cy="1528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54" presetClass="entr" presetSubtype="0" accel="10000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strVal val="#ppt_w*0.05"/>
                                          </p:val>
                                        </p:tav>
                                        <p:tav tm="100000">
                                          <p:val>
                                            <p:strVal val="#ppt_w"/>
                                          </p:val>
                                        </p:tav>
                                      </p:tavLst>
                                    </p:anim>
                                    <p:anim calcmode="lin" valueType="num">
                                      <p:cBhvr>
                                        <p:cTn id="13" dur="500" fill="hold"/>
                                        <p:tgtEl>
                                          <p:spTgt spid="18"/>
                                        </p:tgtEl>
                                        <p:attrNameLst>
                                          <p:attrName>ppt_h</p:attrName>
                                        </p:attrNameLst>
                                      </p:cBhvr>
                                      <p:tavLst>
                                        <p:tav tm="0">
                                          <p:val>
                                            <p:strVal val="#ppt_h"/>
                                          </p:val>
                                        </p:tav>
                                        <p:tav tm="100000">
                                          <p:val>
                                            <p:strVal val="#ppt_h"/>
                                          </p:val>
                                        </p:tav>
                                      </p:tavLst>
                                    </p:anim>
                                    <p:anim calcmode="lin" valueType="num">
                                      <p:cBhvr>
                                        <p:cTn id="14" dur="500" fill="hold"/>
                                        <p:tgtEl>
                                          <p:spTgt spid="18"/>
                                        </p:tgtEl>
                                        <p:attrNameLst>
                                          <p:attrName>ppt_x</p:attrName>
                                        </p:attrNameLst>
                                      </p:cBhvr>
                                      <p:tavLst>
                                        <p:tav tm="0">
                                          <p:val>
                                            <p:strVal val="#ppt_x-.2"/>
                                          </p:val>
                                        </p:tav>
                                        <p:tav tm="100000">
                                          <p:val>
                                            <p:strVal val="#ppt_x"/>
                                          </p:val>
                                        </p:tav>
                                      </p:tavLst>
                                    </p:anim>
                                    <p:anim calcmode="lin" valueType="num">
                                      <p:cBhvr>
                                        <p:cTn id="15" dur="500" fill="hold"/>
                                        <p:tgtEl>
                                          <p:spTgt spid="18"/>
                                        </p:tgtEl>
                                        <p:attrNameLst>
                                          <p:attrName>ppt_y</p:attrName>
                                        </p:attrNameLst>
                                      </p:cBhvr>
                                      <p:tavLst>
                                        <p:tav tm="0">
                                          <p:val>
                                            <p:strVal val="#ppt_y"/>
                                          </p:val>
                                        </p:tav>
                                        <p:tav tm="100000">
                                          <p:val>
                                            <p:strVal val="#ppt_y"/>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82" name="图片 9"/>
          <p:cNvPicPr>
            <a:picLocks noChangeAspect="1"/>
          </p:cNvPicPr>
          <p:nvPr/>
        </p:nvPicPr>
        <p:blipFill>
          <a:blip r:embed="rId2" cstate="print"/>
          <a:srcRect r="72971"/>
          <a:stretch>
            <a:fillRect/>
          </a:stretch>
        </p:blipFill>
        <p:spPr bwMode="auto">
          <a:xfrm flipH="1">
            <a:off x="7668344" y="5902324"/>
            <a:ext cx="1624013" cy="1543050"/>
          </a:xfrm>
          <a:prstGeom prst="rect">
            <a:avLst/>
          </a:prstGeom>
          <a:noFill/>
          <a:ln w="9525">
            <a:noFill/>
            <a:miter lim="800000"/>
            <a:headEnd/>
            <a:tailEnd/>
          </a:ln>
        </p:spPr>
      </p:pic>
      <p:pic>
        <p:nvPicPr>
          <p:cNvPr id="83" name="图片 12"/>
          <p:cNvPicPr>
            <a:picLocks noChangeAspect="1"/>
          </p:cNvPicPr>
          <p:nvPr/>
        </p:nvPicPr>
        <p:blipFill>
          <a:blip r:embed="rId3" cstate="print"/>
          <a:srcRect r="72971"/>
          <a:stretch>
            <a:fillRect/>
          </a:stretch>
        </p:blipFill>
        <p:spPr bwMode="auto">
          <a:xfrm>
            <a:off x="0" y="6003041"/>
            <a:ext cx="1265237" cy="1200150"/>
          </a:xfrm>
          <a:prstGeom prst="rect">
            <a:avLst/>
          </a:prstGeom>
          <a:noFill/>
          <a:ln w="9525">
            <a:noFill/>
            <a:miter lim="800000"/>
            <a:headEnd/>
            <a:tailEnd/>
          </a:ln>
        </p:spPr>
      </p:pic>
      <p:pic>
        <p:nvPicPr>
          <p:cNvPr id="84" name="图片 7"/>
          <p:cNvPicPr>
            <a:picLocks noChangeAspect="1"/>
          </p:cNvPicPr>
          <p:nvPr/>
        </p:nvPicPr>
        <p:blipFill>
          <a:blip r:embed="rId4" cstate="print"/>
          <a:srcRect/>
          <a:stretch>
            <a:fillRect/>
          </a:stretch>
        </p:blipFill>
        <p:spPr bwMode="auto">
          <a:xfrm flipH="1">
            <a:off x="7038429" y="6372929"/>
            <a:ext cx="539750" cy="460375"/>
          </a:xfrm>
          <a:prstGeom prst="rect">
            <a:avLst/>
          </a:prstGeom>
          <a:noFill/>
          <a:ln w="9525">
            <a:noFill/>
            <a:miter lim="800000"/>
            <a:headEnd/>
            <a:tailEnd/>
          </a:ln>
        </p:spPr>
      </p:pic>
      <p:pic>
        <p:nvPicPr>
          <p:cNvPr id="85" name="图片 84"/>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86"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87"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88"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pic>
        <p:nvPicPr>
          <p:cNvPr id="93"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9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95"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20" name="对角圆角矩形 19"/>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日积月累</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7" name="圆角矩形 16"/>
          <p:cNvSpPr/>
          <p:nvPr/>
        </p:nvSpPr>
        <p:spPr>
          <a:xfrm>
            <a:off x="395536" y="1844824"/>
            <a:ext cx="8064896" cy="3528392"/>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3"/>
          <p:cNvSpPr txBox="1">
            <a:spLocks noChangeArrowheads="1"/>
          </p:cNvSpPr>
          <p:nvPr/>
        </p:nvSpPr>
        <p:spPr bwMode="auto">
          <a:xfrm>
            <a:off x="2915816" y="1732047"/>
            <a:ext cx="5544616" cy="3754874"/>
          </a:xfrm>
          <a:prstGeom prst="rect">
            <a:avLst/>
          </a:prstGeom>
          <a:noFill/>
          <a:ln w="9525">
            <a:noFill/>
            <a:miter lim="800000"/>
          </a:ln>
        </p:spPr>
        <p:txBody>
          <a:bodyPr wrap="square">
            <a:spAutoFit/>
          </a:bodyPr>
          <a:lstStyle/>
          <a:p>
            <a:pPr>
              <a:lnSpc>
                <a:spcPct val="150000"/>
              </a:lnSpc>
            </a:pPr>
            <a:r>
              <a:rPr lang="zh-CN" altLang="en-US" sz="2800" b="1" dirty="0">
                <a:solidFill>
                  <a:srgbClr val="0000FF"/>
                </a:solidFill>
                <a:latin typeface="楷体" panose="02010609060101010101" pitchFamily="49" charset="-122"/>
                <a:ea typeface="楷体" panose="02010609060101010101" pitchFamily="49" charset="-122"/>
              </a:rPr>
              <a:t>诗歌赏析： </a:t>
            </a:r>
            <a:endParaRPr lang="en-US" altLang="zh-CN" sz="2800" b="1" dirty="0">
              <a:solidFill>
                <a:srgbClr val="0000FF"/>
              </a:solidFill>
              <a:latin typeface="楷体" panose="02010609060101010101" pitchFamily="49" charset="-122"/>
              <a:ea typeface="楷体" panose="02010609060101010101" pitchFamily="49" charset="-122"/>
            </a:endParaRPr>
          </a:p>
          <a:p>
            <a:pPr algn="just"/>
            <a:r>
              <a:rPr sz="2800" b="1" dirty="0">
                <a:solidFill>
                  <a:srgbClr val="7030A0"/>
                </a:solidFill>
                <a:latin typeface="楷体" panose="02010609060101010101" pitchFamily="49" charset="-122"/>
                <a:ea typeface="楷体" panose="02010609060101010101" pitchFamily="49" charset="-122"/>
              </a:rPr>
              <a:t>这首诗写的是采莲少女但</a:t>
            </a:r>
            <a:r>
              <a:rPr lang="zh-CN" sz="2800" b="1" dirty="0">
                <a:solidFill>
                  <a:srgbClr val="7030A0"/>
                </a:solidFill>
                <a:latin typeface="楷体" panose="02010609060101010101" pitchFamily="49" charset="-122"/>
                <a:ea typeface="楷体" panose="02010609060101010101" pitchFamily="49" charset="-122"/>
              </a:rPr>
              <a:t>没有</a:t>
            </a:r>
            <a:r>
              <a:rPr sz="2800" b="1" dirty="0">
                <a:solidFill>
                  <a:srgbClr val="7030A0"/>
                </a:solidFill>
                <a:latin typeface="楷体" panose="02010609060101010101" pitchFamily="49" charset="-122"/>
                <a:ea typeface="楷体" panose="02010609060101010101" pitchFamily="49" charset="-122"/>
              </a:rPr>
              <a:t>正面描写而是用荷叶与罗裙一样绿、荷花与脸庞一样红、不见人影闻歌声等手法加以衬托描写巧妙地将采莲少女的美丽与大自然融为一体。全诗生动活泼富于诗情画意饶有生活情趣。</a:t>
            </a:r>
            <a:endParaRPr sz="2800" b="1" dirty="0">
              <a:solidFill>
                <a:srgbClr val="7030A0"/>
              </a:solidFill>
              <a:latin typeface="楷体" panose="02010609060101010101" pitchFamily="49" charset="-122"/>
              <a:ea typeface="楷体" panose="02010609060101010101" pitchFamily="49" charset="-122"/>
            </a:endParaRPr>
          </a:p>
        </p:txBody>
      </p:sp>
      <p:sp>
        <p:nvSpPr>
          <p:cNvPr id="21" name="圆角矩形 20"/>
          <p:cNvSpPr/>
          <p:nvPr/>
        </p:nvSpPr>
        <p:spPr>
          <a:xfrm>
            <a:off x="395536" y="1844824"/>
            <a:ext cx="2520280" cy="3528392"/>
          </a:xfrm>
          <a:prstGeom prst="round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strVal val="#ppt_w*0.05"/>
                                          </p:val>
                                        </p:tav>
                                        <p:tav tm="100000">
                                          <p:val>
                                            <p:strVal val="#ppt_w"/>
                                          </p:val>
                                        </p:tav>
                                      </p:tavLst>
                                    </p:anim>
                                    <p:anim calcmode="lin" valueType="num">
                                      <p:cBhvr>
                                        <p:cTn id="8" dur="500" fill="hold"/>
                                        <p:tgtEl>
                                          <p:spTgt spid="18"/>
                                        </p:tgtEl>
                                        <p:attrNameLst>
                                          <p:attrName>ppt_h</p:attrName>
                                        </p:attrNameLst>
                                      </p:cBhvr>
                                      <p:tavLst>
                                        <p:tav tm="0">
                                          <p:val>
                                            <p:strVal val="#ppt_h"/>
                                          </p:val>
                                        </p:tav>
                                        <p:tav tm="100000">
                                          <p:val>
                                            <p:strVal val="#ppt_h"/>
                                          </p:val>
                                        </p:tav>
                                      </p:tavLst>
                                    </p:anim>
                                    <p:anim calcmode="lin" valueType="num">
                                      <p:cBhvr>
                                        <p:cTn id="9" dur="500" fill="hold"/>
                                        <p:tgtEl>
                                          <p:spTgt spid="18"/>
                                        </p:tgtEl>
                                        <p:attrNameLst>
                                          <p:attrName>ppt_x</p:attrName>
                                        </p:attrNameLst>
                                      </p:cBhvr>
                                      <p:tavLst>
                                        <p:tav tm="0">
                                          <p:val>
                                            <p:strVal val="#ppt_x-.2"/>
                                          </p:val>
                                        </p:tav>
                                        <p:tav tm="100000">
                                          <p:val>
                                            <p:strVal val="#ppt_x"/>
                                          </p:val>
                                        </p:tav>
                                      </p:tavLst>
                                    </p:anim>
                                    <p:anim calcmode="lin" valueType="num">
                                      <p:cBhvr>
                                        <p:cTn id="10" dur="500" fill="hold"/>
                                        <p:tgtEl>
                                          <p:spTgt spid="18"/>
                                        </p:tgtEl>
                                        <p:attrNameLst>
                                          <p:attrName>ppt_y</p:attrName>
                                        </p:attrNameLst>
                                      </p:cBhvr>
                                      <p:tavLst>
                                        <p:tav tm="0">
                                          <p:val>
                                            <p:strVal val="#ppt_y"/>
                                          </p:val>
                                        </p:tav>
                                        <p:tav tm="100000">
                                          <p:val>
                                            <p:strVal val="#ppt_y"/>
                                          </p:val>
                                        </p:tav>
                                      </p:tavLst>
                                    </p:anim>
                                    <p:animEffect transition="in" filter="fade">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2530"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3" cstate="print"/>
          <a:srcRect r="72971"/>
          <a:stretch>
            <a:fillRect/>
          </a:stretch>
        </p:blipFill>
        <p:spPr bwMode="auto">
          <a:xfrm>
            <a:off x="896376" y="6096000"/>
            <a:ext cx="1265237" cy="1200150"/>
          </a:xfrm>
          <a:prstGeom prst="rect">
            <a:avLst/>
          </a:prstGeom>
          <a:noFill/>
          <a:ln w="9525">
            <a:noFill/>
            <a:miter lim="800000"/>
            <a:headEnd/>
            <a:tailEnd/>
          </a:ln>
        </p:spPr>
      </p:pic>
      <p:pic>
        <p:nvPicPr>
          <p:cNvPr id="22533" name="图片 7"/>
          <p:cNvPicPr>
            <a:picLocks noChangeAspect="1"/>
          </p:cNvPicPr>
          <p:nvPr/>
        </p:nvPicPr>
        <p:blipFill>
          <a:blip r:embed="rId4" cstate="print"/>
          <a:srcRect/>
          <a:stretch>
            <a:fillRect/>
          </a:stretch>
        </p:blipFill>
        <p:spPr bwMode="auto">
          <a:xfrm>
            <a:off x="563563" y="6096000"/>
            <a:ext cx="539750" cy="460375"/>
          </a:xfrm>
          <a:prstGeom prst="rect">
            <a:avLst/>
          </a:prstGeom>
          <a:noFill/>
          <a:ln w="9525">
            <a:noFill/>
            <a:miter lim="800000"/>
            <a:headEnd/>
            <a:tailEnd/>
          </a:ln>
        </p:spPr>
      </p:pic>
      <p:pic>
        <p:nvPicPr>
          <p:cNvPr id="22535"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6" cstate="print"/>
          <a:srcRect/>
          <a:stretch>
            <a:fillRect/>
          </a:stretch>
        </p:blipFill>
        <p:spPr bwMode="auto">
          <a:xfrm>
            <a:off x="2447925" y="2909888"/>
            <a:ext cx="4195763" cy="623887"/>
          </a:xfrm>
          <a:prstGeom prst="rect">
            <a:avLst/>
          </a:prstGeom>
          <a:noFill/>
          <a:ln w="9525">
            <a:noFill/>
            <a:miter lim="800000"/>
            <a:headEnd/>
            <a:tailEnd/>
          </a:ln>
        </p:spPr>
      </p:pic>
      <p:grpSp>
        <p:nvGrpSpPr>
          <p:cNvPr id="11" name="组合 10"/>
          <p:cNvGrpSpPr/>
          <p:nvPr/>
        </p:nvGrpSpPr>
        <p:grpSpPr>
          <a:xfrm>
            <a:off x="7601039" y="5023879"/>
            <a:ext cx="1113416" cy="1819834"/>
            <a:chOff x="5836357" y="4560894"/>
            <a:chExt cx="1327930" cy="2056092"/>
          </a:xfrm>
        </p:grpSpPr>
        <p:pic>
          <p:nvPicPr>
            <p:cNvPr id="12"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1765289" y="5277941"/>
            <a:ext cx="1365272" cy="1528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969" y="1029796"/>
            <a:ext cx="978663" cy="743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701122" y="1196752"/>
            <a:ext cx="7608624" cy="891540"/>
          </a:xfrm>
          <a:prstGeom prst="rect">
            <a:avLst/>
          </a:prstGeom>
        </p:spPr>
        <p:txBody>
          <a:bodyPr wrap="square">
            <a:spAutoFit/>
          </a:bodyPr>
          <a:lstStyle/>
          <a:p>
            <a:r>
              <a:rPr lang="en-US" altLang="zh-CN" sz="2600" b="1" dirty="0">
                <a:latin typeface="楷体" panose="02010609060101010101" pitchFamily="49" charset="-122"/>
                <a:ea typeface="楷体" panose="02010609060101010101" pitchFamily="49" charset="-122"/>
              </a:rPr>
              <a:t>    </a:t>
            </a:r>
            <a:r>
              <a:rPr lang="zh-CN" altLang="en-US" sz="2600" b="1" dirty="0">
                <a:latin typeface="楷体" panose="02010609060101010101" pitchFamily="49" charset="-122"/>
                <a:ea typeface="楷体" panose="02010609060101010101" pitchFamily="49" charset="-122"/>
              </a:rPr>
              <a:t>我喜欢归类摘抄，把描写同类事物的语句分门别类地写下来，经常翻看，对我的习作很有帮助。</a:t>
            </a:r>
            <a:endParaRPr lang="zh-CN" altLang="en-US" sz="2600" b="1" dirty="0">
              <a:latin typeface="楷体" panose="02010609060101010101" pitchFamily="49" charset="-122"/>
              <a:ea typeface="楷体" panose="02010609060101010101" pitchFamily="49" charset="-122"/>
            </a:endParaRPr>
          </a:p>
        </p:txBody>
      </p:sp>
      <p:pic>
        <p:nvPicPr>
          <p:cNvPr id="24" name="图片 9"/>
          <p:cNvPicPr>
            <a:picLocks noChangeAspect="1"/>
          </p:cNvPicPr>
          <p:nvPr/>
        </p:nvPicPr>
        <p:blipFill>
          <a:blip r:embed="rId3" cstate="print"/>
          <a:srcRect r="72971"/>
          <a:stretch>
            <a:fillRect/>
          </a:stretch>
        </p:blipFill>
        <p:spPr bwMode="auto">
          <a:xfrm>
            <a:off x="6583324" y="6041420"/>
            <a:ext cx="1624013" cy="1543050"/>
          </a:xfrm>
          <a:prstGeom prst="rect">
            <a:avLst/>
          </a:prstGeom>
          <a:noFill/>
          <a:ln w="9525">
            <a:noFill/>
            <a:miter lim="800000"/>
            <a:headEnd/>
            <a:tailEnd/>
          </a:ln>
        </p:spPr>
      </p:pic>
      <p:pic>
        <p:nvPicPr>
          <p:cNvPr id="25"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pic>
        <p:nvPicPr>
          <p:cNvPr id="27" name="图片 8"/>
          <p:cNvPicPr>
            <a:picLocks noChangeAspect="1"/>
          </p:cNvPicPr>
          <p:nvPr/>
        </p:nvPicPr>
        <p:blipFill>
          <a:blip r:embed="rId6" cstate="print"/>
          <a:srcRect/>
          <a:stretch>
            <a:fillRect/>
          </a:stretch>
        </p:blipFill>
        <p:spPr bwMode="auto">
          <a:xfrm>
            <a:off x="8172400" y="6343650"/>
            <a:ext cx="720725" cy="477838"/>
          </a:xfrm>
          <a:prstGeom prst="rect">
            <a:avLst/>
          </a:prstGeom>
          <a:noFill/>
          <a:ln w="9525">
            <a:noFill/>
            <a:miter lim="800000"/>
            <a:headEnd/>
            <a:tailEnd/>
          </a:ln>
        </p:spPr>
      </p:pic>
      <p:sp>
        <p:nvSpPr>
          <p:cNvPr id="12" name="对角圆角矩形 11"/>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交流平台</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单圆角矩形 2"/>
          <p:cNvSpPr/>
          <p:nvPr/>
        </p:nvSpPr>
        <p:spPr>
          <a:xfrm>
            <a:off x="1618402" y="5157192"/>
            <a:ext cx="6480720" cy="1152128"/>
          </a:xfrm>
          <a:prstGeom prst="snipRoundRect">
            <a:avLst/>
          </a:prstGeom>
          <a:solidFill>
            <a:srgbClr val="08C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Picture 3"/>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179512" y="5085184"/>
            <a:ext cx="1365272" cy="1528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1716405" y="5157470"/>
            <a:ext cx="6284595" cy="953135"/>
          </a:xfrm>
          <a:prstGeom prst="rect">
            <a:avLst/>
          </a:prstGeom>
        </p:spPr>
        <p:txBody>
          <a:bodyPr wrap="square">
            <a:spAutoFit/>
          </a:bodyPr>
          <a:lstStyle/>
          <a:p>
            <a:r>
              <a:rPr lang="en-US" altLang="zh-CN" sz="2800" dirty="0">
                <a:latin typeface="楷体" panose="02010609060101010101" pitchFamily="49" charset="-122"/>
                <a:ea typeface="楷体" panose="02010609060101010101" pitchFamily="49" charset="-122"/>
              </a:rPr>
              <a:t>   </a:t>
            </a:r>
            <a:r>
              <a:rPr lang="zh-CN" altLang="en-US" sz="2800" dirty="0">
                <a:latin typeface="楷体" panose="02010609060101010101" pitchFamily="49" charset="-122"/>
                <a:ea typeface="楷体" panose="02010609060101010101" pitchFamily="49" charset="-122"/>
              </a:rPr>
              <a:t>恰当的四字词语可以使句子显得精炼，意思表达恰到好处，能为文章增色。</a:t>
            </a:r>
            <a:endParaRPr lang="zh-CN" altLang="en-US" sz="2800" dirty="0">
              <a:latin typeface="楷体" panose="02010609060101010101" pitchFamily="49" charset="-122"/>
              <a:ea typeface="楷体" panose="02010609060101010101" pitchFamily="49" charset="-122"/>
            </a:endParaRPr>
          </a:p>
        </p:txBody>
      </p:sp>
      <p:grpSp>
        <p:nvGrpSpPr>
          <p:cNvPr id="9" name="组合 8"/>
          <p:cNvGrpSpPr/>
          <p:nvPr/>
        </p:nvGrpSpPr>
        <p:grpSpPr>
          <a:xfrm>
            <a:off x="1202055" y="2088515"/>
            <a:ext cx="3653155" cy="2861310"/>
            <a:chOff x="1984" y="3600"/>
            <a:chExt cx="5753" cy="4506"/>
          </a:xfrm>
        </p:grpSpPr>
        <p:sp>
          <p:nvSpPr>
            <p:cNvPr id="4" name="圆角矩形 3"/>
            <p:cNvSpPr/>
            <p:nvPr/>
          </p:nvSpPr>
          <p:spPr>
            <a:xfrm>
              <a:off x="1984" y="3699"/>
              <a:ext cx="5216" cy="4309"/>
            </a:xfrm>
            <a:prstGeom prst="roundRect">
              <a:avLst/>
            </a:prstGeom>
            <a:noFill/>
            <a:ln>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169" y="3600"/>
              <a:ext cx="5568" cy="4506"/>
            </a:xfrm>
            <a:prstGeom prst="rect">
              <a:avLst/>
            </a:prstGeom>
            <a:noFill/>
          </p:spPr>
          <p:txBody>
            <a:bodyPr wrap="none" rtlCol="0" anchor="t">
              <a:spAutoFit/>
            </a:bodyPr>
            <a:lstStyle/>
            <a:p>
              <a:pPr eaLnBrk="1" latinLnBrk="0" hangingPunct="1">
                <a:lnSpc>
                  <a:spcPct val="150000"/>
                </a:lnSpc>
              </a:pPr>
              <a:r>
                <a:rPr lang="zh-CN" altLang="en-US" sz="2400" b="1" dirty="0">
                  <a:latin typeface="楷体" panose="02010609060101010101" pitchFamily="49" charset="-122"/>
                  <a:ea typeface="楷体" panose="02010609060101010101" pitchFamily="49" charset="-122"/>
                  <a:sym typeface="+mn-ea"/>
                </a:rPr>
                <a:t>描写冬天的词语</a:t>
              </a:r>
              <a:endParaRPr lang="zh-CN" altLang="en-US" sz="2400" b="1" dirty="0">
                <a:latin typeface="楷体" panose="02010609060101010101" pitchFamily="49" charset="-122"/>
                <a:ea typeface="楷体" panose="02010609060101010101" pitchFamily="49" charset="-122"/>
                <a:sym typeface="+mn-ea"/>
              </a:endParaRPr>
            </a:p>
            <a:p>
              <a:pPr eaLnBrk="1" latinLnBrk="0" hangingPunct="1">
                <a:lnSpc>
                  <a:spcPct val="150000"/>
                </a:lnSpc>
              </a:pPr>
              <a:r>
                <a:rPr lang="zh-CN" altLang="en-US" sz="2400">
                  <a:latin typeface="楷体" panose="02010609060101010101" pitchFamily="49" charset="-122"/>
                  <a:ea typeface="楷体" panose="02010609060101010101" pitchFamily="49" charset="-122"/>
                </a:rPr>
                <a:t>数九寒天   冰天雪地   </a:t>
              </a:r>
              <a:endParaRPr lang="zh-CN" altLang="en-US" sz="2400">
                <a:latin typeface="楷体" panose="02010609060101010101" pitchFamily="49" charset="-122"/>
                <a:ea typeface="楷体" panose="02010609060101010101" pitchFamily="49" charset="-122"/>
              </a:endParaRPr>
            </a:p>
            <a:p>
              <a:pPr eaLnBrk="1" latinLnBrk="0" hangingPunct="1">
                <a:lnSpc>
                  <a:spcPct val="150000"/>
                </a:lnSpc>
              </a:pPr>
              <a:r>
                <a:rPr lang="zh-CN" altLang="en-US" sz="2400">
                  <a:latin typeface="楷体" panose="02010609060101010101" pitchFamily="49" charset="-122"/>
                  <a:ea typeface="楷体" panose="02010609060101010101" pitchFamily="49" charset="-122"/>
                </a:rPr>
                <a:t>银装素裹   寒风呼啸</a:t>
              </a:r>
              <a:endParaRPr lang="zh-CN" altLang="en-US" sz="2400">
                <a:latin typeface="楷体" panose="02010609060101010101" pitchFamily="49" charset="-122"/>
                <a:ea typeface="楷体" panose="02010609060101010101" pitchFamily="49" charset="-122"/>
              </a:endParaRPr>
            </a:p>
            <a:p>
              <a:pPr eaLnBrk="1" latinLnBrk="0" hangingPunct="1">
                <a:lnSpc>
                  <a:spcPct val="150000"/>
                </a:lnSpc>
              </a:pPr>
              <a:r>
                <a:rPr lang="zh-CN" altLang="en-US" sz="2400">
                  <a:latin typeface="楷体" panose="02010609060101010101" pitchFamily="49" charset="-122"/>
                  <a:ea typeface="楷体" panose="02010609060101010101" pitchFamily="49" charset="-122"/>
                </a:rPr>
                <a:t>滴水成冰   白茫茫</a:t>
              </a:r>
              <a:endParaRPr lang="zh-CN" altLang="en-US" sz="2400">
                <a:latin typeface="楷体" panose="02010609060101010101" pitchFamily="49" charset="-122"/>
                <a:ea typeface="楷体" panose="02010609060101010101" pitchFamily="49" charset="-122"/>
              </a:endParaRPr>
            </a:p>
            <a:p>
              <a:pPr eaLnBrk="1" latinLnBrk="0" hangingPunct="1">
                <a:lnSpc>
                  <a:spcPct val="150000"/>
                </a:lnSpc>
              </a:pPr>
              <a:r>
                <a:rPr lang="zh-CN" altLang="en-US" sz="2400">
                  <a:latin typeface="楷体" panose="02010609060101010101" pitchFamily="49" charset="-122"/>
                  <a:ea typeface="楷体" panose="02010609060101010101" pitchFamily="49" charset="-122"/>
                </a:rPr>
                <a:t>白雪皑皑   玉树银花</a:t>
              </a:r>
              <a:endParaRPr lang="zh-CN" altLang="en-US" sz="2400">
                <a:latin typeface="楷体" panose="02010609060101010101" pitchFamily="49" charset="-122"/>
                <a:ea typeface="楷体" panose="02010609060101010101" pitchFamily="49" charset="-122"/>
              </a:endParaRPr>
            </a:p>
          </p:txBody>
        </p:sp>
      </p:grpSp>
      <p:grpSp>
        <p:nvGrpSpPr>
          <p:cNvPr id="11" name="组合 10"/>
          <p:cNvGrpSpPr/>
          <p:nvPr/>
        </p:nvGrpSpPr>
        <p:grpSpPr>
          <a:xfrm>
            <a:off x="4911090" y="2088515"/>
            <a:ext cx="3653155" cy="2861310"/>
            <a:chOff x="1984" y="3600"/>
            <a:chExt cx="5753" cy="4506"/>
          </a:xfrm>
        </p:grpSpPr>
        <p:sp>
          <p:nvSpPr>
            <p:cNvPr id="15" name="圆角矩形 14"/>
            <p:cNvSpPr/>
            <p:nvPr/>
          </p:nvSpPr>
          <p:spPr>
            <a:xfrm>
              <a:off x="1984" y="3699"/>
              <a:ext cx="5216" cy="4309"/>
            </a:xfrm>
            <a:prstGeom prst="roundRect">
              <a:avLst/>
            </a:prstGeom>
            <a:noFill/>
            <a:ln>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169" y="3600"/>
              <a:ext cx="5568" cy="4506"/>
            </a:xfrm>
            <a:prstGeom prst="rect">
              <a:avLst/>
            </a:prstGeom>
            <a:noFill/>
          </p:spPr>
          <p:txBody>
            <a:bodyPr wrap="none" rtlCol="0" anchor="t">
              <a:spAutoFit/>
            </a:bodyPr>
            <a:lstStyle/>
            <a:p>
              <a:pPr eaLnBrk="1" latinLnBrk="0" hangingPunct="1">
                <a:lnSpc>
                  <a:spcPct val="150000"/>
                </a:lnSpc>
              </a:pPr>
              <a:r>
                <a:rPr lang="zh-CN" altLang="en-US" sz="2400" b="1" dirty="0">
                  <a:latin typeface="楷体" panose="02010609060101010101" pitchFamily="49" charset="-122"/>
                  <a:ea typeface="楷体" panose="02010609060101010101" pitchFamily="49" charset="-122"/>
                  <a:sym typeface="+mn-ea"/>
                </a:rPr>
                <a:t>描写心情的词语</a:t>
              </a:r>
              <a:endParaRPr lang="zh-CN" altLang="en-US" sz="2400" b="1" dirty="0">
                <a:latin typeface="楷体" panose="02010609060101010101" pitchFamily="49" charset="-122"/>
                <a:ea typeface="楷体" panose="02010609060101010101" pitchFamily="49" charset="-122"/>
                <a:sym typeface="+mn-ea"/>
              </a:endParaRPr>
            </a:p>
            <a:p>
              <a:pPr eaLnBrk="1" latinLnBrk="0" hangingPunct="1">
                <a:lnSpc>
                  <a:spcPct val="150000"/>
                </a:lnSpc>
              </a:pPr>
              <a:r>
                <a:rPr lang="zh-CN" altLang="en-US" sz="2400">
                  <a:latin typeface="楷体" panose="02010609060101010101" pitchFamily="49" charset="-122"/>
                  <a:ea typeface="楷体" panose="02010609060101010101" pitchFamily="49" charset="-122"/>
                </a:rPr>
                <a:t>忐忑不安   心花怒放   </a:t>
              </a:r>
              <a:endParaRPr lang="zh-CN" altLang="en-US" sz="2400">
                <a:latin typeface="楷体" panose="02010609060101010101" pitchFamily="49" charset="-122"/>
                <a:ea typeface="楷体" panose="02010609060101010101" pitchFamily="49" charset="-122"/>
              </a:endParaRPr>
            </a:p>
            <a:p>
              <a:pPr eaLnBrk="1" latinLnBrk="0" hangingPunct="1">
                <a:lnSpc>
                  <a:spcPct val="150000"/>
                </a:lnSpc>
              </a:pPr>
              <a:r>
                <a:rPr lang="zh-CN" altLang="en-US" sz="2400">
                  <a:latin typeface="楷体" panose="02010609060101010101" pitchFamily="49" charset="-122"/>
                  <a:ea typeface="楷体" panose="02010609060101010101" pitchFamily="49" charset="-122"/>
                </a:rPr>
                <a:t>惶惶不安   欣喜若狂</a:t>
              </a:r>
              <a:endParaRPr lang="zh-CN" altLang="en-US" sz="2400">
                <a:latin typeface="楷体" panose="02010609060101010101" pitchFamily="49" charset="-122"/>
                <a:ea typeface="楷体" panose="02010609060101010101" pitchFamily="49" charset="-122"/>
              </a:endParaRPr>
            </a:p>
            <a:p>
              <a:pPr eaLnBrk="1" latinLnBrk="0" hangingPunct="1">
                <a:lnSpc>
                  <a:spcPct val="150000"/>
                </a:lnSpc>
              </a:pPr>
              <a:r>
                <a:rPr lang="zh-CN" altLang="en-US" sz="2400">
                  <a:latin typeface="楷体" panose="02010609060101010101" pitchFamily="49" charset="-122"/>
                  <a:ea typeface="楷体" panose="02010609060101010101" pitchFamily="49" charset="-122"/>
                </a:rPr>
                <a:t>喜出望外   万念俱灰</a:t>
              </a:r>
              <a:endParaRPr lang="zh-CN" altLang="en-US" sz="2400">
                <a:latin typeface="楷体" panose="02010609060101010101" pitchFamily="49" charset="-122"/>
                <a:ea typeface="楷体" panose="02010609060101010101" pitchFamily="49" charset="-122"/>
              </a:endParaRPr>
            </a:p>
            <a:p>
              <a:pPr eaLnBrk="1" latinLnBrk="0" hangingPunct="1">
                <a:lnSpc>
                  <a:spcPct val="150000"/>
                </a:lnSpc>
              </a:pPr>
              <a:r>
                <a:rPr lang="zh-CN" altLang="en-US" sz="2400">
                  <a:latin typeface="楷体" panose="02010609060101010101" pitchFamily="49" charset="-122"/>
                  <a:ea typeface="楷体" panose="02010609060101010101" pitchFamily="49" charset="-122"/>
                </a:rPr>
                <a:t>大喜过望   大惊失色</a:t>
              </a:r>
              <a:endParaRPr lang="zh-CN" altLang="en-US" sz="2400">
                <a:latin typeface="楷体" panose="02010609060101010101" pitchFamily="49" charset="-122"/>
                <a:ea typeface="楷体" panose="02010609060101010101" pitchFamily="49" charset="-122"/>
              </a:endParaRPr>
            </a:p>
          </p:txBody>
        </p:sp>
      </p:gr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969" y="1029796"/>
            <a:ext cx="978663" cy="743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701122" y="1196752"/>
            <a:ext cx="7608624" cy="891540"/>
          </a:xfrm>
          <a:prstGeom prst="rect">
            <a:avLst/>
          </a:prstGeom>
        </p:spPr>
        <p:txBody>
          <a:bodyPr wrap="square">
            <a:spAutoFit/>
          </a:bodyPr>
          <a:lstStyle/>
          <a:p>
            <a:r>
              <a:rPr lang="en-US" altLang="zh-CN" sz="2600" b="1" dirty="0">
                <a:solidFill>
                  <a:prstClr val="black"/>
                </a:solidFill>
                <a:latin typeface="楷体" panose="02010609060101010101" pitchFamily="49" charset="-122"/>
                <a:ea typeface="楷体" panose="02010609060101010101" pitchFamily="49" charset="-122"/>
              </a:rPr>
              <a:t>    </a:t>
            </a:r>
            <a:r>
              <a:rPr lang="zh-CN" altLang="en-US" sz="2600" b="1" dirty="0">
                <a:solidFill>
                  <a:prstClr val="black"/>
                </a:solidFill>
                <a:latin typeface="楷体" panose="02010609060101010101" pitchFamily="49" charset="-122"/>
                <a:ea typeface="楷体" panose="02010609060101010101" pitchFamily="49" charset="-122"/>
              </a:rPr>
              <a:t>摘抄时，遇到写得生动的语句，我会在旁边写写感受，特别喜欢的我还会背下来。</a:t>
            </a:r>
            <a:endParaRPr lang="zh-CN" altLang="en-US" sz="2600" b="1" dirty="0">
              <a:solidFill>
                <a:prstClr val="black"/>
              </a:solidFill>
              <a:latin typeface="楷体" panose="02010609060101010101" pitchFamily="49" charset="-122"/>
              <a:ea typeface="楷体" panose="02010609060101010101" pitchFamily="49" charset="-122"/>
            </a:endParaRPr>
          </a:p>
        </p:txBody>
      </p:sp>
      <p:pic>
        <p:nvPicPr>
          <p:cNvPr id="24" name="图片 9"/>
          <p:cNvPicPr>
            <a:picLocks noChangeAspect="1"/>
          </p:cNvPicPr>
          <p:nvPr/>
        </p:nvPicPr>
        <p:blipFill>
          <a:blip r:embed="rId3" cstate="print"/>
          <a:srcRect r="72971"/>
          <a:stretch>
            <a:fillRect/>
          </a:stretch>
        </p:blipFill>
        <p:spPr bwMode="auto">
          <a:xfrm>
            <a:off x="6583324" y="6041420"/>
            <a:ext cx="1624013" cy="1543050"/>
          </a:xfrm>
          <a:prstGeom prst="rect">
            <a:avLst/>
          </a:prstGeom>
          <a:noFill/>
          <a:ln w="9525">
            <a:noFill/>
            <a:miter lim="800000"/>
            <a:headEnd/>
            <a:tailEnd/>
          </a:ln>
        </p:spPr>
      </p:pic>
      <p:pic>
        <p:nvPicPr>
          <p:cNvPr id="25"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pic>
        <p:nvPicPr>
          <p:cNvPr id="27" name="图片 8"/>
          <p:cNvPicPr>
            <a:picLocks noChangeAspect="1"/>
          </p:cNvPicPr>
          <p:nvPr/>
        </p:nvPicPr>
        <p:blipFill>
          <a:blip r:embed="rId6" cstate="print"/>
          <a:srcRect/>
          <a:stretch>
            <a:fillRect/>
          </a:stretch>
        </p:blipFill>
        <p:spPr bwMode="auto">
          <a:xfrm>
            <a:off x="8172400" y="6343650"/>
            <a:ext cx="720725" cy="477838"/>
          </a:xfrm>
          <a:prstGeom prst="rect">
            <a:avLst/>
          </a:prstGeom>
          <a:noFill/>
          <a:ln w="9525">
            <a:noFill/>
            <a:miter lim="800000"/>
            <a:headEnd/>
            <a:tailEnd/>
          </a:ln>
        </p:spPr>
      </p:pic>
      <p:sp>
        <p:nvSpPr>
          <p:cNvPr id="12" name="对角圆角矩形 11"/>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交流平台</a:t>
            </a:r>
            <a:endParaRPr lang="en-US" altLang="zh-CN" sz="4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单圆角矩形 2"/>
          <p:cNvSpPr/>
          <p:nvPr/>
        </p:nvSpPr>
        <p:spPr>
          <a:xfrm>
            <a:off x="1619672" y="5229200"/>
            <a:ext cx="6480720" cy="1152128"/>
          </a:xfrm>
          <a:prstGeom prst="snipRoundRect">
            <a:avLst/>
          </a:prstGeom>
          <a:solidFill>
            <a:srgbClr val="08C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7" name="Picture 3"/>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179512" y="5085184"/>
            <a:ext cx="1365272" cy="1528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1798866" y="5311492"/>
            <a:ext cx="6048672" cy="829945"/>
          </a:xfrm>
          <a:prstGeom prst="rect">
            <a:avLst/>
          </a:prstGeom>
        </p:spPr>
        <p:txBody>
          <a:bodyPr wrap="square">
            <a:spAutoFit/>
          </a:bodyPr>
          <a:lstStyle/>
          <a:p>
            <a:r>
              <a:rPr lang="en-US" altLang="zh-CN" sz="2400" dirty="0">
                <a:solidFill>
                  <a:prstClr val="black"/>
                </a:solidFill>
                <a:latin typeface="楷体" panose="02010609060101010101" pitchFamily="49" charset="-122"/>
                <a:ea typeface="楷体" panose="02010609060101010101" pitchFamily="49" charset="-122"/>
              </a:rPr>
              <a:t>    </a:t>
            </a:r>
            <a:r>
              <a:rPr lang="zh-CN" altLang="en-US" sz="2400" dirty="0">
                <a:solidFill>
                  <a:prstClr val="black"/>
                </a:solidFill>
                <a:latin typeface="楷体" panose="02010609060101010101" pitchFamily="49" charset="-122"/>
                <a:ea typeface="楷体" panose="02010609060101010101" pitchFamily="49" charset="-122"/>
              </a:rPr>
              <a:t>运用排比的修辞方法，使文段的节奏感加强，条理性更好，更利于表达强烈的感情。</a:t>
            </a:r>
            <a:endParaRPr lang="zh-CN" altLang="en-US" sz="2400" dirty="0">
              <a:solidFill>
                <a:prstClr val="black"/>
              </a:solidFill>
              <a:latin typeface="楷体" panose="02010609060101010101" pitchFamily="49" charset="-122"/>
              <a:ea typeface="楷体" panose="02010609060101010101" pitchFamily="49" charset="-122"/>
            </a:endParaRPr>
          </a:p>
        </p:txBody>
      </p:sp>
      <p:grpSp>
        <p:nvGrpSpPr>
          <p:cNvPr id="5" name="组合 4"/>
          <p:cNvGrpSpPr/>
          <p:nvPr/>
        </p:nvGrpSpPr>
        <p:grpSpPr>
          <a:xfrm>
            <a:off x="1545590" y="2088515"/>
            <a:ext cx="6555105" cy="2809240"/>
            <a:chOff x="2524" y="2792"/>
            <a:chExt cx="10323" cy="4763"/>
          </a:xfrm>
        </p:grpSpPr>
        <p:sp>
          <p:nvSpPr>
            <p:cNvPr id="4" name="竖卷形 3"/>
            <p:cNvSpPr/>
            <p:nvPr/>
          </p:nvSpPr>
          <p:spPr>
            <a:xfrm>
              <a:off x="2524" y="2792"/>
              <a:ext cx="10323" cy="4763"/>
            </a:xfrm>
            <a:prstGeom prst="verticalScroll">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94" y="3567"/>
              <a:ext cx="8149" cy="3338"/>
            </a:xfrm>
            <a:prstGeom prst="rect">
              <a:avLst/>
            </a:prstGeom>
          </p:spPr>
          <p:txBody>
            <a:bodyPr wrap="square">
              <a:spAutoFit/>
            </a:bodyPr>
            <a:lstStyle/>
            <a:p>
              <a:pPr algn="just"/>
              <a:r>
                <a:rPr lang="zh-CN" altLang="en-US" sz="2600" dirty="0">
                  <a:solidFill>
                    <a:prstClr val="black"/>
                  </a:solidFill>
                  <a:latin typeface="楷体" panose="02010609060101010101" pitchFamily="49" charset="-122"/>
                  <a:ea typeface="楷体" panose="02010609060101010101" pitchFamily="49" charset="-122"/>
                </a:rPr>
                <a:t>   </a:t>
              </a:r>
              <a:r>
                <a:rPr lang="zh-CN" altLang="en-US" sz="2600" dirty="0">
                  <a:solidFill>
                    <a:schemeClr val="accent5">
                      <a:lumMod val="75000"/>
                    </a:schemeClr>
                  </a:solidFill>
                  <a:latin typeface="楷体" panose="02010609060101010101" pitchFamily="49" charset="-122"/>
                  <a:ea typeface="楷体" panose="02010609060101010101" pitchFamily="49" charset="-122"/>
                </a:rPr>
                <a:t> </a:t>
              </a:r>
              <a:r>
                <a:rPr lang="zh-CN" sz="2400" u="sng" dirty="0">
                  <a:solidFill>
                    <a:srgbClr val="0000FF"/>
                  </a:solidFill>
                  <a:latin typeface="楷体" panose="02010609060101010101" pitchFamily="49" charset="-122"/>
                  <a:ea typeface="楷体" panose="02010609060101010101" pitchFamily="49" charset="-122"/>
                </a:rPr>
                <a:t>爱读书，是一种美德。读书，使人思维活跃，聪颖智慧；读书，使人胸襟开阔，豁达晓畅；读书，使人目光远大，志存高远；读书，使人思想插上翅膀，感情绽开花蕾。 </a:t>
              </a:r>
              <a:endParaRPr lang="zh-CN" sz="2400" u="sng" dirty="0">
                <a:solidFill>
                  <a:srgbClr val="0000FF"/>
                </a:solidFill>
                <a:latin typeface="楷体" panose="02010609060101010101" pitchFamily="49" charset="-122"/>
                <a:ea typeface="楷体" panose="02010609060101010101" pitchFamily="49" charset="-122"/>
              </a:endParaRPr>
            </a:p>
          </p:txBody>
        </p:sp>
      </p:gr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inVertical)">
                                      <p:cBhvr>
                                        <p:cTn id="14" dur="500"/>
                                        <p:tgtEl>
                                          <p:spTgt spid="17"/>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969" y="1029796"/>
            <a:ext cx="978663" cy="743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701122" y="1196752"/>
            <a:ext cx="7608624" cy="891540"/>
          </a:xfrm>
          <a:prstGeom prst="rect">
            <a:avLst/>
          </a:prstGeom>
        </p:spPr>
        <p:txBody>
          <a:bodyPr wrap="square">
            <a:spAutoFit/>
          </a:bodyPr>
          <a:lstStyle/>
          <a:p>
            <a:r>
              <a:rPr lang="en-US" altLang="zh-CN" sz="2600" b="1" dirty="0">
                <a:solidFill>
                  <a:prstClr val="black"/>
                </a:solidFill>
                <a:latin typeface="楷体" panose="02010609060101010101" pitchFamily="49" charset="-122"/>
                <a:ea typeface="楷体" panose="02010609060101010101" pitchFamily="49" charset="-122"/>
              </a:rPr>
              <a:t>    </a:t>
            </a:r>
            <a:r>
              <a:rPr lang="zh-CN" altLang="en-US" sz="2600" b="1" dirty="0">
                <a:solidFill>
                  <a:prstClr val="black"/>
                </a:solidFill>
                <a:latin typeface="楷体" panose="02010609060101010101" pitchFamily="49" charset="-122"/>
                <a:ea typeface="楷体" panose="02010609060101010101" pitchFamily="49" charset="-122"/>
              </a:rPr>
              <a:t>摘抄时，遇到特别有新鲜感的语句，我会在旁边写写感受，有时还会背下来。</a:t>
            </a:r>
            <a:endParaRPr lang="zh-CN" altLang="en-US" sz="2600" b="1" dirty="0">
              <a:solidFill>
                <a:prstClr val="black"/>
              </a:solidFill>
              <a:latin typeface="楷体" panose="02010609060101010101" pitchFamily="49" charset="-122"/>
              <a:ea typeface="楷体" panose="02010609060101010101" pitchFamily="49" charset="-122"/>
            </a:endParaRPr>
          </a:p>
        </p:txBody>
      </p:sp>
      <p:pic>
        <p:nvPicPr>
          <p:cNvPr id="24" name="图片 9"/>
          <p:cNvPicPr>
            <a:picLocks noChangeAspect="1"/>
          </p:cNvPicPr>
          <p:nvPr/>
        </p:nvPicPr>
        <p:blipFill>
          <a:blip r:embed="rId3" cstate="print"/>
          <a:srcRect r="72971"/>
          <a:stretch>
            <a:fillRect/>
          </a:stretch>
        </p:blipFill>
        <p:spPr bwMode="auto">
          <a:xfrm>
            <a:off x="6583324" y="6041420"/>
            <a:ext cx="1624013" cy="1543050"/>
          </a:xfrm>
          <a:prstGeom prst="rect">
            <a:avLst/>
          </a:prstGeom>
          <a:noFill/>
          <a:ln w="9525">
            <a:noFill/>
            <a:miter lim="800000"/>
            <a:headEnd/>
            <a:tailEnd/>
          </a:ln>
        </p:spPr>
      </p:pic>
      <p:pic>
        <p:nvPicPr>
          <p:cNvPr id="25"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pic>
        <p:nvPicPr>
          <p:cNvPr id="27" name="图片 8"/>
          <p:cNvPicPr>
            <a:picLocks noChangeAspect="1"/>
          </p:cNvPicPr>
          <p:nvPr/>
        </p:nvPicPr>
        <p:blipFill>
          <a:blip r:embed="rId6" cstate="print"/>
          <a:srcRect/>
          <a:stretch>
            <a:fillRect/>
          </a:stretch>
        </p:blipFill>
        <p:spPr bwMode="auto">
          <a:xfrm>
            <a:off x="8172400" y="6343650"/>
            <a:ext cx="720725" cy="477838"/>
          </a:xfrm>
          <a:prstGeom prst="rect">
            <a:avLst/>
          </a:prstGeom>
          <a:noFill/>
          <a:ln w="9525">
            <a:noFill/>
            <a:miter lim="800000"/>
            <a:headEnd/>
            <a:tailEnd/>
          </a:ln>
        </p:spPr>
      </p:pic>
      <p:sp>
        <p:nvSpPr>
          <p:cNvPr id="12" name="对角圆角矩形 11"/>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交流平台</a:t>
            </a:r>
            <a:endParaRPr lang="en-US" altLang="zh-CN" sz="4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单圆角矩形 2"/>
          <p:cNvSpPr/>
          <p:nvPr/>
        </p:nvSpPr>
        <p:spPr>
          <a:xfrm>
            <a:off x="1619672" y="5229200"/>
            <a:ext cx="6480720" cy="1152128"/>
          </a:xfrm>
          <a:prstGeom prst="snipRoundRect">
            <a:avLst/>
          </a:prstGeom>
          <a:solidFill>
            <a:srgbClr val="08C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7" name="Picture 3"/>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179512" y="5085184"/>
            <a:ext cx="1365272" cy="1528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1798866" y="5311492"/>
            <a:ext cx="6048672" cy="829945"/>
          </a:xfrm>
          <a:prstGeom prst="rect">
            <a:avLst/>
          </a:prstGeom>
        </p:spPr>
        <p:txBody>
          <a:bodyPr wrap="square">
            <a:spAutoFit/>
          </a:bodyPr>
          <a:lstStyle/>
          <a:p>
            <a:r>
              <a:rPr lang="en-US" altLang="zh-CN" sz="2400" dirty="0">
                <a:solidFill>
                  <a:prstClr val="black"/>
                </a:solidFill>
                <a:latin typeface="楷体" panose="02010609060101010101" pitchFamily="49" charset="-122"/>
                <a:ea typeface="楷体" panose="02010609060101010101" pitchFamily="49" charset="-122"/>
              </a:rPr>
              <a:t>    </a:t>
            </a:r>
            <a:r>
              <a:rPr lang="zh-CN" altLang="en-US" sz="2400" dirty="0">
                <a:solidFill>
                  <a:prstClr val="black"/>
                </a:solidFill>
                <a:latin typeface="楷体" panose="02010609060101010101" pitchFamily="49" charset="-122"/>
                <a:ea typeface="楷体" panose="02010609060101010101" pitchFamily="49" charset="-122"/>
              </a:rPr>
              <a:t>运用排比的修辞方法，使文段的节奏感加强，条理性更好，更利于表达强烈的感情。</a:t>
            </a:r>
            <a:endParaRPr lang="zh-CN" altLang="en-US" sz="2400" dirty="0">
              <a:solidFill>
                <a:prstClr val="black"/>
              </a:solidFill>
              <a:latin typeface="楷体" panose="02010609060101010101" pitchFamily="49" charset="-122"/>
              <a:ea typeface="楷体" panose="02010609060101010101" pitchFamily="49" charset="-122"/>
            </a:endParaRPr>
          </a:p>
        </p:txBody>
      </p:sp>
      <p:grpSp>
        <p:nvGrpSpPr>
          <p:cNvPr id="5" name="组合 4"/>
          <p:cNvGrpSpPr/>
          <p:nvPr/>
        </p:nvGrpSpPr>
        <p:grpSpPr>
          <a:xfrm>
            <a:off x="1545590" y="2088515"/>
            <a:ext cx="6555105" cy="2809240"/>
            <a:chOff x="2524" y="2792"/>
            <a:chExt cx="10323" cy="4763"/>
          </a:xfrm>
        </p:grpSpPr>
        <p:sp>
          <p:nvSpPr>
            <p:cNvPr id="4" name="竖卷形 3"/>
            <p:cNvSpPr/>
            <p:nvPr/>
          </p:nvSpPr>
          <p:spPr>
            <a:xfrm>
              <a:off x="2524" y="2792"/>
              <a:ext cx="10323" cy="4763"/>
            </a:xfrm>
            <a:prstGeom prst="verticalScroll">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94" y="3567"/>
              <a:ext cx="8149" cy="3338"/>
            </a:xfrm>
            <a:prstGeom prst="rect">
              <a:avLst/>
            </a:prstGeom>
          </p:spPr>
          <p:txBody>
            <a:bodyPr wrap="square">
              <a:spAutoFit/>
            </a:bodyPr>
            <a:lstStyle/>
            <a:p>
              <a:pPr algn="just"/>
              <a:r>
                <a:rPr lang="zh-CN" altLang="en-US" sz="2600" dirty="0">
                  <a:solidFill>
                    <a:prstClr val="black"/>
                  </a:solidFill>
                  <a:latin typeface="楷体" panose="02010609060101010101" pitchFamily="49" charset="-122"/>
                  <a:ea typeface="楷体" panose="02010609060101010101" pitchFamily="49" charset="-122"/>
                </a:rPr>
                <a:t>   </a:t>
              </a:r>
              <a:r>
                <a:rPr lang="zh-CN" altLang="en-US" sz="2600" dirty="0">
                  <a:solidFill>
                    <a:schemeClr val="accent5">
                      <a:lumMod val="75000"/>
                    </a:schemeClr>
                  </a:solidFill>
                  <a:latin typeface="楷体" panose="02010609060101010101" pitchFamily="49" charset="-122"/>
                  <a:ea typeface="楷体" panose="02010609060101010101" pitchFamily="49" charset="-122"/>
                </a:rPr>
                <a:t> </a:t>
              </a:r>
              <a:r>
                <a:rPr lang="zh-CN" sz="2400" u="sng" dirty="0">
                  <a:solidFill>
                    <a:srgbClr val="0000FF"/>
                  </a:solidFill>
                  <a:latin typeface="楷体" panose="02010609060101010101" pitchFamily="49" charset="-122"/>
                  <a:ea typeface="楷体" panose="02010609060101010101" pitchFamily="49" charset="-122"/>
                </a:rPr>
                <a:t>爱读书，是一种美德。读书，使人思维活跃，聪颖智慧；读书，使人胸襟开阔，豁达晓畅；读书，使人目光远大，志存高远；读书，使人思想插上翅膀，感情绽开花蕾。 </a:t>
              </a:r>
              <a:endParaRPr lang="zh-CN" sz="2400" u="sng" dirty="0">
                <a:solidFill>
                  <a:srgbClr val="0000FF"/>
                </a:solidFill>
                <a:latin typeface="楷体" panose="02010609060101010101" pitchFamily="49" charset="-122"/>
                <a:ea typeface="楷体" panose="02010609060101010101" pitchFamily="49" charset="-122"/>
              </a:endParaRPr>
            </a:p>
          </p:txBody>
        </p:sp>
      </p:gr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969" y="1029796"/>
            <a:ext cx="978663" cy="743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701122" y="1196752"/>
            <a:ext cx="7608624" cy="491490"/>
          </a:xfrm>
          <a:prstGeom prst="rect">
            <a:avLst/>
          </a:prstGeom>
        </p:spPr>
        <p:txBody>
          <a:bodyPr wrap="square">
            <a:spAutoFit/>
          </a:bodyPr>
          <a:lstStyle/>
          <a:p>
            <a:r>
              <a:rPr lang="en-US" altLang="zh-CN" sz="2600" b="1" dirty="0">
                <a:solidFill>
                  <a:prstClr val="black"/>
                </a:solidFill>
                <a:latin typeface="楷体" panose="02010609060101010101" pitchFamily="49" charset="-122"/>
                <a:ea typeface="楷体" panose="02010609060101010101" pitchFamily="49" charset="-122"/>
              </a:rPr>
              <a:t>    </a:t>
            </a:r>
            <a:r>
              <a:rPr lang="zh-CN" altLang="en-US" sz="2600" b="1" dirty="0">
                <a:solidFill>
                  <a:prstClr val="black"/>
                </a:solidFill>
                <a:latin typeface="楷体" panose="02010609060101010101" pitchFamily="49" charset="-122"/>
                <a:ea typeface="楷体" panose="02010609060101010101" pitchFamily="49" charset="-122"/>
              </a:rPr>
              <a:t>我会在摘抄内容的右下方注明出处。</a:t>
            </a:r>
            <a:endParaRPr lang="zh-CN" altLang="en-US" sz="2600" b="1" dirty="0">
              <a:solidFill>
                <a:prstClr val="black"/>
              </a:solidFill>
              <a:latin typeface="楷体" panose="02010609060101010101" pitchFamily="49" charset="-122"/>
              <a:ea typeface="楷体" panose="02010609060101010101" pitchFamily="49" charset="-122"/>
            </a:endParaRPr>
          </a:p>
        </p:txBody>
      </p:sp>
      <p:pic>
        <p:nvPicPr>
          <p:cNvPr id="24" name="图片 9"/>
          <p:cNvPicPr>
            <a:picLocks noChangeAspect="1"/>
          </p:cNvPicPr>
          <p:nvPr/>
        </p:nvPicPr>
        <p:blipFill>
          <a:blip r:embed="rId3" cstate="print"/>
          <a:srcRect r="72971"/>
          <a:stretch>
            <a:fillRect/>
          </a:stretch>
        </p:blipFill>
        <p:spPr bwMode="auto">
          <a:xfrm>
            <a:off x="6583324" y="6041420"/>
            <a:ext cx="1624013" cy="1543050"/>
          </a:xfrm>
          <a:prstGeom prst="rect">
            <a:avLst/>
          </a:prstGeom>
          <a:noFill/>
          <a:ln w="9525">
            <a:noFill/>
            <a:miter lim="800000"/>
            <a:headEnd/>
            <a:tailEnd/>
          </a:ln>
        </p:spPr>
      </p:pic>
      <p:pic>
        <p:nvPicPr>
          <p:cNvPr id="25"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pic>
        <p:nvPicPr>
          <p:cNvPr id="27" name="图片 8"/>
          <p:cNvPicPr>
            <a:picLocks noChangeAspect="1"/>
          </p:cNvPicPr>
          <p:nvPr/>
        </p:nvPicPr>
        <p:blipFill>
          <a:blip r:embed="rId6" cstate="print"/>
          <a:srcRect/>
          <a:stretch>
            <a:fillRect/>
          </a:stretch>
        </p:blipFill>
        <p:spPr bwMode="auto">
          <a:xfrm>
            <a:off x="8172400" y="6343650"/>
            <a:ext cx="720725" cy="477838"/>
          </a:xfrm>
          <a:prstGeom prst="rect">
            <a:avLst/>
          </a:prstGeom>
          <a:noFill/>
          <a:ln w="9525">
            <a:noFill/>
            <a:miter lim="800000"/>
            <a:headEnd/>
            <a:tailEnd/>
          </a:ln>
        </p:spPr>
      </p:pic>
      <p:sp>
        <p:nvSpPr>
          <p:cNvPr id="12" name="对角圆角矩形 11"/>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交流平台</a:t>
            </a:r>
            <a:endParaRPr lang="en-US" altLang="zh-CN" sz="4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17" name="Picture 3"/>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179512" y="5085184"/>
            <a:ext cx="1365272" cy="1528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矩形 12"/>
          <p:cNvSpPr/>
          <p:nvPr/>
        </p:nvSpPr>
        <p:spPr>
          <a:xfrm>
            <a:off x="1710690" y="1863725"/>
            <a:ext cx="5174615" cy="2707005"/>
          </a:xfrm>
          <a:prstGeom prst="rect">
            <a:avLst/>
          </a:prstGeom>
        </p:spPr>
        <p:txBody>
          <a:bodyPr wrap="square">
            <a:spAutoFit/>
          </a:bodyPr>
          <a:lstStyle/>
          <a:p>
            <a:pPr algn="just"/>
            <a:r>
              <a:rPr lang="zh-CN" altLang="en-US" sz="2600" dirty="0">
                <a:solidFill>
                  <a:prstClr val="black"/>
                </a:solidFill>
                <a:latin typeface="楷体" panose="02010609060101010101" pitchFamily="49" charset="-122"/>
                <a:ea typeface="楷体" panose="02010609060101010101" pitchFamily="49" charset="-122"/>
              </a:rPr>
              <a:t>   </a:t>
            </a:r>
            <a:r>
              <a:rPr lang="zh-CN" altLang="en-US" sz="2600" dirty="0">
                <a:solidFill>
                  <a:schemeClr val="accent5">
                    <a:lumMod val="75000"/>
                  </a:schemeClr>
                </a:solidFill>
                <a:latin typeface="楷体" panose="02010609060101010101" pitchFamily="49" charset="-122"/>
                <a:ea typeface="楷体" panose="02010609060101010101" pitchFamily="49" charset="-122"/>
              </a:rPr>
              <a:t> </a:t>
            </a:r>
            <a:r>
              <a:rPr lang="zh-CN" sz="2400" u="sng" dirty="0">
                <a:solidFill>
                  <a:srgbClr val="0000FF"/>
                </a:solidFill>
                <a:latin typeface="楷体" panose="02010609060101010101" pitchFamily="49" charset="-122"/>
                <a:ea typeface="楷体" panose="02010609060101010101" pitchFamily="49" charset="-122"/>
              </a:rPr>
              <a:t>风，摇绿了树的枝条，水，漂白了鸭的羽毛，盼望了整整一个冬天，你看，春天已经来到！</a:t>
            </a:r>
            <a:endParaRPr lang="zh-CN" sz="2400" u="sng" dirty="0">
              <a:solidFill>
                <a:srgbClr val="0000FF"/>
              </a:solidFill>
              <a:latin typeface="楷体" panose="02010609060101010101" pitchFamily="49" charset="-122"/>
              <a:ea typeface="楷体" panose="02010609060101010101" pitchFamily="49" charset="-122"/>
            </a:endParaRPr>
          </a:p>
          <a:p>
            <a:pPr algn="just"/>
            <a:r>
              <a:rPr lang="zh-CN" sz="2400" u="sng" dirty="0">
                <a:solidFill>
                  <a:srgbClr val="0000FF"/>
                </a:solidFill>
                <a:latin typeface="楷体" panose="02010609060101010101" pitchFamily="49" charset="-122"/>
                <a:ea typeface="楷体" panose="02010609060101010101" pitchFamily="49" charset="-122"/>
              </a:rPr>
              <a:t>　　 让我们换上春装，像小鸟换上新的羽毛，飞过树林，飞上山岗，到处有春天的欢笑。</a:t>
            </a:r>
            <a:endParaRPr lang="zh-CN" sz="2400" u="sng" dirty="0">
              <a:solidFill>
                <a:srgbClr val="0000FF"/>
              </a:solidFill>
              <a:latin typeface="楷体" panose="02010609060101010101" pitchFamily="49" charset="-122"/>
              <a:ea typeface="楷体" panose="02010609060101010101" pitchFamily="49" charset="-122"/>
            </a:endParaRPr>
          </a:p>
          <a:p>
            <a:pPr algn="just"/>
            <a:r>
              <a:rPr lang="en-US" altLang="zh-CN" sz="2400" u="sng" dirty="0">
                <a:solidFill>
                  <a:srgbClr val="0000FF"/>
                </a:solidFill>
                <a:latin typeface="楷体" panose="02010609060101010101" pitchFamily="49" charset="-122"/>
                <a:ea typeface="楷体" panose="02010609060101010101" pitchFamily="49" charset="-122"/>
              </a:rPr>
              <a:t>            ——</a:t>
            </a:r>
            <a:r>
              <a:rPr lang="zh-CN" altLang="en-US" sz="2400" u="sng" dirty="0">
                <a:solidFill>
                  <a:srgbClr val="0000FF"/>
                </a:solidFill>
                <a:latin typeface="楷体" panose="02010609060101010101" pitchFamily="49" charset="-122"/>
                <a:ea typeface="楷体" panose="02010609060101010101" pitchFamily="49" charset="-122"/>
              </a:rPr>
              <a:t>金波《春的消息》</a:t>
            </a:r>
            <a:r>
              <a:rPr lang="zh-CN" sz="2400" u="sng" dirty="0">
                <a:solidFill>
                  <a:srgbClr val="0000FF"/>
                </a:solidFill>
                <a:latin typeface="楷体" panose="02010609060101010101" pitchFamily="49" charset="-122"/>
                <a:ea typeface="楷体" panose="02010609060101010101" pitchFamily="49" charset="-122"/>
              </a:rPr>
              <a:t> </a:t>
            </a:r>
            <a:endParaRPr lang="zh-CN" sz="2400" u="sng" dirty="0">
              <a:solidFill>
                <a:srgbClr val="0000FF"/>
              </a:solidFill>
              <a:latin typeface="楷体" panose="02010609060101010101" pitchFamily="49" charset="-122"/>
              <a:ea typeface="楷体" panose="02010609060101010101" pitchFamily="49" charset="-122"/>
            </a:endParaRPr>
          </a:p>
        </p:txBody>
      </p:sp>
      <p:sp>
        <p:nvSpPr>
          <p:cNvPr id="9" name="折角形 8"/>
          <p:cNvSpPr/>
          <p:nvPr/>
        </p:nvSpPr>
        <p:spPr>
          <a:xfrm>
            <a:off x="1517015" y="1772285"/>
            <a:ext cx="5622925" cy="3063240"/>
          </a:xfrm>
          <a:prstGeom prst="foldedCorner">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单圆角矩形 6"/>
          <p:cNvSpPr/>
          <p:nvPr/>
        </p:nvSpPr>
        <p:spPr>
          <a:xfrm>
            <a:off x="1691427" y="5231740"/>
            <a:ext cx="6480720" cy="1152128"/>
          </a:xfrm>
          <a:prstGeom prst="snipRoundRect">
            <a:avLst/>
          </a:prstGeom>
          <a:solidFill>
            <a:srgbClr val="08C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1907451" y="5434047"/>
            <a:ext cx="6048672" cy="829945"/>
          </a:xfrm>
          <a:prstGeom prst="rect">
            <a:avLst/>
          </a:prstGeom>
        </p:spPr>
        <p:txBody>
          <a:bodyPr wrap="square">
            <a:spAutoFit/>
          </a:bodyPr>
          <a:lstStyle/>
          <a:p>
            <a:r>
              <a:rPr lang="en-US" altLang="zh-CN" sz="2400" dirty="0">
                <a:solidFill>
                  <a:prstClr val="black"/>
                </a:solidFill>
                <a:latin typeface="楷体" panose="02010609060101010101" pitchFamily="49" charset="-122"/>
                <a:ea typeface="楷体" panose="02010609060101010101" pitchFamily="49" charset="-122"/>
              </a:rPr>
              <a:t>    </a:t>
            </a:r>
            <a:r>
              <a:rPr lang="zh-CN" altLang="en-US" sz="2400" dirty="0">
                <a:solidFill>
                  <a:prstClr val="black"/>
                </a:solidFill>
                <a:latin typeface="楷体" panose="02010609060101010101" pitchFamily="49" charset="-122"/>
                <a:ea typeface="楷体" panose="02010609060101010101" pitchFamily="49" charset="-122"/>
              </a:rPr>
              <a:t>金波的这首《春的消息》，充满了生命力和欣喜。读起来朗朗上口。</a:t>
            </a:r>
            <a:endParaRPr lang="zh-CN" altLang="en-US" sz="2400" dirty="0">
              <a:solidFill>
                <a:prstClr val="black"/>
              </a:solidFill>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par>
                                <p:cTn id="23" presetID="16" presetClass="entr" presetSubtype="21"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arn(inVertical)">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animBg="1"/>
      <p:bldP spid="7" grpId="0" bldLvl="0" animBg="1"/>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6993" y="981487"/>
            <a:ext cx="978663" cy="743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995824" y="1169055"/>
            <a:ext cx="7608624" cy="491490"/>
          </a:xfrm>
          <a:prstGeom prst="rect">
            <a:avLst/>
          </a:prstGeom>
        </p:spPr>
        <p:txBody>
          <a:bodyPr wrap="square">
            <a:spAutoFit/>
          </a:bodyPr>
          <a:lstStyle/>
          <a:p>
            <a:r>
              <a:rPr lang="zh-CN" altLang="en-US" sz="2600" b="1" dirty="0">
                <a:latin typeface="楷体" panose="02010609060101010101" pitchFamily="49" charset="-122"/>
                <a:ea typeface="楷体" panose="02010609060101010101" pitchFamily="49" charset="-122"/>
              </a:rPr>
              <a:t>    摘抄方法指导</a:t>
            </a:r>
            <a:endParaRPr lang="zh-CN" altLang="en-US" sz="2600" b="1" dirty="0">
              <a:latin typeface="楷体" panose="02010609060101010101" pitchFamily="49" charset="-122"/>
              <a:ea typeface="楷体" panose="02010609060101010101" pitchFamily="49" charset="-122"/>
            </a:endParaRPr>
          </a:p>
        </p:txBody>
      </p:sp>
      <p:pic>
        <p:nvPicPr>
          <p:cNvPr id="24" name="图片 9"/>
          <p:cNvPicPr>
            <a:picLocks noChangeAspect="1"/>
          </p:cNvPicPr>
          <p:nvPr/>
        </p:nvPicPr>
        <p:blipFill>
          <a:blip r:embed="rId3" cstate="print"/>
          <a:srcRect r="72971"/>
          <a:stretch>
            <a:fillRect/>
          </a:stretch>
        </p:blipFill>
        <p:spPr bwMode="auto">
          <a:xfrm>
            <a:off x="6084168" y="6086475"/>
            <a:ext cx="1624013" cy="1543050"/>
          </a:xfrm>
          <a:prstGeom prst="rect">
            <a:avLst/>
          </a:prstGeom>
          <a:noFill/>
          <a:ln w="9525">
            <a:noFill/>
            <a:miter lim="800000"/>
            <a:headEnd/>
            <a:tailEnd/>
          </a:ln>
        </p:spPr>
      </p:pic>
      <p:pic>
        <p:nvPicPr>
          <p:cNvPr id="25"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sp>
        <p:nvSpPr>
          <p:cNvPr id="12" name="对角圆角矩形 11"/>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交流平台</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17" name="Picture 2"/>
          <p:cNvPicPr>
            <a:picLocks noChangeAspect="1" noChangeArrowheads="1"/>
          </p:cNvPicPr>
          <p:nvPr/>
        </p:nvPicPr>
        <p:blipFill>
          <a:blip r:embed="rId6">
            <a:clrChange>
              <a:clrFrom>
                <a:srgbClr val="FDFDFD"/>
              </a:clrFrom>
              <a:clrTo>
                <a:srgbClr val="FDFDFD">
                  <a:alpha val="0"/>
                </a:srgbClr>
              </a:clrTo>
            </a:clrChange>
          </a:blip>
          <a:srcRect/>
          <a:stretch>
            <a:fillRect/>
          </a:stretch>
        </p:blipFill>
        <p:spPr bwMode="auto">
          <a:xfrm>
            <a:off x="7987017" y="5156196"/>
            <a:ext cx="1124647" cy="1711737"/>
          </a:xfrm>
          <a:prstGeom prst="rect">
            <a:avLst/>
          </a:prstGeom>
          <a:noFill/>
          <a:ln w="9525">
            <a:noFill/>
            <a:miter lim="800000"/>
            <a:headEnd/>
            <a:tailEnd/>
          </a:ln>
          <a:effectLst/>
        </p:spPr>
      </p:pic>
      <p:sp>
        <p:nvSpPr>
          <p:cNvPr id="18" name="矩形 17"/>
          <p:cNvSpPr/>
          <p:nvPr/>
        </p:nvSpPr>
        <p:spPr>
          <a:xfrm>
            <a:off x="3851920" y="1988840"/>
            <a:ext cx="4536504" cy="3108543"/>
          </a:xfrm>
          <a:prstGeom prst="rect">
            <a:avLst/>
          </a:prstGeom>
          <a:noFill/>
          <a:ln w="28575">
            <a:solidFill>
              <a:srgbClr val="92D050"/>
            </a:solidFill>
          </a:ln>
          <a:extLst>
            <a:ext uri="{909E8E84-426E-40DD-AFC4-6F175D3DCCD1}">
              <a14:hiddenFill xmlns:a14="http://schemas.microsoft.com/office/drawing/2010/main">
                <a:solidFill>
                  <a:schemeClr val="accent3">
                    <a:lumMod val="40000"/>
                    <a:lumOff val="60000"/>
                  </a:schemeClr>
                </a:solidFill>
              </a14:hiddenFill>
            </a:ext>
          </a:extLst>
        </p:spPr>
        <p:txBody>
          <a:bodyPr wrap="square">
            <a:spAutoFit/>
          </a:bodyPr>
          <a:lstStyle/>
          <a:p>
            <a:pPr algn="just"/>
            <a:r>
              <a:rPr lang="zh-CN" altLang="en-US" sz="2800" dirty="0">
                <a:latin typeface="楷体" panose="02010609060101010101" pitchFamily="49" charset="-122"/>
                <a:ea typeface="楷体" panose="02010609060101010101" pitchFamily="49" charset="-122"/>
              </a:rPr>
              <a:t>用相关的符号在书或文章上记录下自己阅读时的见解、感受，或爱，或憎，或疑，或思，如用“。。。”“？”“</a:t>
            </a:r>
            <a:r>
              <a:rPr lang="zh-CN" altLang="en-US" sz="2800" u="sng" dirty="0">
                <a:latin typeface="楷体" panose="02010609060101010101" pitchFamily="49" charset="-122"/>
                <a:ea typeface="楷体" panose="02010609060101010101" pitchFamily="49" charset="-122"/>
              </a:rPr>
              <a:t>    </a:t>
            </a:r>
            <a:r>
              <a:rPr lang="zh-CN" altLang="en-US" sz="2800" dirty="0">
                <a:latin typeface="楷体" panose="02010609060101010101" pitchFamily="49" charset="-122"/>
                <a:ea typeface="楷体" panose="02010609060101010101" pitchFamily="49" charset="-122"/>
              </a:rPr>
              <a:t>”符号分别标示重点词句、疑难困惑、偏差错误等。</a:t>
            </a:r>
            <a:endParaRPr lang="zh-CN" altLang="en-US" sz="2800" dirty="0">
              <a:latin typeface="楷体" panose="02010609060101010101" pitchFamily="49" charset="-122"/>
              <a:ea typeface="楷体" panose="02010609060101010101" pitchFamily="49" charset="-122"/>
            </a:endParaRPr>
          </a:p>
        </p:txBody>
      </p:sp>
      <p:sp>
        <p:nvSpPr>
          <p:cNvPr id="4" name="矩形 3"/>
          <p:cNvSpPr/>
          <p:nvPr/>
        </p:nvSpPr>
        <p:spPr>
          <a:xfrm>
            <a:off x="1187624" y="3284984"/>
            <a:ext cx="1627369" cy="523220"/>
          </a:xfrm>
          <a:prstGeom prst="rect">
            <a:avLst/>
          </a:prstGeom>
          <a:solidFill>
            <a:srgbClr val="92D050"/>
          </a:solidFill>
        </p:spPr>
        <p:txBody>
          <a:bodyPr wrap="none">
            <a:spAutoFit/>
          </a:bodyPr>
          <a:lstStyle/>
          <a:p>
            <a:pPr algn="l"/>
            <a:r>
              <a:rPr lang="zh-CN" altLang="en-US" sz="2800" b="1" dirty="0">
                <a:latin typeface="楷体" panose="02010609060101010101" pitchFamily="49" charset="-122"/>
                <a:ea typeface="楷体" panose="02010609060101010101" pitchFamily="49" charset="-122"/>
                <a:sym typeface="+mn-ea"/>
              </a:rPr>
              <a:t>圈点勾画</a:t>
            </a:r>
            <a:endParaRPr lang="zh-CN" altLang="en-US" sz="2800" b="1" dirty="0">
              <a:latin typeface="楷体" panose="02010609060101010101" pitchFamily="49" charset="-122"/>
              <a:ea typeface="楷体" panose="02010609060101010101" pitchFamily="49" charset="-122"/>
            </a:endParaRPr>
          </a:p>
        </p:txBody>
      </p:sp>
      <p:sp>
        <p:nvSpPr>
          <p:cNvPr id="44" name="Freeform 842"/>
          <p:cNvSpPr>
            <a:spLocks noEditPoints="1"/>
          </p:cNvSpPr>
          <p:nvPr/>
        </p:nvSpPr>
        <p:spPr bwMode="auto">
          <a:xfrm>
            <a:off x="2974975" y="3308618"/>
            <a:ext cx="707390" cy="473710"/>
          </a:xfrm>
          <a:custGeom>
            <a:avLst/>
            <a:gdLst>
              <a:gd name="T0" fmla="*/ 727 w 829"/>
              <a:gd name="T1" fmla="*/ 154 h 646"/>
              <a:gd name="T2" fmla="*/ 653 w 829"/>
              <a:gd name="T3" fmla="*/ 81 h 646"/>
              <a:gd name="T4" fmla="*/ 589 w 829"/>
              <a:gd name="T5" fmla="*/ 14 h 646"/>
              <a:gd name="T6" fmla="*/ 530 w 829"/>
              <a:gd name="T7" fmla="*/ 3 h 646"/>
              <a:gd name="T8" fmla="*/ 472 w 829"/>
              <a:gd name="T9" fmla="*/ 38 h 646"/>
              <a:gd name="T10" fmla="*/ 451 w 829"/>
              <a:gd name="T11" fmla="*/ 102 h 646"/>
              <a:gd name="T12" fmla="*/ 471 w 829"/>
              <a:gd name="T13" fmla="*/ 171 h 646"/>
              <a:gd name="T14" fmla="*/ 281 w 829"/>
              <a:gd name="T15" fmla="*/ 227 h 646"/>
              <a:gd name="T16" fmla="*/ 20 w 829"/>
              <a:gd name="T17" fmla="*/ 244 h 646"/>
              <a:gd name="T18" fmla="*/ 1 w 829"/>
              <a:gd name="T19" fmla="*/ 287 h 646"/>
              <a:gd name="T20" fmla="*/ 1 w 829"/>
              <a:gd name="T21" fmla="*/ 337 h 646"/>
              <a:gd name="T22" fmla="*/ 17 w 829"/>
              <a:gd name="T23" fmla="*/ 409 h 646"/>
              <a:gd name="T24" fmla="*/ 62 w 829"/>
              <a:gd name="T25" fmla="*/ 442 h 646"/>
              <a:gd name="T26" fmla="*/ 161 w 829"/>
              <a:gd name="T27" fmla="*/ 452 h 646"/>
              <a:gd name="T28" fmla="*/ 283 w 829"/>
              <a:gd name="T29" fmla="*/ 443 h 646"/>
              <a:gd name="T30" fmla="*/ 520 w 829"/>
              <a:gd name="T31" fmla="*/ 447 h 646"/>
              <a:gd name="T32" fmla="*/ 479 w 829"/>
              <a:gd name="T33" fmla="*/ 502 h 646"/>
              <a:gd name="T34" fmla="*/ 458 w 829"/>
              <a:gd name="T35" fmla="*/ 564 h 646"/>
              <a:gd name="T36" fmla="*/ 485 w 829"/>
              <a:gd name="T37" fmla="*/ 621 h 646"/>
              <a:gd name="T38" fmla="*/ 548 w 829"/>
              <a:gd name="T39" fmla="*/ 646 h 646"/>
              <a:gd name="T40" fmla="*/ 617 w 829"/>
              <a:gd name="T41" fmla="*/ 624 h 646"/>
              <a:gd name="T42" fmla="*/ 674 w 829"/>
              <a:gd name="T43" fmla="*/ 560 h 646"/>
              <a:gd name="T44" fmla="*/ 737 w 829"/>
              <a:gd name="T45" fmla="*/ 470 h 646"/>
              <a:gd name="T46" fmla="*/ 796 w 829"/>
              <a:gd name="T47" fmla="*/ 401 h 646"/>
              <a:gd name="T48" fmla="*/ 829 w 829"/>
              <a:gd name="T49" fmla="*/ 330 h 646"/>
              <a:gd name="T50" fmla="*/ 808 w 829"/>
              <a:gd name="T51" fmla="*/ 254 h 646"/>
              <a:gd name="T52" fmla="*/ 812 w 829"/>
              <a:gd name="T53" fmla="*/ 344 h 646"/>
              <a:gd name="T54" fmla="*/ 774 w 829"/>
              <a:gd name="T55" fmla="*/ 404 h 646"/>
              <a:gd name="T56" fmla="*/ 691 w 829"/>
              <a:gd name="T57" fmla="*/ 512 h 646"/>
              <a:gd name="T58" fmla="*/ 629 w 829"/>
              <a:gd name="T59" fmla="*/ 593 h 646"/>
              <a:gd name="T60" fmla="*/ 562 w 829"/>
              <a:gd name="T61" fmla="*/ 632 h 646"/>
              <a:gd name="T62" fmla="*/ 502 w 829"/>
              <a:gd name="T63" fmla="*/ 615 h 646"/>
              <a:gd name="T64" fmla="*/ 472 w 829"/>
              <a:gd name="T65" fmla="*/ 573 h 646"/>
              <a:gd name="T66" fmla="*/ 485 w 829"/>
              <a:gd name="T67" fmla="*/ 522 h 646"/>
              <a:gd name="T68" fmla="*/ 517 w 829"/>
              <a:gd name="T69" fmla="*/ 473 h 646"/>
              <a:gd name="T70" fmla="*/ 541 w 829"/>
              <a:gd name="T71" fmla="*/ 444 h 646"/>
              <a:gd name="T72" fmla="*/ 537 w 829"/>
              <a:gd name="T73" fmla="*/ 437 h 646"/>
              <a:gd name="T74" fmla="*/ 529 w 829"/>
              <a:gd name="T75" fmla="*/ 433 h 646"/>
              <a:gd name="T76" fmla="*/ 238 w 829"/>
              <a:gd name="T77" fmla="*/ 432 h 646"/>
              <a:gd name="T78" fmla="*/ 92 w 829"/>
              <a:gd name="T79" fmla="*/ 433 h 646"/>
              <a:gd name="T80" fmla="*/ 34 w 829"/>
              <a:gd name="T81" fmla="*/ 406 h 646"/>
              <a:gd name="T82" fmla="*/ 16 w 829"/>
              <a:gd name="T83" fmla="*/ 349 h 646"/>
              <a:gd name="T84" fmla="*/ 16 w 829"/>
              <a:gd name="T85" fmla="*/ 288 h 646"/>
              <a:gd name="T86" fmla="*/ 28 w 829"/>
              <a:gd name="T87" fmla="*/ 256 h 646"/>
              <a:gd name="T88" fmla="*/ 285 w 829"/>
              <a:gd name="T89" fmla="*/ 241 h 646"/>
              <a:gd name="T90" fmla="*/ 523 w 829"/>
              <a:gd name="T91" fmla="*/ 234 h 646"/>
              <a:gd name="T92" fmla="*/ 530 w 829"/>
              <a:gd name="T93" fmla="*/ 229 h 646"/>
              <a:gd name="T94" fmla="*/ 512 w 829"/>
              <a:gd name="T95" fmla="*/ 205 h 646"/>
              <a:gd name="T96" fmla="*/ 472 w 829"/>
              <a:gd name="T97" fmla="*/ 140 h 646"/>
              <a:gd name="T98" fmla="*/ 469 w 829"/>
              <a:gd name="T99" fmla="*/ 69 h 646"/>
              <a:gd name="T100" fmla="*/ 516 w 829"/>
              <a:gd name="T101" fmla="*/ 23 h 646"/>
              <a:gd name="T102" fmla="*/ 572 w 829"/>
              <a:gd name="T103" fmla="*/ 20 h 646"/>
              <a:gd name="T104" fmla="*/ 630 w 829"/>
              <a:gd name="T105" fmla="*/ 72 h 646"/>
              <a:gd name="T106" fmla="*/ 701 w 829"/>
              <a:gd name="T107" fmla="*/ 148 h 646"/>
              <a:gd name="T108" fmla="*/ 780 w 829"/>
              <a:gd name="T109" fmla="*/ 236 h 646"/>
              <a:gd name="T110" fmla="*/ 813 w 829"/>
              <a:gd name="T111" fmla="*/ 316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29" h="646">
                <a:moveTo>
                  <a:pt x="778" y="210"/>
                </a:moveTo>
                <a:lnTo>
                  <a:pt x="754" y="181"/>
                </a:lnTo>
                <a:lnTo>
                  <a:pt x="727" y="154"/>
                </a:lnTo>
                <a:lnTo>
                  <a:pt x="701" y="129"/>
                </a:lnTo>
                <a:lnTo>
                  <a:pt x="674" y="103"/>
                </a:lnTo>
                <a:lnTo>
                  <a:pt x="653" y="81"/>
                </a:lnTo>
                <a:lnTo>
                  <a:pt x="633" y="57"/>
                </a:lnTo>
                <a:lnTo>
                  <a:pt x="613" y="34"/>
                </a:lnTo>
                <a:lnTo>
                  <a:pt x="589" y="14"/>
                </a:lnTo>
                <a:lnTo>
                  <a:pt x="571" y="5"/>
                </a:lnTo>
                <a:lnTo>
                  <a:pt x="550" y="0"/>
                </a:lnTo>
                <a:lnTo>
                  <a:pt x="530" y="3"/>
                </a:lnTo>
                <a:lnTo>
                  <a:pt x="512" y="10"/>
                </a:lnTo>
                <a:lnTo>
                  <a:pt x="492" y="21"/>
                </a:lnTo>
                <a:lnTo>
                  <a:pt x="472" y="38"/>
                </a:lnTo>
                <a:lnTo>
                  <a:pt x="460" y="58"/>
                </a:lnTo>
                <a:lnTo>
                  <a:pt x="453" y="79"/>
                </a:lnTo>
                <a:lnTo>
                  <a:pt x="451" y="102"/>
                </a:lnTo>
                <a:lnTo>
                  <a:pt x="454" y="126"/>
                </a:lnTo>
                <a:lnTo>
                  <a:pt x="461" y="148"/>
                </a:lnTo>
                <a:lnTo>
                  <a:pt x="471" y="171"/>
                </a:lnTo>
                <a:lnTo>
                  <a:pt x="484" y="192"/>
                </a:lnTo>
                <a:lnTo>
                  <a:pt x="509" y="223"/>
                </a:lnTo>
                <a:lnTo>
                  <a:pt x="281" y="227"/>
                </a:lnTo>
                <a:lnTo>
                  <a:pt x="52" y="233"/>
                </a:lnTo>
                <a:lnTo>
                  <a:pt x="34" y="236"/>
                </a:lnTo>
                <a:lnTo>
                  <a:pt x="20" y="244"/>
                </a:lnTo>
                <a:lnTo>
                  <a:pt x="11" y="256"/>
                </a:lnTo>
                <a:lnTo>
                  <a:pt x="6" y="271"/>
                </a:lnTo>
                <a:lnTo>
                  <a:pt x="1" y="287"/>
                </a:lnTo>
                <a:lnTo>
                  <a:pt x="0" y="303"/>
                </a:lnTo>
                <a:lnTo>
                  <a:pt x="0" y="320"/>
                </a:lnTo>
                <a:lnTo>
                  <a:pt x="1" y="337"/>
                </a:lnTo>
                <a:lnTo>
                  <a:pt x="3" y="361"/>
                </a:lnTo>
                <a:lnTo>
                  <a:pt x="7" y="387"/>
                </a:lnTo>
                <a:lnTo>
                  <a:pt x="17" y="409"/>
                </a:lnTo>
                <a:lnTo>
                  <a:pt x="30" y="423"/>
                </a:lnTo>
                <a:lnTo>
                  <a:pt x="45" y="435"/>
                </a:lnTo>
                <a:lnTo>
                  <a:pt x="62" y="442"/>
                </a:lnTo>
                <a:lnTo>
                  <a:pt x="80" y="446"/>
                </a:lnTo>
                <a:lnTo>
                  <a:pt x="120" y="452"/>
                </a:lnTo>
                <a:lnTo>
                  <a:pt x="161" y="452"/>
                </a:lnTo>
                <a:lnTo>
                  <a:pt x="202" y="449"/>
                </a:lnTo>
                <a:lnTo>
                  <a:pt x="242" y="446"/>
                </a:lnTo>
                <a:lnTo>
                  <a:pt x="283" y="443"/>
                </a:lnTo>
                <a:lnTo>
                  <a:pt x="362" y="443"/>
                </a:lnTo>
                <a:lnTo>
                  <a:pt x="441" y="446"/>
                </a:lnTo>
                <a:lnTo>
                  <a:pt x="520" y="447"/>
                </a:lnTo>
                <a:lnTo>
                  <a:pt x="506" y="464"/>
                </a:lnTo>
                <a:lnTo>
                  <a:pt x="492" y="483"/>
                </a:lnTo>
                <a:lnTo>
                  <a:pt x="479" y="502"/>
                </a:lnTo>
                <a:lnTo>
                  <a:pt x="468" y="522"/>
                </a:lnTo>
                <a:lnTo>
                  <a:pt x="461" y="543"/>
                </a:lnTo>
                <a:lnTo>
                  <a:pt x="458" y="564"/>
                </a:lnTo>
                <a:lnTo>
                  <a:pt x="461" y="584"/>
                </a:lnTo>
                <a:lnTo>
                  <a:pt x="469" y="602"/>
                </a:lnTo>
                <a:lnTo>
                  <a:pt x="485" y="621"/>
                </a:lnTo>
                <a:lnTo>
                  <a:pt x="505" y="633"/>
                </a:lnTo>
                <a:lnTo>
                  <a:pt x="526" y="642"/>
                </a:lnTo>
                <a:lnTo>
                  <a:pt x="548" y="646"/>
                </a:lnTo>
                <a:lnTo>
                  <a:pt x="571" y="645"/>
                </a:lnTo>
                <a:lnTo>
                  <a:pt x="593" y="638"/>
                </a:lnTo>
                <a:lnTo>
                  <a:pt x="617" y="624"/>
                </a:lnTo>
                <a:lnTo>
                  <a:pt x="639" y="605"/>
                </a:lnTo>
                <a:lnTo>
                  <a:pt x="657" y="583"/>
                </a:lnTo>
                <a:lnTo>
                  <a:pt x="674" y="560"/>
                </a:lnTo>
                <a:lnTo>
                  <a:pt x="689" y="536"/>
                </a:lnTo>
                <a:lnTo>
                  <a:pt x="713" y="501"/>
                </a:lnTo>
                <a:lnTo>
                  <a:pt x="737" y="470"/>
                </a:lnTo>
                <a:lnTo>
                  <a:pt x="763" y="440"/>
                </a:lnTo>
                <a:lnTo>
                  <a:pt x="780" y="420"/>
                </a:lnTo>
                <a:lnTo>
                  <a:pt x="796" y="401"/>
                </a:lnTo>
                <a:lnTo>
                  <a:pt x="812" y="378"/>
                </a:lnTo>
                <a:lnTo>
                  <a:pt x="823" y="356"/>
                </a:lnTo>
                <a:lnTo>
                  <a:pt x="829" y="330"/>
                </a:lnTo>
                <a:lnTo>
                  <a:pt x="826" y="303"/>
                </a:lnTo>
                <a:lnTo>
                  <a:pt x="819" y="278"/>
                </a:lnTo>
                <a:lnTo>
                  <a:pt x="808" y="254"/>
                </a:lnTo>
                <a:lnTo>
                  <a:pt x="794" y="232"/>
                </a:lnTo>
                <a:lnTo>
                  <a:pt x="778" y="210"/>
                </a:lnTo>
                <a:close/>
                <a:moveTo>
                  <a:pt x="812" y="344"/>
                </a:moveTo>
                <a:lnTo>
                  <a:pt x="802" y="367"/>
                </a:lnTo>
                <a:lnTo>
                  <a:pt x="789" y="385"/>
                </a:lnTo>
                <a:lnTo>
                  <a:pt x="774" y="404"/>
                </a:lnTo>
                <a:lnTo>
                  <a:pt x="730" y="457"/>
                </a:lnTo>
                <a:lnTo>
                  <a:pt x="709" y="484"/>
                </a:lnTo>
                <a:lnTo>
                  <a:pt x="691" y="512"/>
                </a:lnTo>
                <a:lnTo>
                  <a:pt x="671" y="540"/>
                </a:lnTo>
                <a:lnTo>
                  <a:pt x="651" y="567"/>
                </a:lnTo>
                <a:lnTo>
                  <a:pt x="629" y="593"/>
                </a:lnTo>
                <a:lnTo>
                  <a:pt x="603" y="615"/>
                </a:lnTo>
                <a:lnTo>
                  <a:pt x="584" y="626"/>
                </a:lnTo>
                <a:lnTo>
                  <a:pt x="562" y="632"/>
                </a:lnTo>
                <a:lnTo>
                  <a:pt x="543" y="631"/>
                </a:lnTo>
                <a:lnTo>
                  <a:pt x="522" y="625"/>
                </a:lnTo>
                <a:lnTo>
                  <a:pt x="502" y="615"/>
                </a:lnTo>
                <a:lnTo>
                  <a:pt x="486" y="602"/>
                </a:lnTo>
                <a:lnTo>
                  <a:pt x="476" y="588"/>
                </a:lnTo>
                <a:lnTo>
                  <a:pt x="472" y="573"/>
                </a:lnTo>
                <a:lnTo>
                  <a:pt x="472" y="556"/>
                </a:lnTo>
                <a:lnTo>
                  <a:pt x="476" y="539"/>
                </a:lnTo>
                <a:lnTo>
                  <a:pt x="485" y="522"/>
                </a:lnTo>
                <a:lnTo>
                  <a:pt x="495" y="504"/>
                </a:lnTo>
                <a:lnTo>
                  <a:pt x="505" y="488"/>
                </a:lnTo>
                <a:lnTo>
                  <a:pt x="517" y="473"/>
                </a:lnTo>
                <a:lnTo>
                  <a:pt x="529" y="460"/>
                </a:lnTo>
                <a:lnTo>
                  <a:pt x="539" y="447"/>
                </a:lnTo>
                <a:lnTo>
                  <a:pt x="541" y="444"/>
                </a:lnTo>
                <a:lnTo>
                  <a:pt x="541" y="442"/>
                </a:lnTo>
                <a:lnTo>
                  <a:pt x="540" y="439"/>
                </a:lnTo>
                <a:lnTo>
                  <a:pt x="537" y="437"/>
                </a:lnTo>
                <a:lnTo>
                  <a:pt x="534" y="436"/>
                </a:lnTo>
                <a:lnTo>
                  <a:pt x="533" y="435"/>
                </a:lnTo>
                <a:lnTo>
                  <a:pt x="529" y="433"/>
                </a:lnTo>
                <a:lnTo>
                  <a:pt x="430" y="432"/>
                </a:lnTo>
                <a:lnTo>
                  <a:pt x="330" y="429"/>
                </a:lnTo>
                <a:lnTo>
                  <a:pt x="238" y="432"/>
                </a:lnTo>
                <a:lnTo>
                  <a:pt x="148" y="436"/>
                </a:lnTo>
                <a:lnTo>
                  <a:pt x="120" y="436"/>
                </a:lnTo>
                <a:lnTo>
                  <a:pt x="92" y="433"/>
                </a:lnTo>
                <a:lnTo>
                  <a:pt x="65" y="428"/>
                </a:lnTo>
                <a:lnTo>
                  <a:pt x="47" y="419"/>
                </a:lnTo>
                <a:lnTo>
                  <a:pt x="34" y="406"/>
                </a:lnTo>
                <a:lnTo>
                  <a:pt x="24" y="389"/>
                </a:lnTo>
                <a:lnTo>
                  <a:pt x="18" y="371"/>
                </a:lnTo>
                <a:lnTo>
                  <a:pt x="16" y="349"/>
                </a:lnTo>
                <a:lnTo>
                  <a:pt x="14" y="325"/>
                </a:lnTo>
                <a:lnTo>
                  <a:pt x="14" y="301"/>
                </a:lnTo>
                <a:lnTo>
                  <a:pt x="16" y="288"/>
                </a:lnTo>
                <a:lnTo>
                  <a:pt x="17" y="275"/>
                </a:lnTo>
                <a:lnTo>
                  <a:pt x="21" y="264"/>
                </a:lnTo>
                <a:lnTo>
                  <a:pt x="28" y="256"/>
                </a:lnTo>
                <a:lnTo>
                  <a:pt x="38" y="250"/>
                </a:lnTo>
                <a:lnTo>
                  <a:pt x="52" y="247"/>
                </a:lnTo>
                <a:lnTo>
                  <a:pt x="285" y="241"/>
                </a:lnTo>
                <a:lnTo>
                  <a:pt x="519" y="236"/>
                </a:lnTo>
                <a:lnTo>
                  <a:pt x="522" y="236"/>
                </a:lnTo>
                <a:lnTo>
                  <a:pt x="523" y="234"/>
                </a:lnTo>
                <a:lnTo>
                  <a:pt x="526" y="233"/>
                </a:lnTo>
                <a:lnTo>
                  <a:pt x="529" y="230"/>
                </a:lnTo>
                <a:lnTo>
                  <a:pt x="530" y="229"/>
                </a:lnTo>
                <a:lnTo>
                  <a:pt x="530" y="225"/>
                </a:lnTo>
                <a:lnTo>
                  <a:pt x="527" y="222"/>
                </a:lnTo>
                <a:lnTo>
                  <a:pt x="512" y="205"/>
                </a:lnTo>
                <a:lnTo>
                  <a:pt x="496" y="185"/>
                </a:lnTo>
                <a:lnTo>
                  <a:pt x="482" y="162"/>
                </a:lnTo>
                <a:lnTo>
                  <a:pt x="472" y="140"/>
                </a:lnTo>
                <a:lnTo>
                  <a:pt x="465" y="116"/>
                </a:lnTo>
                <a:lnTo>
                  <a:pt x="464" y="92"/>
                </a:lnTo>
                <a:lnTo>
                  <a:pt x="469" y="69"/>
                </a:lnTo>
                <a:lnTo>
                  <a:pt x="484" y="48"/>
                </a:lnTo>
                <a:lnTo>
                  <a:pt x="499" y="34"/>
                </a:lnTo>
                <a:lnTo>
                  <a:pt x="516" y="23"/>
                </a:lnTo>
                <a:lnTo>
                  <a:pt x="536" y="16"/>
                </a:lnTo>
                <a:lnTo>
                  <a:pt x="554" y="14"/>
                </a:lnTo>
                <a:lnTo>
                  <a:pt x="572" y="20"/>
                </a:lnTo>
                <a:lnTo>
                  <a:pt x="588" y="31"/>
                </a:lnTo>
                <a:lnTo>
                  <a:pt x="610" y="50"/>
                </a:lnTo>
                <a:lnTo>
                  <a:pt x="630" y="72"/>
                </a:lnTo>
                <a:lnTo>
                  <a:pt x="648" y="95"/>
                </a:lnTo>
                <a:lnTo>
                  <a:pt x="668" y="117"/>
                </a:lnTo>
                <a:lnTo>
                  <a:pt x="701" y="148"/>
                </a:lnTo>
                <a:lnTo>
                  <a:pt x="733" y="179"/>
                </a:lnTo>
                <a:lnTo>
                  <a:pt x="763" y="213"/>
                </a:lnTo>
                <a:lnTo>
                  <a:pt x="780" y="236"/>
                </a:lnTo>
                <a:lnTo>
                  <a:pt x="796" y="261"/>
                </a:lnTo>
                <a:lnTo>
                  <a:pt x="808" y="288"/>
                </a:lnTo>
                <a:lnTo>
                  <a:pt x="813" y="316"/>
                </a:lnTo>
                <a:lnTo>
                  <a:pt x="812" y="344"/>
                </a:lnTo>
                <a:close/>
              </a:path>
            </a:pathLst>
          </a:custGeom>
          <a:solidFill>
            <a:schemeClr val="tx1">
              <a:lumMod val="65000"/>
              <a:lumOff val="35000"/>
            </a:schemeClr>
          </a:solid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 grpId="0" animBg="1"/>
      <p:bldP spid="4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6993" y="909732"/>
            <a:ext cx="978663" cy="743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987569" y="1097300"/>
            <a:ext cx="7608624" cy="491490"/>
          </a:xfrm>
          <a:prstGeom prst="rect">
            <a:avLst/>
          </a:prstGeom>
        </p:spPr>
        <p:txBody>
          <a:bodyPr wrap="square">
            <a:spAutoFit/>
          </a:bodyPr>
          <a:lstStyle/>
          <a:p>
            <a:r>
              <a:rPr lang="zh-CN" altLang="en-US" sz="2600" b="1" dirty="0">
                <a:latin typeface="楷体" panose="02010609060101010101" pitchFamily="49" charset="-122"/>
                <a:ea typeface="楷体" panose="02010609060101010101" pitchFamily="49" charset="-122"/>
              </a:rPr>
              <a:t>    摘抄方法指导</a:t>
            </a:r>
            <a:endParaRPr lang="zh-CN" altLang="en-US" sz="2600" b="1" dirty="0">
              <a:latin typeface="楷体" panose="02010609060101010101" pitchFamily="49" charset="-122"/>
              <a:ea typeface="楷体" panose="02010609060101010101" pitchFamily="49" charset="-122"/>
            </a:endParaRPr>
          </a:p>
        </p:txBody>
      </p:sp>
      <p:pic>
        <p:nvPicPr>
          <p:cNvPr id="24" name="图片 9"/>
          <p:cNvPicPr>
            <a:picLocks noChangeAspect="1"/>
          </p:cNvPicPr>
          <p:nvPr/>
        </p:nvPicPr>
        <p:blipFill>
          <a:blip r:embed="rId3" cstate="print"/>
          <a:srcRect r="72971"/>
          <a:stretch>
            <a:fillRect/>
          </a:stretch>
        </p:blipFill>
        <p:spPr bwMode="auto">
          <a:xfrm>
            <a:off x="6084168" y="6086475"/>
            <a:ext cx="1624013" cy="1543050"/>
          </a:xfrm>
          <a:prstGeom prst="rect">
            <a:avLst/>
          </a:prstGeom>
          <a:noFill/>
          <a:ln w="9525">
            <a:noFill/>
            <a:miter lim="800000"/>
            <a:headEnd/>
            <a:tailEnd/>
          </a:ln>
        </p:spPr>
      </p:pic>
      <p:pic>
        <p:nvPicPr>
          <p:cNvPr id="25"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sp>
        <p:nvSpPr>
          <p:cNvPr id="12" name="对角圆角矩形 11"/>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交流平台</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17" name="Picture 2"/>
          <p:cNvPicPr>
            <a:picLocks noChangeAspect="1" noChangeArrowheads="1"/>
          </p:cNvPicPr>
          <p:nvPr/>
        </p:nvPicPr>
        <p:blipFill>
          <a:blip r:embed="rId6">
            <a:clrChange>
              <a:clrFrom>
                <a:srgbClr val="FDFDFD"/>
              </a:clrFrom>
              <a:clrTo>
                <a:srgbClr val="FDFDFD">
                  <a:alpha val="0"/>
                </a:srgbClr>
              </a:clrTo>
            </a:clrChange>
          </a:blip>
          <a:srcRect/>
          <a:stretch>
            <a:fillRect/>
          </a:stretch>
        </p:blipFill>
        <p:spPr bwMode="auto">
          <a:xfrm>
            <a:off x="7987017" y="5156196"/>
            <a:ext cx="1124647" cy="1711737"/>
          </a:xfrm>
          <a:prstGeom prst="rect">
            <a:avLst/>
          </a:prstGeom>
          <a:noFill/>
          <a:ln w="9525">
            <a:noFill/>
            <a:miter lim="800000"/>
            <a:headEnd/>
            <a:tailEnd/>
          </a:ln>
          <a:effectLst/>
        </p:spPr>
      </p:pic>
      <p:sp>
        <p:nvSpPr>
          <p:cNvPr id="18" name="矩形 17"/>
          <p:cNvSpPr/>
          <p:nvPr/>
        </p:nvSpPr>
        <p:spPr>
          <a:xfrm>
            <a:off x="3707904" y="2204864"/>
            <a:ext cx="4390390" cy="3108543"/>
          </a:xfrm>
          <a:prstGeom prst="rect">
            <a:avLst/>
          </a:prstGeom>
          <a:noFill/>
          <a:ln w="28575">
            <a:solidFill>
              <a:srgbClr val="C8DA2D"/>
            </a:solidFill>
          </a:ln>
          <a:extLst>
            <a:ext uri="{909E8E84-426E-40DD-AFC4-6F175D3DCCD1}">
              <a14:hiddenFill xmlns:a14="http://schemas.microsoft.com/office/drawing/2010/main">
                <a:solidFill>
                  <a:schemeClr val="accent3">
                    <a:lumMod val="40000"/>
                    <a:lumOff val="60000"/>
                  </a:schemeClr>
                </a:solidFill>
              </a14:hiddenFill>
            </a:ext>
          </a:extLst>
        </p:spPr>
        <p:txBody>
          <a:bodyPr wrap="square">
            <a:spAutoFit/>
          </a:bodyPr>
          <a:lstStyle/>
          <a:p>
            <a:pPr algn="just"/>
            <a:r>
              <a:rPr lang="zh-CN" altLang="en-US" sz="2800" dirty="0">
                <a:latin typeface="楷体" panose="02010609060101010101" pitchFamily="49" charset="-122"/>
                <a:ea typeface="楷体" panose="02010609060101010101" pitchFamily="49" charset="-122"/>
                <a:sym typeface="+mn-ea"/>
              </a:rPr>
              <a:t>在文章旁边写出自己的见解和感受。可以品评遣词造句的精妙，写出自己的理解、体会和感想，可以谈谈对同一问题的不同见解或由此引发的联想，还可以指评原文的纰漏等。</a:t>
            </a:r>
            <a:endParaRPr lang="zh-CN" altLang="en-US" sz="2800" dirty="0">
              <a:latin typeface="楷体" panose="02010609060101010101" pitchFamily="49" charset="-122"/>
              <a:ea typeface="楷体" panose="02010609060101010101" pitchFamily="49" charset="-122"/>
            </a:endParaRPr>
          </a:p>
        </p:txBody>
      </p:sp>
      <p:sp>
        <p:nvSpPr>
          <p:cNvPr id="4" name="矩形 3"/>
          <p:cNvSpPr/>
          <p:nvPr/>
        </p:nvSpPr>
        <p:spPr>
          <a:xfrm>
            <a:off x="1331640" y="3484389"/>
            <a:ext cx="1266693" cy="523220"/>
          </a:xfrm>
          <a:prstGeom prst="rect">
            <a:avLst/>
          </a:prstGeom>
          <a:solidFill>
            <a:srgbClr val="C8DA2D"/>
          </a:solidFill>
        </p:spPr>
        <p:txBody>
          <a:bodyPr wrap="none">
            <a:spAutoFit/>
          </a:bodyPr>
          <a:lstStyle/>
          <a:p>
            <a:pPr algn="l"/>
            <a:r>
              <a:rPr lang="zh-CN" altLang="en-US" sz="2800" b="1" dirty="0">
                <a:latin typeface="楷体" panose="02010609060101010101" pitchFamily="49" charset="-122"/>
                <a:ea typeface="楷体" panose="02010609060101010101" pitchFamily="49" charset="-122"/>
                <a:sym typeface="+mn-ea"/>
              </a:rPr>
              <a:t>作批注</a:t>
            </a:r>
            <a:endParaRPr lang="zh-CN" altLang="en-US" sz="2800" b="1" dirty="0">
              <a:latin typeface="楷体" panose="02010609060101010101" pitchFamily="49" charset="-122"/>
              <a:ea typeface="楷体" panose="02010609060101010101" pitchFamily="49" charset="-122"/>
            </a:endParaRPr>
          </a:p>
        </p:txBody>
      </p:sp>
      <p:sp>
        <p:nvSpPr>
          <p:cNvPr id="44" name="Freeform 842"/>
          <p:cNvSpPr>
            <a:spLocks noEditPoints="1"/>
          </p:cNvSpPr>
          <p:nvPr/>
        </p:nvSpPr>
        <p:spPr bwMode="auto">
          <a:xfrm>
            <a:off x="2727960" y="3484503"/>
            <a:ext cx="707390" cy="473710"/>
          </a:xfrm>
          <a:custGeom>
            <a:avLst/>
            <a:gdLst>
              <a:gd name="T0" fmla="*/ 727 w 829"/>
              <a:gd name="T1" fmla="*/ 154 h 646"/>
              <a:gd name="T2" fmla="*/ 653 w 829"/>
              <a:gd name="T3" fmla="*/ 81 h 646"/>
              <a:gd name="T4" fmla="*/ 589 w 829"/>
              <a:gd name="T5" fmla="*/ 14 h 646"/>
              <a:gd name="T6" fmla="*/ 530 w 829"/>
              <a:gd name="T7" fmla="*/ 3 h 646"/>
              <a:gd name="T8" fmla="*/ 472 w 829"/>
              <a:gd name="T9" fmla="*/ 38 h 646"/>
              <a:gd name="T10" fmla="*/ 451 w 829"/>
              <a:gd name="T11" fmla="*/ 102 h 646"/>
              <a:gd name="T12" fmla="*/ 471 w 829"/>
              <a:gd name="T13" fmla="*/ 171 h 646"/>
              <a:gd name="T14" fmla="*/ 281 w 829"/>
              <a:gd name="T15" fmla="*/ 227 h 646"/>
              <a:gd name="T16" fmla="*/ 20 w 829"/>
              <a:gd name="T17" fmla="*/ 244 h 646"/>
              <a:gd name="T18" fmla="*/ 1 w 829"/>
              <a:gd name="T19" fmla="*/ 287 h 646"/>
              <a:gd name="T20" fmla="*/ 1 w 829"/>
              <a:gd name="T21" fmla="*/ 337 h 646"/>
              <a:gd name="T22" fmla="*/ 17 w 829"/>
              <a:gd name="T23" fmla="*/ 409 h 646"/>
              <a:gd name="T24" fmla="*/ 62 w 829"/>
              <a:gd name="T25" fmla="*/ 442 h 646"/>
              <a:gd name="T26" fmla="*/ 161 w 829"/>
              <a:gd name="T27" fmla="*/ 452 h 646"/>
              <a:gd name="T28" fmla="*/ 283 w 829"/>
              <a:gd name="T29" fmla="*/ 443 h 646"/>
              <a:gd name="T30" fmla="*/ 520 w 829"/>
              <a:gd name="T31" fmla="*/ 447 h 646"/>
              <a:gd name="T32" fmla="*/ 479 w 829"/>
              <a:gd name="T33" fmla="*/ 502 h 646"/>
              <a:gd name="T34" fmla="*/ 458 w 829"/>
              <a:gd name="T35" fmla="*/ 564 h 646"/>
              <a:gd name="T36" fmla="*/ 485 w 829"/>
              <a:gd name="T37" fmla="*/ 621 h 646"/>
              <a:gd name="T38" fmla="*/ 548 w 829"/>
              <a:gd name="T39" fmla="*/ 646 h 646"/>
              <a:gd name="T40" fmla="*/ 617 w 829"/>
              <a:gd name="T41" fmla="*/ 624 h 646"/>
              <a:gd name="T42" fmla="*/ 674 w 829"/>
              <a:gd name="T43" fmla="*/ 560 h 646"/>
              <a:gd name="T44" fmla="*/ 737 w 829"/>
              <a:gd name="T45" fmla="*/ 470 h 646"/>
              <a:gd name="T46" fmla="*/ 796 w 829"/>
              <a:gd name="T47" fmla="*/ 401 h 646"/>
              <a:gd name="T48" fmla="*/ 829 w 829"/>
              <a:gd name="T49" fmla="*/ 330 h 646"/>
              <a:gd name="T50" fmla="*/ 808 w 829"/>
              <a:gd name="T51" fmla="*/ 254 h 646"/>
              <a:gd name="T52" fmla="*/ 812 w 829"/>
              <a:gd name="T53" fmla="*/ 344 h 646"/>
              <a:gd name="T54" fmla="*/ 774 w 829"/>
              <a:gd name="T55" fmla="*/ 404 h 646"/>
              <a:gd name="T56" fmla="*/ 691 w 829"/>
              <a:gd name="T57" fmla="*/ 512 h 646"/>
              <a:gd name="T58" fmla="*/ 629 w 829"/>
              <a:gd name="T59" fmla="*/ 593 h 646"/>
              <a:gd name="T60" fmla="*/ 562 w 829"/>
              <a:gd name="T61" fmla="*/ 632 h 646"/>
              <a:gd name="T62" fmla="*/ 502 w 829"/>
              <a:gd name="T63" fmla="*/ 615 h 646"/>
              <a:gd name="T64" fmla="*/ 472 w 829"/>
              <a:gd name="T65" fmla="*/ 573 h 646"/>
              <a:gd name="T66" fmla="*/ 485 w 829"/>
              <a:gd name="T67" fmla="*/ 522 h 646"/>
              <a:gd name="T68" fmla="*/ 517 w 829"/>
              <a:gd name="T69" fmla="*/ 473 h 646"/>
              <a:gd name="T70" fmla="*/ 541 w 829"/>
              <a:gd name="T71" fmla="*/ 444 h 646"/>
              <a:gd name="T72" fmla="*/ 537 w 829"/>
              <a:gd name="T73" fmla="*/ 437 h 646"/>
              <a:gd name="T74" fmla="*/ 529 w 829"/>
              <a:gd name="T75" fmla="*/ 433 h 646"/>
              <a:gd name="T76" fmla="*/ 238 w 829"/>
              <a:gd name="T77" fmla="*/ 432 h 646"/>
              <a:gd name="T78" fmla="*/ 92 w 829"/>
              <a:gd name="T79" fmla="*/ 433 h 646"/>
              <a:gd name="T80" fmla="*/ 34 w 829"/>
              <a:gd name="T81" fmla="*/ 406 h 646"/>
              <a:gd name="T82" fmla="*/ 16 w 829"/>
              <a:gd name="T83" fmla="*/ 349 h 646"/>
              <a:gd name="T84" fmla="*/ 16 w 829"/>
              <a:gd name="T85" fmla="*/ 288 h 646"/>
              <a:gd name="T86" fmla="*/ 28 w 829"/>
              <a:gd name="T87" fmla="*/ 256 h 646"/>
              <a:gd name="T88" fmla="*/ 285 w 829"/>
              <a:gd name="T89" fmla="*/ 241 h 646"/>
              <a:gd name="T90" fmla="*/ 523 w 829"/>
              <a:gd name="T91" fmla="*/ 234 h 646"/>
              <a:gd name="T92" fmla="*/ 530 w 829"/>
              <a:gd name="T93" fmla="*/ 229 h 646"/>
              <a:gd name="T94" fmla="*/ 512 w 829"/>
              <a:gd name="T95" fmla="*/ 205 h 646"/>
              <a:gd name="T96" fmla="*/ 472 w 829"/>
              <a:gd name="T97" fmla="*/ 140 h 646"/>
              <a:gd name="T98" fmla="*/ 469 w 829"/>
              <a:gd name="T99" fmla="*/ 69 h 646"/>
              <a:gd name="T100" fmla="*/ 516 w 829"/>
              <a:gd name="T101" fmla="*/ 23 h 646"/>
              <a:gd name="T102" fmla="*/ 572 w 829"/>
              <a:gd name="T103" fmla="*/ 20 h 646"/>
              <a:gd name="T104" fmla="*/ 630 w 829"/>
              <a:gd name="T105" fmla="*/ 72 h 646"/>
              <a:gd name="T106" fmla="*/ 701 w 829"/>
              <a:gd name="T107" fmla="*/ 148 h 646"/>
              <a:gd name="T108" fmla="*/ 780 w 829"/>
              <a:gd name="T109" fmla="*/ 236 h 646"/>
              <a:gd name="T110" fmla="*/ 813 w 829"/>
              <a:gd name="T111" fmla="*/ 316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29" h="646">
                <a:moveTo>
                  <a:pt x="778" y="210"/>
                </a:moveTo>
                <a:lnTo>
                  <a:pt x="754" y="181"/>
                </a:lnTo>
                <a:lnTo>
                  <a:pt x="727" y="154"/>
                </a:lnTo>
                <a:lnTo>
                  <a:pt x="701" y="129"/>
                </a:lnTo>
                <a:lnTo>
                  <a:pt x="674" y="103"/>
                </a:lnTo>
                <a:lnTo>
                  <a:pt x="653" y="81"/>
                </a:lnTo>
                <a:lnTo>
                  <a:pt x="633" y="57"/>
                </a:lnTo>
                <a:lnTo>
                  <a:pt x="613" y="34"/>
                </a:lnTo>
                <a:lnTo>
                  <a:pt x="589" y="14"/>
                </a:lnTo>
                <a:lnTo>
                  <a:pt x="571" y="5"/>
                </a:lnTo>
                <a:lnTo>
                  <a:pt x="550" y="0"/>
                </a:lnTo>
                <a:lnTo>
                  <a:pt x="530" y="3"/>
                </a:lnTo>
                <a:lnTo>
                  <a:pt x="512" y="10"/>
                </a:lnTo>
                <a:lnTo>
                  <a:pt x="492" y="21"/>
                </a:lnTo>
                <a:lnTo>
                  <a:pt x="472" y="38"/>
                </a:lnTo>
                <a:lnTo>
                  <a:pt x="460" y="58"/>
                </a:lnTo>
                <a:lnTo>
                  <a:pt x="453" y="79"/>
                </a:lnTo>
                <a:lnTo>
                  <a:pt x="451" y="102"/>
                </a:lnTo>
                <a:lnTo>
                  <a:pt x="454" y="126"/>
                </a:lnTo>
                <a:lnTo>
                  <a:pt x="461" y="148"/>
                </a:lnTo>
                <a:lnTo>
                  <a:pt x="471" y="171"/>
                </a:lnTo>
                <a:lnTo>
                  <a:pt x="484" y="192"/>
                </a:lnTo>
                <a:lnTo>
                  <a:pt x="509" y="223"/>
                </a:lnTo>
                <a:lnTo>
                  <a:pt x="281" y="227"/>
                </a:lnTo>
                <a:lnTo>
                  <a:pt x="52" y="233"/>
                </a:lnTo>
                <a:lnTo>
                  <a:pt x="34" y="236"/>
                </a:lnTo>
                <a:lnTo>
                  <a:pt x="20" y="244"/>
                </a:lnTo>
                <a:lnTo>
                  <a:pt x="11" y="256"/>
                </a:lnTo>
                <a:lnTo>
                  <a:pt x="6" y="271"/>
                </a:lnTo>
                <a:lnTo>
                  <a:pt x="1" y="287"/>
                </a:lnTo>
                <a:lnTo>
                  <a:pt x="0" y="303"/>
                </a:lnTo>
                <a:lnTo>
                  <a:pt x="0" y="320"/>
                </a:lnTo>
                <a:lnTo>
                  <a:pt x="1" y="337"/>
                </a:lnTo>
                <a:lnTo>
                  <a:pt x="3" y="361"/>
                </a:lnTo>
                <a:lnTo>
                  <a:pt x="7" y="387"/>
                </a:lnTo>
                <a:lnTo>
                  <a:pt x="17" y="409"/>
                </a:lnTo>
                <a:lnTo>
                  <a:pt x="30" y="423"/>
                </a:lnTo>
                <a:lnTo>
                  <a:pt x="45" y="435"/>
                </a:lnTo>
                <a:lnTo>
                  <a:pt x="62" y="442"/>
                </a:lnTo>
                <a:lnTo>
                  <a:pt x="80" y="446"/>
                </a:lnTo>
                <a:lnTo>
                  <a:pt x="120" y="452"/>
                </a:lnTo>
                <a:lnTo>
                  <a:pt x="161" y="452"/>
                </a:lnTo>
                <a:lnTo>
                  <a:pt x="202" y="449"/>
                </a:lnTo>
                <a:lnTo>
                  <a:pt x="242" y="446"/>
                </a:lnTo>
                <a:lnTo>
                  <a:pt x="283" y="443"/>
                </a:lnTo>
                <a:lnTo>
                  <a:pt x="362" y="443"/>
                </a:lnTo>
                <a:lnTo>
                  <a:pt x="441" y="446"/>
                </a:lnTo>
                <a:lnTo>
                  <a:pt x="520" y="447"/>
                </a:lnTo>
                <a:lnTo>
                  <a:pt x="506" y="464"/>
                </a:lnTo>
                <a:lnTo>
                  <a:pt x="492" y="483"/>
                </a:lnTo>
                <a:lnTo>
                  <a:pt x="479" y="502"/>
                </a:lnTo>
                <a:lnTo>
                  <a:pt x="468" y="522"/>
                </a:lnTo>
                <a:lnTo>
                  <a:pt x="461" y="543"/>
                </a:lnTo>
                <a:lnTo>
                  <a:pt x="458" y="564"/>
                </a:lnTo>
                <a:lnTo>
                  <a:pt x="461" y="584"/>
                </a:lnTo>
                <a:lnTo>
                  <a:pt x="469" y="602"/>
                </a:lnTo>
                <a:lnTo>
                  <a:pt x="485" y="621"/>
                </a:lnTo>
                <a:lnTo>
                  <a:pt x="505" y="633"/>
                </a:lnTo>
                <a:lnTo>
                  <a:pt x="526" y="642"/>
                </a:lnTo>
                <a:lnTo>
                  <a:pt x="548" y="646"/>
                </a:lnTo>
                <a:lnTo>
                  <a:pt x="571" y="645"/>
                </a:lnTo>
                <a:lnTo>
                  <a:pt x="593" y="638"/>
                </a:lnTo>
                <a:lnTo>
                  <a:pt x="617" y="624"/>
                </a:lnTo>
                <a:lnTo>
                  <a:pt x="639" y="605"/>
                </a:lnTo>
                <a:lnTo>
                  <a:pt x="657" y="583"/>
                </a:lnTo>
                <a:lnTo>
                  <a:pt x="674" y="560"/>
                </a:lnTo>
                <a:lnTo>
                  <a:pt x="689" y="536"/>
                </a:lnTo>
                <a:lnTo>
                  <a:pt x="713" y="501"/>
                </a:lnTo>
                <a:lnTo>
                  <a:pt x="737" y="470"/>
                </a:lnTo>
                <a:lnTo>
                  <a:pt x="763" y="440"/>
                </a:lnTo>
                <a:lnTo>
                  <a:pt x="780" y="420"/>
                </a:lnTo>
                <a:lnTo>
                  <a:pt x="796" y="401"/>
                </a:lnTo>
                <a:lnTo>
                  <a:pt x="812" y="378"/>
                </a:lnTo>
                <a:lnTo>
                  <a:pt x="823" y="356"/>
                </a:lnTo>
                <a:lnTo>
                  <a:pt x="829" y="330"/>
                </a:lnTo>
                <a:lnTo>
                  <a:pt x="826" y="303"/>
                </a:lnTo>
                <a:lnTo>
                  <a:pt x="819" y="278"/>
                </a:lnTo>
                <a:lnTo>
                  <a:pt x="808" y="254"/>
                </a:lnTo>
                <a:lnTo>
                  <a:pt x="794" y="232"/>
                </a:lnTo>
                <a:lnTo>
                  <a:pt x="778" y="210"/>
                </a:lnTo>
                <a:close/>
                <a:moveTo>
                  <a:pt x="812" y="344"/>
                </a:moveTo>
                <a:lnTo>
                  <a:pt x="802" y="367"/>
                </a:lnTo>
                <a:lnTo>
                  <a:pt x="789" y="385"/>
                </a:lnTo>
                <a:lnTo>
                  <a:pt x="774" y="404"/>
                </a:lnTo>
                <a:lnTo>
                  <a:pt x="730" y="457"/>
                </a:lnTo>
                <a:lnTo>
                  <a:pt x="709" y="484"/>
                </a:lnTo>
                <a:lnTo>
                  <a:pt x="691" y="512"/>
                </a:lnTo>
                <a:lnTo>
                  <a:pt x="671" y="540"/>
                </a:lnTo>
                <a:lnTo>
                  <a:pt x="651" y="567"/>
                </a:lnTo>
                <a:lnTo>
                  <a:pt x="629" y="593"/>
                </a:lnTo>
                <a:lnTo>
                  <a:pt x="603" y="615"/>
                </a:lnTo>
                <a:lnTo>
                  <a:pt x="584" y="626"/>
                </a:lnTo>
                <a:lnTo>
                  <a:pt x="562" y="632"/>
                </a:lnTo>
                <a:lnTo>
                  <a:pt x="543" y="631"/>
                </a:lnTo>
                <a:lnTo>
                  <a:pt x="522" y="625"/>
                </a:lnTo>
                <a:lnTo>
                  <a:pt x="502" y="615"/>
                </a:lnTo>
                <a:lnTo>
                  <a:pt x="486" y="602"/>
                </a:lnTo>
                <a:lnTo>
                  <a:pt x="476" y="588"/>
                </a:lnTo>
                <a:lnTo>
                  <a:pt x="472" y="573"/>
                </a:lnTo>
                <a:lnTo>
                  <a:pt x="472" y="556"/>
                </a:lnTo>
                <a:lnTo>
                  <a:pt x="476" y="539"/>
                </a:lnTo>
                <a:lnTo>
                  <a:pt x="485" y="522"/>
                </a:lnTo>
                <a:lnTo>
                  <a:pt x="495" y="504"/>
                </a:lnTo>
                <a:lnTo>
                  <a:pt x="505" y="488"/>
                </a:lnTo>
                <a:lnTo>
                  <a:pt x="517" y="473"/>
                </a:lnTo>
                <a:lnTo>
                  <a:pt x="529" y="460"/>
                </a:lnTo>
                <a:lnTo>
                  <a:pt x="539" y="447"/>
                </a:lnTo>
                <a:lnTo>
                  <a:pt x="541" y="444"/>
                </a:lnTo>
                <a:lnTo>
                  <a:pt x="541" y="442"/>
                </a:lnTo>
                <a:lnTo>
                  <a:pt x="540" y="439"/>
                </a:lnTo>
                <a:lnTo>
                  <a:pt x="537" y="437"/>
                </a:lnTo>
                <a:lnTo>
                  <a:pt x="534" y="436"/>
                </a:lnTo>
                <a:lnTo>
                  <a:pt x="533" y="435"/>
                </a:lnTo>
                <a:lnTo>
                  <a:pt x="529" y="433"/>
                </a:lnTo>
                <a:lnTo>
                  <a:pt x="430" y="432"/>
                </a:lnTo>
                <a:lnTo>
                  <a:pt x="330" y="429"/>
                </a:lnTo>
                <a:lnTo>
                  <a:pt x="238" y="432"/>
                </a:lnTo>
                <a:lnTo>
                  <a:pt x="148" y="436"/>
                </a:lnTo>
                <a:lnTo>
                  <a:pt x="120" y="436"/>
                </a:lnTo>
                <a:lnTo>
                  <a:pt x="92" y="433"/>
                </a:lnTo>
                <a:lnTo>
                  <a:pt x="65" y="428"/>
                </a:lnTo>
                <a:lnTo>
                  <a:pt x="47" y="419"/>
                </a:lnTo>
                <a:lnTo>
                  <a:pt x="34" y="406"/>
                </a:lnTo>
                <a:lnTo>
                  <a:pt x="24" y="389"/>
                </a:lnTo>
                <a:lnTo>
                  <a:pt x="18" y="371"/>
                </a:lnTo>
                <a:lnTo>
                  <a:pt x="16" y="349"/>
                </a:lnTo>
                <a:lnTo>
                  <a:pt x="14" y="325"/>
                </a:lnTo>
                <a:lnTo>
                  <a:pt x="14" y="301"/>
                </a:lnTo>
                <a:lnTo>
                  <a:pt x="16" y="288"/>
                </a:lnTo>
                <a:lnTo>
                  <a:pt x="17" y="275"/>
                </a:lnTo>
                <a:lnTo>
                  <a:pt x="21" y="264"/>
                </a:lnTo>
                <a:lnTo>
                  <a:pt x="28" y="256"/>
                </a:lnTo>
                <a:lnTo>
                  <a:pt x="38" y="250"/>
                </a:lnTo>
                <a:lnTo>
                  <a:pt x="52" y="247"/>
                </a:lnTo>
                <a:lnTo>
                  <a:pt x="285" y="241"/>
                </a:lnTo>
                <a:lnTo>
                  <a:pt x="519" y="236"/>
                </a:lnTo>
                <a:lnTo>
                  <a:pt x="522" y="236"/>
                </a:lnTo>
                <a:lnTo>
                  <a:pt x="523" y="234"/>
                </a:lnTo>
                <a:lnTo>
                  <a:pt x="526" y="233"/>
                </a:lnTo>
                <a:lnTo>
                  <a:pt x="529" y="230"/>
                </a:lnTo>
                <a:lnTo>
                  <a:pt x="530" y="229"/>
                </a:lnTo>
                <a:lnTo>
                  <a:pt x="530" y="225"/>
                </a:lnTo>
                <a:lnTo>
                  <a:pt x="527" y="222"/>
                </a:lnTo>
                <a:lnTo>
                  <a:pt x="512" y="205"/>
                </a:lnTo>
                <a:lnTo>
                  <a:pt x="496" y="185"/>
                </a:lnTo>
                <a:lnTo>
                  <a:pt x="482" y="162"/>
                </a:lnTo>
                <a:lnTo>
                  <a:pt x="472" y="140"/>
                </a:lnTo>
                <a:lnTo>
                  <a:pt x="465" y="116"/>
                </a:lnTo>
                <a:lnTo>
                  <a:pt x="464" y="92"/>
                </a:lnTo>
                <a:lnTo>
                  <a:pt x="469" y="69"/>
                </a:lnTo>
                <a:lnTo>
                  <a:pt x="484" y="48"/>
                </a:lnTo>
                <a:lnTo>
                  <a:pt x="499" y="34"/>
                </a:lnTo>
                <a:lnTo>
                  <a:pt x="516" y="23"/>
                </a:lnTo>
                <a:lnTo>
                  <a:pt x="536" y="16"/>
                </a:lnTo>
                <a:lnTo>
                  <a:pt x="554" y="14"/>
                </a:lnTo>
                <a:lnTo>
                  <a:pt x="572" y="20"/>
                </a:lnTo>
                <a:lnTo>
                  <a:pt x="588" y="31"/>
                </a:lnTo>
                <a:lnTo>
                  <a:pt x="610" y="50"/>
                </a:lnTo>
                <a:lnTo>
                  <a:pt x="630" y="72"/>
                </a:lnTo>
                <a:lnTo>
                  <a:pt x="648" y="95"/>
                </a:lnTo>
                <a:lnTo>
                  <a:pt x="668" y="117"/>
                </a:lnTo>
                <a:lnTo>
                  <a:pt x="701" y="148"/>
                </a:lnTo>
                <a:lnTo>
                  <a:pt x="733" y="179"/>
                </a:lnTo>
                <a:lnTo>
                  <a:pt x="763" y="213"/>
                </a:lnTo>
                <a:lnTo>
                  <a:pt x="780" y="236"/>
                </a:lnTo>
                <a:lnTo>
                  <a:pt x="796" y="261"/>
                </a:lnTo>
                <a:lnTo>
                  <a:pt x="808" y="288"/>
                </a:lnTo>
                <a:lnTo>
                  <a:pt x="813" y="316"/>
                </a:lnTo>
                <a:lnTo>
                  <a:pt x="812" y="344"/>
                </a:lnTo>
                <a:close/>
              </a:path>
            </a:pathLst>
          </a:custGeom>
          <a:solidFill>
            <a:schemeClr val="tx1">
              <a:lumMod val="65000"/>
              <a:lumOff val="35000"/>
            </a:schemeClr>
          </a:solid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 grpId="0" animBg="1"/>
      <p:bldP spid="4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6993" y="909732"/>
            <a:ext cx="978663" cy="743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995824" y="1097300"/>
            <a:ext cx="7608624" cy="491490"/>
          </a:xfrm>
          <a:prstGeom prst="rect">
            <a:avLst/>
          </a:prstGeom>
        </p:spPr>
        <p:txBody>
          <a:bodyPr wrap="square">
            <a:spAutoFit/>
          </a:bodyPr>
          <a:lstStyle/>
          <a:p>
            <a:r>
              <a:rPr lang="zh-CN" altLang="en-US" sz="2600" b="1" dirty="0">
                <a:latin typeface="楷体" panose="02010609060101010101" pitchFamily="49" charset="-122"/>
                <a:ea typeface="楷体" panose="02010609060101010101" pitchFamily="49" charset="-122"/>
              </a:rPr>
              <a:t>    摘抄方法指导</a:t>
            </a:r>
            <a:endParaRPr lang="zh-CN" altLang="en-US" sz="2600" b="1" dirty="0">
              <a:latin typeface="楷体" panose="02010609060101010101" pitchFamily="49" charset="-122"/>
              <a:ea typeface="楷体" panose="02010609060101010101" pitchFamily="49" charset="-122"/>
            </a:endParaRPr>
          </a:p>
        </p:txBody>
      </p:sp>
      <p:pic>
        <p:nvPicPr>
          <p:cNvPr id="24" name="图片 9"/>
          <p:cNvPicPr>
            <a:picLocks noChangeAspect="1"/>
          </p:cNvPicPr>
          <p:nvPr/>
        </p:nvPicPr>
        <p:blipFill>
          <a:blip r:embed="rId3" cstate="print"/>
          <a:srcRect r="72971"/>
          <a:stretch>
            <a:fillRect/>
          </a:stretch>
        </p:blipFill>
        <p:spPr bwMode="auto">
          <a:xfrm>
            <a:off x="6084168" y="6086475"/>
            <a:ext cx="1624013" cy="1543050"/>
          </a:xfrm>
          <a:prstGeom prst="rect">
            <a:avLst/>
          </a:prstGeom>
          <a:noFill/>
          <a:ln w="9525">
            <a:noFill/>
            <a:miter lim="800000"/>
            <a:headEnd/>
            <a:tailEnd/>
          </a:ln>
        </p:spPr>
      </p:pic>
      <p:pic>
        <p:nvPicPr>
          <p:cNvPr id="25"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26"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sp>
        <p:nvSpPr>
          <p:cNvPr id="12" name="对角圆角矩形 11"/>
          <p:cNvSpPr/>
          <p:nvPr/>
        </p:nvSpPr>
        <p:spPr>
          <a:xfrm>
            <a:off x="1142975" y="166992"/>
            <a:ext cx="2348905" cy="597712"/>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交流平台</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17" name="Picture 2"/>
          <p:cNvPicPr>
            <a:picLocks noChangeAspect="1" noChangeArrowheads="1"/>
          </p:cNvPicPr>
          <p:nvPr/>
        </p:nvPicPr>
        <p:blipFill>
          <a:blip r:embed="rId6">
            <a:clrChange>
              <a:clrFrom>
                <a:srgbClr val="FDFDFD"/>
              </a:clrFrom>
              <a:clrTo>
                <a:srgbClr val="FDFDFD">
                  <a:alpha val="0"/>
                </a:srgbClr>
              </a:clrTo>
            </a:clrChange>
          </a:blip>
          <a:srcRect/>
          <a:stretch>
            <a:fillRect/>
          </a:stretch>
        </p:blipFill>
        <p:spPr bwMode="auto">
          <a:xfrm>
            <a:off x="7987017" y="5156196"/>
            <a:ext cx="1124647" cy="1711737"/>
          </a:xfrm>
          <a:prstGeom prst="rect">
            <a:avLst/>
          </a:prstGeom>
          <a:noFill/>
          <a:ln w="9525">
            <a:noFill/>
            <a:miter lim="800000"/>
            <a:headEnd/>
            <a:tailEnd/>
          </a:ln>
          <a:effectLst/>
        </p:spPr>
      </p:pic>
      <p:sp>
        <p:nvSpPr>
          <p:cNvPr id="18" name="矩形 17"/>
          <p:cNvSpPr/>
          <p:nvPr/>
        </p:nvSpPr>
        <p:spPr>
          <a:xfrm>
            <a:off x="4313555" y="2132856"/>
            <a:ext cx="3954145" cy="954107"/>
          </a:xfrm>
          <a:prstGeom prst="rect">
            <a:avLst/>
          </a:prstGeom>
          <a:noFill/>
          <a:ln w="28575">
            <a:solidFill>
              <a:srgbClr val="21BECF"/>
            </a:solidFill>
          </a:ln>
          <a:extLst>
            <a:ext uri="{909E8E84-426E-40DD-AFC4-6F175D3DCCD1}">
              <a14:hiddenFill xmlns:a14="http://schemas.microsoft.com/office/drawing/2010/main">
                <a:solidFill>
                  <a:schemeClr val="accent3">
                    <a:lumMod val="40000"/>
                    <a:lumOff val="60000"/>
                  </a:schemeClr>
                </a:solidFill>
              </a14:hiddenFill>
            </a:ext>
          </a:extLst>
        </p:spPr>
        <p:txBody>
          <a:bodyPr wrap="square">
            <a:spAutoFit/>
          </a:bodyPr>
          <a:lstStyle/>
          <a:p>
            <a:pPr algn="just"/>
            <a:r>
              <a:rPr lang="zh-CN" altLang="en-US" sz="2800" dirty="0">
                <a:latin typeface="楷体" panose="02010609060101010101" pitchFamily="49" charset="-122"/>
                <a:ea typeface="楷体" panose="02010609060101010101" pitchFamily="49" charset="-122"/>
                <a:sym typeface="+mn-ea"/>
              </a:rPr>
              <a:t>可作摘抄、编提纲、写体会。</a:t>
            </a:r>
            <a:endParaRPr lang="zh-CN" altLang="en-US" sz="2800" dirty="0">
              <a:latin typeface="楷体" panose="02010609060101010101" pitchFamily="49" charset="-122"/>
              <a:ea typeface="楷体" panose="02010609060101010101" pitchFamily="49" charset="-122"/>
            </a:endParaRPr>
          </a:p>
        </p:txBody>
      </p:sp>
      <p:sp>
        <p:nvSpPr>
          <p:cNvPr id="4" name="矩形 3"/>
          <p:cNvSpPr/>
          <p:nvPr/>
        </p:nvSpPr>
        <p:spPr>
          <a:xfrm>
            <a:off x="1259632" y="2434198"/>
            <a:ext cx="1988045" cy="523220"/>
          </a:xfrm>
          <a:prstGeom prst="rect">
            <a:avLst/>
          </a:prstGeom>
          <a:solidFill>
            <a:srgbClr val="21BECF"/>
          </a:solidFill>
        </p:spPr>
        <p:txBody>
          <a:bodyPr wrap="none">
            <a:spAutoFit/>
          </a:bodyPr>
          <a:lstStyle/>
          <a:p>
            <a:pPr algn="l"/>
            <a:r>
              <a:rPr lang="zh-CN" altLang="en-US" sz="2800" b="1" dirty="0">
                <a:latin typeface="楷体" panose="02010609060101010101" pitchFamily="49" charset="-122"/>
                <a:ea typeface="楷体" panose="02010609060101010101" pitchFamily="49" charset="-122"/>
                <a:sym typeface="+mn-ea"/>
              </a:rPr>
              <a:t>写读书笔记</a:t>
            </a:r>
            <a:endParaRPr lang="zh-CN" altLang="en-US" sz="2800" b="1" dirty="0">
              <a:latin typeface="楷体" panose="02010609060101010101" pitchFamily="49" charset="-122"/>
              <a:ea typeface="楷体" panose="02010609060101010101" pitchFamily="49" charset="-122"/>
            </a:endParaRPr>
          </a:p>
        </p:txBody>
      </p:sp>
      <p:sp>
        <p:nvSpPr>
          <p:cNvPr id="44" name="Freeform 842"/>
          <p:cNvSpPr>
            <a:spLocks noEditPoints="1"/>
          </p:cNvSpPr>
          <p:nvPr/>
        </p:nvSpPr>
        <p:spPr bwMode="auto">
          <a:xfrm>
            <a:off x="3377565" y="2434312"/>
            <a:ext cx="707390" cy="473710"/>
          </a:xfrm>
          <a:custGeom>
            <a:avLst/>
            <a:gdLst>
              <a:gd name="T0" fmla="*/ 727 w 829"/>
              <a:gd name="T1" fmla="*/ 154 h 646"/>
              <a:gd name="T2" fmla="*/ 653 w 829"/>
              <a:gd name="T3" fmla="*/ 81 h 646"/>
              <a:gd name="T4" fmla="*/ 589 w 829"/>
              <a:gd name="T5" fmla="*/ 14 h 646"/>
              <a:gd name="T6" fmla="*/ 530 w 829"/>
              <a:gd name="T7" fmla="*/ 3 h 646"/>
              <a:gd name="T8" fmla="*/ 472 w 829"/>
              <a:gd name="T9" fmla="*/ 38 h 646"/>
              <a:gd name="T10" fmla="*/ 451 w 829"/>
              <a:gd name="T11" fmla="*/ 102 h 646"/>
              <a:gd name="T12" fmla="*/ 471 w 829"/>
              <a:gd name="T13" fmla="*/ 171 h 646"/>
              <a:gd name="T14" fmla="*/ 281 w 829"/>
              <a:gd name="T15" fmla="*/ 227 h 646"/>
              <a:gd name="T16" fmla="*/ 20 w 829"/>
              <a:gd name="T17" fmla="*/ 244 h 646"/>
              <a:gd name="T18" fmla="*/ 1 w 829"/>
              <a:gd name="T19" fmla="*/ 287 h 646"/>
              <a:gd name="T20" fmla="*/ 1 w 829"/>
              <a:gd name="T21" fmla="*/ 337 h 646"/>
              <a:gd name="T22" fmla="*/ 17 w 829"/>
              <a:gd name="T23" fmla="*/ 409 h 646"/>
              <a:gd name="T24" fmla="*/ 62 w 829"/>
              <a:gd name="T25" fmla="*/ 442 h 646"/>
              <a:gd name="T26" fmla="*/ 161 w 829"/>
              <a:gd name="T27" fmla="*/ 452 h 646"/>
              <a:gd name="T28" fmla="*/ 283 w 829"/>
              <a:gd name="T29" fmla="*/ 443 h 646"/>
              <a:gd name="T30" fmla="*/ 520 w 829"/>
              <a:gd name="T31" fmla="*/ 447 h 646"/>
              <a:gd name="T32" fmla="*/ 479 w 829"/>
              <a:gd name="T33" fmla="*/ 502 h 646"/>
              <a:gd name="T34" fmla="*/ 458 w 829"/>
              <a:gd name="T35" fmla="*/ 564 h 646"/>
              <a:gd name="T36" fmla="*/ 485 w 829"/>
              <a:gd name="T37" fmla="*/ 621 h 646"/>
              <a:gd name="T38" fmla="*/ 548 w 829"/>
              <a:gd name="T39" fmla="*/ 646 h 646"/>
              <a:gd name="T40" fmla="*/ 617 w 829"/>
              <a:gd name="T41" fmla="*/ 624 h 646"/>
              <a:gd name="T42" fmla="*/ 674 w 829"/>
              <a:gd name="T43" fmla="*/ 560 h 646"/>
              <a:gd name="T44" fmla="*/ 737 w 829"/>
              <a:gd name="T45" fmla="*/ 470 h 646"/>
              <a:gd name="T46" fmla="*/ 796 w 829"/>
              <a:gd name="T47" fmla="*/ 401 h 646"/>
              <a:gd name="T48" fmla="*/ 829 w 829"/>
              <a:gd name="T49" fmla="*/ 330 h 646"/>
              <a:gd name="T50" fmla="*/ 808 w 829"/>
              <a:gd name="T51" fmla="*/ 254 h 646"/>
              <a:gd name="T52" fmla="*/ 812 w 829"/>
              <a:gd name="T53" fmla="*/ 344 h 646"/>
              <a:gd name="T54" fmla="*/ 774 w 829"/>
              <a:gd name="T55" fmla="*/ 404 h 646"/>
              <a:gd name="T56" fmla="*/ 691 w 829"/>
              <a:gd name="T57" fmla="*/ 512 h 646"/>
              <a:gd name="T58" fmla="*/ 629 w 829"/>
              <a:gd name="T59" fmla="*/ 593 h 646"/>
              <a:gd name="T60" fmla="*/ 562 w 829"/>
              <a:gd name="T61" fmla="*/ 632 h 646"/>
              <a:gd name="T62" fmla="*/ 502 w 829"/>
              <a:gd name="T63" fmla="*/ 615 h 646"/>
              <a:gd name="T64" fmla="*/ 472 w 829"/>
              <a:gd name="T65" fmla="*/ 573 h 646"/>
              <a:gd name="T66" fmla="*/ 485 w 829"/>
              <a:gd name="T67" fmla="*/ 522 h 646"/>
              <a:gd name="T68" fmla="*/ 517 w 829"/>
              <a:gd name="T69" fmla="*/ 473 h 646"/>
              <a:gd name="T70" fmla="*/ 541 w 829"/>
              <a:gd name="T71" fmla="*/ 444 h 646"/>
              <a:gd name="T72" fmla="*/ 537 w 829"/>
              <a:gd name="T73" fmla="*/ 437 h 646"/>
              <a:gd name="T74" fmla="*/ 529 w 829"/>
              <a:gd name="T75" fmla="*/ 433 h 646"/>
              <a:gd name="T76" fmla="*/ 238 w 829"/>
              <a:gd name="T77" fmla="*/ 432 h 646"/>
              <a:gd name="T78" fmla="*/ 92 w 829"/>
              <a:gd name="T79" fmla="*/ 433 h 646"/>
              <a:gd name="T80" fmla="*/ 34 w 829"/>
              <a:gd name="T81" fmla="*/ 406 h 646"/>
              <a:gd name="T82" fmla="*/ 16 w 829"/>
              <a:gd name="T83" fmla="*/ 349 h 646"/>
              <a:gd name="T84" fmla="*/ 16 w 829"/>
              <a:gd name="T85" fmla="*/ 288 h 646"/>
              <a:gd name="T86" fmla="*/ 28 w 829"/>
              <a:gd name="T87" fmla="*/ 256 h 646"/>
              <a:gd name="T88" fmla="*/ 285 w 829"/>
              <a:gd name="T89" fmla="*/ 241 h 646"/>
              <a:gd name="T90" fmla="*/ 523 w 829"/>
              <a:gd name="T91" fmla="*/ 234 h 646"/>
              <a:gd name="T92" fmla="*/ 530 w 829"/>
              <a:gd name="T93" fmla="*/ 229 h 646"/>
              <a:gd name="T94" fmla="*/ 512 w 829"/>
              <a:gd name="T95" fmla="*/ 205 h 646"/>
              <a:gd name="T96" fmla="*/ 472 w 829"/>
              <a:gd name="T97" fmla="*/ 140 h 646"/>
              <a:gd name="T98" fmla="*/ 469 w 829"/>
              <a:gd name="T99" fmla="*/ 69 h 646"/>
              <a:gd name="T100" fmla="*/ 516 w 829"/>
              <a:gd name="T101" fmla="*/ 23 h 646"/>
              <a:gd name="T102" fmla="*/ 572 w 829"/>
              <a:gd name="T103" fmla="*/ 20 h 646"/>
              <a:gd name="T104" fmla="*/ 630 w 829"/>
              <a:gd name="T105" fmla="*/ 72 h 646"/>
              <a:gd name="T106" fmla="*/ 701 w 829"/>
              <a:gd name="T107" fmla="*/ 148 h 646"/>
              <a:gd name="T108" fmla="*/ 780 w 829"/>
              <a:gd name="T109" fmla="*/ 236 h 646"/>
              <a:gd name="T110" fmla="*/ 813 w 829"/>
              <a:gd name="T111" fmla="*/ 316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29" h="646">
                <a:moveTo>
                  <a:pt x="778" y="210"/>
                </a:moveTo>
                <a:lnTo>
                  <a:pt x="754" y="181"/>
                </a:lnTo>
                <a:lnTo>
                  <a:pt x="727" y="154"/>
                </a:lnTo>
                <a:lnTo>
                  <a:pt x="701" y="129"/>
                </a:lnTo>
                <a:lnTo>
                  <a:pt x="674" y="103"/>
                </a:lnTo>
                <a:lnTo>
                  <a:pt x="653" y="81"/>
                </a:lnTo>
                <a:lnTo>
                  <a:pt x="633" y="57"/>
                </a:lnTo>
                <a:lnTo>
                  <a:pt x="613" y="34"/>
                </a:lnTo>
                <a:lnTo>
                  <a:pt x="589" y="14"/>
                </a:lnTo>
                <a:lnTo>
                  <a:pt x="571" y="5"/>
                </a:lnTo>
                <a:lnTo>
                  <a:pt x="550" y="0"/>
                </a:lnTo>
                <a:lnTo>
                  <a:pt x="530" y="3"/>
                </a:lnTo>
                <a:lnTo>
                  <a:pt x="512" y="10"/>
                </a:lnTo>
                <a:lnTo>
                  <a:pt x="492" y="21"/>
                </a:lnTo>
                <a:lnTo>
                  <a:pt x="472" y="38"/>
                </a:lnTo>
                <a:lnTo>
                  <a:pt x="460" y="58"/>
                </a:lnTo>
                <a:lnTo>
                  <a:pt x="453" y="79"/>
                </a:lnTo>
                <a:lnTo>
                  <a:pt x="451" y="102"/>
                </a:lnTo>
                <a:lnTo>
                  <a:pt x="454" y="126"/>
                </a:lnTo>
                <a:lnTo>
                  <a:pt x="461" y="148"/>
                </a:lnTo>
                <a:lnTo>
                  <a:pt x="471" y="171"/>
                </a:lnTo>
                <a:lnTo>
                  <a:pt x="484" y="192"/>
                </a:lnTo>
                <a:lnTo>
                  <a:pt x="509" y="223"/>
                </a:lnTo>
                <a:lnTo>
                  <a:pt x="281" y="227"/>
                </a:lnTo>
                <a:lnTo>
                  <a:pt x="52" y="233"/>
                </a:lnTo>
                <a:lnTo>
                  <a:pt x="34" y="236"/>
                </a:lnTo>
                <a:lnTo>
                  <a:pt x="20" y="244"/>
                </a:lnTo>
                <a:lnTo>
                  <a:pt x="11" y="256"/>
                </a:lnTo>
                <a:lnTo>
                  <a:pt x="6" y="271"/>
                </a:lnTo>
                <a:lnTo>
                  <a:pt x="1" y="287"/>
                </a:lnTo>
                <a:lnTo>
                  <a:pt x="0" y="303"/>
                </a:lnTo>
                <a:lnTo>
                  <a:pt x="0" y="320"/>
                </a:lnTo>
                <a:lnTo>
                  <a:pt x="1" y="337"/>
                </a:lnTo>
                <a:lnTo>
                  <a:pt x="3" y="361"/>
                </a:lnTo>
                <a:lnTo>
                  <a:pt x="7" y="387"/>
                </a:lnTo>
                <a:lnTo>
                  <a:pt x="17" y="409"/>
                </a:lnTo>
                <a:lnTo>
                  <a:pt x="30" y="423"/>
                </a:lnTo>
                <a:lnTo>
                  <a:pt x="45" y="435"/>
                </a:lnTo>
                <a:lnTo>
                  <a:pt x="62" y="442"/>
                </a:lnTo>
                <a:lnTo>
                  <a:pt x="80" y="446"/>
                </a:lnTo>
                <a:lnTo>
                  <a:pt x="120" y="452"/>
                </a:lnTo>
                <a:lnTo>
                  <a:pt x="161" y="452"/>
                </a:lnTo>
                <a:lnTo>
                  <a:pt x="202" y="449"/>
                </a:lnTo>
                <a:lnTo>
                  <a:pt x="242" y="446"/>
                </a:lnTo>
                <a:lnTo>
                  <a:pt x="283" y="443"/>
                </a:lnTo>
                <a:lnTo>
                  <a:pt x="362" y="443"/>
                </a:lnTo>
                <a:lnTo>
                  <a:pt x="441" y="446"/>
                </a:lnTo>
                <a:lnTo>
                  <a:pt x="520" y="447"/>
                </a:lnTo>
                <a:lnTo>
                  <a:pt x="506" y="464"/>
                </a:lnTo>
                <a:lnTo>
                  <a:pt x="492" y="483"/>
                </a:lnTo>
                <a:lnTo>
                  <a:pt x="479" y="502"/>
                </a:lnTo>
                <a:lnTo>
                  <a:pt x="468" y="522"/>
                </a:lnTo>
                <a:lnTo>
                  <a:pt x="461" y="543"/>
                </a:lnTo>
                <a:lnTo>
                  <a:pt x="458" y="564"/>
                </a:lnTo>
                <a:lnTo>
                  <a:pt x="461" y="584"/>
                </a:lnTo>
                <a:lnTo>
                  <a:pt x="469" y="602"/>
                </a:lnTo>
                <a:lnTo>
                  <a:pt x="485" y="621"/>
                </a:lnTo>
                <a:lnTo>
                  <a:pt x="505" y="633"/>
                </a:lnTo>
                <a:lnTo>
                  <a:pt x="526" y="642"/>
                </a:lnTo>
                <a:lnTo>
                  <a:pt x="548" y="646"/>
                </a:lnTo>
                <a:lnTo>
                  <a:pt x="571" y="645"/>
                </a:lnTo>
                <a:lnTo>
                  <a:pt x="593" y="638"/>
                </a:lnTo>
                <a:lnTo>
                  <a:pt x="617" y="624"/>
                </a:lnTo>
                <a:lnTo>
                  <a:pt x="639" y="605"/>
                </a:lnTo>
                <a:lnTo>
                  <a:pt x="657" y="583"/>
                </a:lnTo>
                <a:lnTo>
                  <a:pt x="674" y="560"/>
                </a:lnTo>
                <a:lnTo>
                  <a:pt x="689" y="536"/>
                </a:lnTo>
                <a:lnTo>
                  <a:pt x="713" y="501"/>
                </a:lnTo>
                <a:lnTo>
                  <a:pt x="737" y="470"/>
                </a:lnTo>
                <a:lnTo>
                  <a:pt x="763" y="440"/>
                </a:lnTo>
                <a:lnTo>
                  <a:pt x="780" y="420"/>
                </a:lnTo>
                <a:lnTo>
                  <a:pt x="796" y="401"/>
                </a:lnTo>
                <a:lnTo>
                  <a:pt x="812" y="378"/>
                </a:lnTo>
                <a:lnTo>
                  <a:pt x="823" y="356"/>
                </a:lnTo>
                <a:lnTo>
                  <a:pt x="829" y="330"/>
                </a:lnTo>
                <a:lnTo>
                  <a:pt x="826" y="303"/>
                </a:lnTo>
                <a:lnTo>
                  <a:pt x="819" y="278"/>
                </a:lnTo>
                <a:lnTo>
                  <a:pt x="808" y="254"/>
                </a:lnTo>
                <a:lnTo>
                  <a:pt x="794" y="232"/>
                </a:lnTo>
                <a:lnTo>
                  <a:pt x="778" y="210"/>
                </a:lnTo>
                <a:close/>
                <a:moveTo>
                  <a:pt x="812" y="344"/>
                </a:moveTo>
                <a:lnTo>
                  <a:pt x="802" y="367"/>
                </a:lnTo>
                <a:lnTo>
                  <a:pt x="789" y="385"/>
                </a:lnTo>
                <a:lnTo>
                  <a:pt x="774" y="404"/>
                </a:lnTo>
                <a:lnTo>
                  <a:pt x="730" y="457"/>
                </a:lnTo>
                <a:lnTo>
                  <a:pt x="709" y="484"/>
                </a:lnTo>
                <a:lnTo>
                  <a:pt x="691" y="512"/>
                </a:lnTo>
                <a:lnTo>
                  <a:pt x="671" y="540"/>
                </a:lnTo>
                <a:lnTo>
                  <a:pt x="651" y="567"/>
                </a:lnTo>
                <a:lnTo>
                  <a:pt x="629" y="593"/>
                </a:lnTo>
                <a:lnTo>
                  <a:pt x="603" y="615"/>
                </a:lnTo>
                <a:lnTo>
                  <a:pt x="584" y="626"/>
                </a:lnTo>
                <a:lnTo>
                  <a:pt x="562" y="632"/>
                </a:lnTo>
                <a:lnTo>
                  <a:pt x="543" y="631"/>
                </a:lnTo>
                <a:lnTo>
                  <a:pt x="522" y="625"/>
                </a:lnTo>
                <a:lnTo>
                  <a:pt x="502" y="615"/>
                </a:lnTo>
                <a:lnTo>
                  <a:pt x="486" y="602"/>
                </a:lnTo>
                <a:lnTo>
                  <a:pt x="476" y="588"/>
                </a:lnTo>
                <a:lnTo>
                  <a:pt x="472" y="573"/>
                </a:lnTo>
                <a:lnTo>
                  <a:pt x="472" y="556"/>
                </a:lnTo>
                <a:lnTo>
                  <a:pt x="476" y="539"/>
                </a:lnTo>
                <a:lnTo>
                  <a:pt x="485" y="522"/>
                </a:lnTo>
                <a:lnTo>
                  <a:pt x="495" y="504"/>
                </a:lnTo>
                <a:lnTo>
                  <a:pt x="505" y="488"/>
                </a:lnTo>
                <a:lnTo>
                  <a:pt x="517" y="473"/>
                </a:lnTo>
                <a:lnTo>
                  <a:pt x="529" y="460"/>
                </a:lnTo>
                <a:lnTo>
                  <a:pt x="539" y="447"/>
                </a:lnTo>
                <a:lnTo>
                  <a:pt x="541" y="444"/>
                </a:lnTo>
                <a:lnTo>
                  <a:pt x="541" y="442"/>
                </a:lnTo>
                <a:lnTo>
                  <a:pt x="540" y="439"/>
                </a:lnTo>
                <a:lnTo>
                  <a:pt x="537" y="437"/>
                </a:lnTo>
                <a:lnTo>
                  <a:pt x="534" y="436"/>
                </a:lnTo>
                <a:lnTo>
                  <a:pt x="533" y="435"/>
                </a:lnTo>
                <a:lnTo>
                  <a:pt x="529" y="433"/>
                </a:lnTo>
                <a:lnTo>
                  <a:pt x="430" y="432"/>
                </a:lnTo>
                <a:lnTo>
                  <a:pt x="330" y="429"/>
                </a:lnTo>
                <a:lnTo>
                  <a:pt x="238" y="432"/>
                </a:lnTo>
                <a:lnTo>
                  <a:pt x="148" y="436"/>
                </a:lnTo>
                <a:lnTo>
                  <a:pt x="120" y="436"/>
                </a:lnTo>
                <a:lnTo>
                  <a:pt x="92" y="433"/>
                </a:lnTo>
                <a:lnTo>
                  <a:pt x="65" y="428"/>
                </a:lnTo>
                <a:lnTo>
                  <a:pt x="47" y="419"/>
                </a:lnTo>
                <a:lnTo>
                  <a:pt x="34" y="406"/>
                </a:lnTo>
                <a:lnTo>
                  <a:pt x="24" y="389"/>
                </a:lnTo>
                <a:lnTo>
                  <a:pt x="18" y="371"/>
                </a:lnTo>
                <a:lnTo>
                  <a:pt x="16" y="349"/>
                </a:lnTo>
                <a:lnTo>
                  <a:pt x="14" y="325"/>
                </a:lnTo>
                <a:lnTo>
                  <a:pt x="14" y="301"/>
                </a:lnTo>
                <a:lnTo>
                  <a:pt x="16" y="288"/>
                </a:lnTo>
                <a:lnTo>
                  <a:pt x="17" y="275"/>
                </a:lnTo>
                <a:lnTo>
                  <a:pt x="21" y="264"/>
                </a:lnTo>
                <a:lnTo>
                  <a:pt x="28" y="256"/>
                </a:lnTo>
                <a:lnTo>
                  <a:pt x="38" y="250"/>
                </a:lnTo>
                <a:lnTo>
                  <a:pt x="52" y="247"/>
                </a:lnTo>
                <a:lnTo>
                  <a:pt x="285" y="241"/>
                </a:lnTo>
                <a:lnTo>
                  <a:pt x="519" y="236"/>
                </a:lnTo>
                <a:lnTo>
                  <a:pt x="522" y="236"/>
                </a:lnTo>
                <a:lnTo>
                  <a:pt x="523" y="234"/>
                </a:lnTo>
                <a:lnTo>
                  <a:pt x="526" y="233"/>
                </a:lnTo>
                <a:lnTo>
                  <a:pt x="529" y="230"/>
                </a:lnTo>
                <a:lnTo>
                  <a:pt x="530" y="229"/>
                </a:lnTo>
                <a:lnTo>
                  <a:pt x="530" y="225"/>
                </a:lnTo>
                <a:lnTo>
                  <a:pt x="527" y="222"/>
                </a:lnTo>
                <a:lnTo>
                  <a:pt x="512" y="205"/>
                </a:lnTo>
                <a:lnTo>
                  <a:pt x="496" y="185"/>
                </a:lnTo>
                <a:lnTo>
                  <a:pt x="482" y="162"/>
                </a:lnTo>
                <a:lnTo>
                  <a:pt x="472" y="140"/>
                </a:lnTo>
                <a:lnTo>
                  <a:pt x="465" y="116"/>
                </a:lnTo>
                <a:lnTo>
                  <a:pt x="464" y="92"/>
                </a:lnTo>
                <a:lnTo>
                  <a:pt x="469" y="69"/>
                </a:lnTo>
                <a:lnTo>
                  <a:pt x="484" y="48"/>
                </a:lnTo>
                <a:lnTo>
                  <a:pt x="499" y="34"/>
                </a:lnTo>
                <a:lnTo>
                  <a:pt x="516" y="23"/>
                </a:lnTo>
                <a:lnTo>
                  <a:pt x="536" y="16"/>
                </a:lnTo>
                <a:lnTo>
                  <a:pt x="554" y="14"/>
                </a:lnTo>
                <a:lnTo>
                  <a:pt x="572" y="20"/>
                </a:lnTo>
                <a:lnTo>
                  <a:pt x="588" y="31"/>
                </a:lnTo>
                <a:lnTo>
                  <a:pt x="610" y="50"/>
                </a:lnTo>
                <a:lnTo>
                  <a:pt x="630" y="72"/>
                </a:lnTo>
                <a:lnTo>
                  <a:pt x="648" y="95"/>
                </a:lnTo>
                <a:lnTo>
                  <a:pt x="668" y="117"/>
                </a:lnTo>
                <a:lnTo>
                  <a:pt x="701" y="148"/>
                </a:lnTo>
                <a:lnTo>
                  <a:pt x="733" y="179"/>
                </a:lnTo>
                <a:lnTo>
                  <a:pt x="763" y="213"/>
                </a:lnTo>
                <a:lnTo>
                  <a:pt x="780" y="236"/>
                </a:lnTo>
                <a:lnTo>
                  <a:pt x="796" y="261"/>
                </a:lnTo>
                <a:lnTo>
                  <a:pt x="808" y="288"/>
                </a:lnTo>
                <a:lnTo>
                  <a:pt x="813" y="316"/>
                </a:lnTo>
                <a:lnTo>
                  <a:pt x="812" y="344"/>
                </a:lnTo>
                <a:close/>
              </a:path>
            </a:pathLst>
          </a:custGeom>
          <a:solidFill>
            <a:schemeClr val="tx1">
              <a:lumMod val="65000"/>
              <a:lumOff val="35000"/>
            </a:schemeClr>
          </a:solid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 name="矩形 4"/>
          <p:cNvSpPr/>
          <p:nvPr/>
        </p:nvSpPr>
        <p:spPr>
          <a:xfrm>
            <a:off x="1475656" y="4149080"/>
            <a:ext cx="1627369" cy="523220"/>
          </a:xfrm>
          <a:prstGeom prst="rect">
            <a:avLst/>
          </a:prstGeom>
          <a:solidFill>
            <a:srgbClr val="FFE901"/>
          </a:solidFill>
        </p:spPr>
        <p:txBody>
          <a:bodyPr wrap="none">
            <a:spAutoFit/>
          </a:bodyPr>
          <a:lstStyle/>
          <a:p>
            <a:pPr algn="l"/>
            <a:r>
              <a:rPr lang="zh-CN" altLang="en-US" sz="2800" b="1" dirty="0">
                <a:latin typeface="楷体" panose="02010609060101010101" pitchFamily="49" charset="-122"/>
                <a:ea typeface="楷体" panose="02010609060101010101" pitchFamily="49" charset="-122"/>
                <a:sym typeface="+mn-ea"/>
              </a:rPr>
              <a:t>制作卡片</a:t>
            </a:r>
            <a:endParaRPr lang="zh-CN" altLang="en-US" sz="2800" b="1" dirty="0">
              <a:latin typeface="楷体" panose="02010609060101010101" pitchFamily="49" charset="-122"/>
              <a:ea typeface="楷体" panose="02010609060101010101" pitchFamily="49" charset="-122"/>
            </a:endParaRPr>
          </a:p>
        </p:txBody>
      </p:sp>
      <p:sp>
        <p:nvSpPr>
          <p:cNvPr id="8" name="Freeform 842"/>
          <p:cNvSpPr>
            <a:spLocks noEditPoints="1"/>
          </p:cNvSpPr>
          <p:nvPr/>
        </p:nvSpPr>
        <p:spPr bwMode="auto">
          <a:xfrm>
            <a:off x="3377565" y="4179426"/>
            <a:ext cx="707390" cy="473710"/>
          </a:xfrm>
          <a:custGeom>
            <a:avLst/>
            <a:gdLst>
              <a:gd name="T0" fmla="*/ 727 w 829"/>
              <a:gd name="T1" fmla="*/ 154 h 646"/>
              <a:gd name="T2" fmla="*/ 653 w 829"/>
              <a:gd name="T3" fmla="*/ 81 h 646"/>
              <a:gd name="T4" fmla="*/ 589 w 829"/>
              <a:gd name="T5" fmla="*/ 14 h 646"/>
              <a:gd name="T6" fmla="*/ 530 w 829"/>
              <a:gd name="T7" fmla="*/ 3 h 646"/>
              <a:gd name="T8" fmla="*/ 472 w 829"/>
              <a:gd name="T9" fmla="*/ 38 h 646"/>
              <a:gd name="T10" fmla="*/ 451 w 829"/>
              <a:gd name="T11" fmla="*/ 102 h 646"/>
              <a:gd name="T12" fmla="*/ 471 w 829"/>
              <a:gd name="T13" fmla="*/ 171 h 646"/>
              <a:gd name="T14" fmla="*/ 281 w 829"/>
              <a:gd name="T15" fmla="*/ 227 h 646"/>
              <a:gd name="T16" fmla="*/ 20 w 829"/>
              <a:gd name="T17" fmla="*/ 244 h 646"/>
              <a:gd name="T18" fmla="*/ 1 w 829"/>
              <a:gd name="T19" fmla="*/ 287 h 646"/>
              <a:gd name="T20" fmla="*/ 1 w 829"/>
              <a:gd name="T21" fmla="*/ 337 h 646"/>
              <a:gd name="T22" fmla="*/ 17 w 829"/>
              <a:gd name="T23" fmla="*/ 409 h 646"/>
              <a:gd name="T24" fmla="*/ 62 w 829"/>
              <a:gd name="T25" fmla="*/ 442 h 646"/>
              <a:gd name="T26" fmla="*/ 161 w 829"/>
              <a:gd name="T27" fmla="*/ 452 h 646"/>
              <a:gd name="T28" fmla="*/ 283 w 829"/>
              <a:gd name="T29" fmla="*/ 443 h 646"/>
              <a:gd name="T30" fmla="*/ 520 w 829"/>
              <a:gd name="T31" fmla="*/ 447 h 646"/>
              <a:gd name="T32" fmla="*/ 479 w 829"/>
              <a:gd name="T33" fmla="*/ 502 h 646"/>
              <a:gd name="T34" fmla="*/ 458 w 829"/>
              <a:gd name="T35" fmla="*/ 564 h 646"/>
              <a:gd name="T36" fmla="*/ 485 w 829"/>
              <a:gd name="T37" fmla="*/ 621 h 646"/>
              <a:gd name="T38" fmla="*/ 548 w 829"/>
              <a:gd name="T39" fmla="*/ 646 h 646"/>
              <a:gd name="T40" fmla="*/ 617 w 829"/>
              <a:gd name="T41" fmla="*/ 624 h 646"/>
              <a:gd name="T42" fmla="*/ 674 w 829"/>
              <a:gd name="T43" fmla="*/ 560 h 646"/>
              <a:gd name="T44" fmla="*/ 737 w 829"/>
              <a:gd name="T45" fmla="*/ 470 h 646"/>
              <a:gd name="T46" fmla="*/ 796 w 829"/>
              <a:gd name="T47" fmla="*/ 401 h 646"/>
              <a:gd name="T48" fmla="*/ 829 w 829"/>
              <a:gd name="T49" fmla="*/ 330 h 646"/>
              <a:gd name="T50" fmla="*/ 808 w 829"/>
              <a:gd name="T51" fmla="*/ 254 h 646"/>
              <a:gd name="T52" fmla="*/ 812 w 829"/>
              <a:gd name="T53" fmla="*/ 344 h 646"/>
              <a:gd name="T54" fmla="*/ 774 w 829"/>
              <a:gd name="T55" fmla="*/ 404 h 646"/>
              <a:gd name="T56" fmla="*/ 691 w 829"/>
              <a:gd name="T57" fmla="*/ 512 h 646"/>
              <a:gd name="T58" fmla="*/ 629 w 829"/>
              <a:gd name="T59" fmla="*/ 593 h 646"/>
              <a:gd name="T60" fmla="*/ 562 w 829"/>
              <a:gd name="T61" fmla="*/ 632 h 646"/>
              <a:gd name="T62" fmla="*/ 502 w 829"/>
              <a:gd name="T63" fmla="*/ 615 h 646"/>
              <a:gd name="T64" fmla="*/ 472 w 829"/>
              <a:gd name="T65" fmla="*/ 573 h 646"/>
              <a:gd name="T66" fmla="*/ 485 w 829"/>
              <a:gd name="T67" fmla="*/ 522 h 646"/>
              <a:gd name="T68" fmla="*/ 517 w 829"/>
              <a:gd name="T69" fmla="*/ 473 h 646"/>
              <a:gd name="T70" fmla="*/ 541 w 829"/>
              <a:gd name="T71" fmla="*/ 444 h 646"/>
              <a:gd name="T72" fmla="*/ 537 w 829"/>
              <a:gd name="T73" fmla="*/ 437 h 646"/>
              <a:gd name="T74" fmla="*/ 529 w 829"/>
              <a:gd name="T75" fmla="*/ 433 h 646"/>
              <a:gd name="T76" fmla="*/ 238 w 829"/>
              <a:gd name="T77" fmla="*/ 432 h 646"/>
              <a:gd name="T78" fmla="*/ 92 w 829"/>
              <a:gd name="T79" fmla="*/ 433 h 646"/>
              <a:gd name="T80" fmla="*/ 34 w 829"/>
              <a:gd name="T81" fmla="*/ 406 h 646"/>
              <a:gd name="T82" fmla="*/ 16 w 829"/>
              <a:gd name="T83" fmla="*/ 349 h 646"/>
              <a:gd name="T84" fmla="*/ 16 w 829"/>
              <a:gd name="T85" fmla="*/ 288 h 646"/>
              <a:gd name="T86" fmla="*/ 28 w 829"/>
              <a:gd name="T87" fmla="*/ 256 h 646"/>
              <a:gd name="T88" fmla="*/ 285 w 829"/>
              <a:gd name="T89" fmla="*/ 241 h 646"/>
              <a:gd name="T90" fmla="*/ 523 w 829"/>
              <a:gd name="T91" fmla="*/ 234 h 646"/>
              <a:gd name="T92" fmla="*/ 530 w 829"/>
              <a:gd name="T93" fmla="*/ 229 h 646"/>
              <a:gd name="T94" fmla="*/ 512 w 829"/>
              <a:gd name="T95" fmla="*/ 205 h 646"/>
              <a:gd name="T96" fmla="*/ 472 w 829"/>
              <a:gd name="T97" fmla="*/ 140 h 646"/>
              <a:gd name="T98" fmla="*/ 469 w 829"/>
              <a:gd name="T99" fmla="*/ 69 h 646"/>
              <a:gd name="T100" fmla="*/ 516 w 829"/>
              <a:gd name="T101" fmla="*/ 23 h 646"/>
              <a:gd name="T102" fmla="*/ 572 w 829"/>
              <a:gd name="T103" fmla="*/ 20 h 646"/>
              <a:gd name="T104" fmla="*/ 630 w 829"/>
              <a:gd name="T105" fmla="*/ 72 h 646"/>
              <a:gd name="T106" fmla="*/ 701 w 829"/>
              <a:gd name="T107" fmla="*/ 148 h 646"/>
              <a:gd name="T108" fmla="*/ 780 w 829"/>
              <a:gd name="T109" fmla="*/ 236 h 646"/>
              <a:gd name="T110" fmla="*/ 813 w 829"/>
              <a:gd name="T111" fmla="*/ 316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29" h="646">
                <a:moveTo>
                  <a:pt x="778" y="210"/>
                </a:moveTo>
                <a:lnTo>
                  <a:pt x="754" y="181"/>
                </a:lnTo>
                <a:lnTo>
                  <a:pt x="727" y="154"/>
                </a:lnTo>
                <a:lnTo>
                  <a:pt x="701" y="129"/>
                </a:lnTo>
                <a:lnTo>
                  <a:pt x="674" y="103"/>
                </a:lnTo>
                <a:lnTo>
                  <a:pt x="653" y="81"/>
                </a:lnTo>
                <a:lnTo>
                  <a:pt x="633" y="57"/>
                </a:lnTo>
                <a:lnTo>
                  <a:pt x="613" y="34"/>
                </a:lnTo>
                <a:lnTo>
                  <a:pt x="589" y="14"/>
                </a:lnTo>
                <a:lnTo>
                  <a:pt x="571" y="5"/>
                </a:lnTo>
                <a:lnTo>
                  <a:pt x="550" y="0"/>
                </a:lnTo>
                <a:lnTo>
                  <a:pt x="530" y="3"/>
                </a:lnTo>
                <a:lnTo>
                  <a:pt x="512" y="10"/>
                </a:lnTo>
                <a:lnTo>
                  <a:pt x="492" y="21"/>
                </a:lnTo>
                <a:lnTo>
                  <a:pt x="472" y="38"/>
                </a:lnTo>
                <a:lnTo>
                  <a:pt x="460" y="58"/>
                </a:lnTo>
                <a:lnTo>
                  <a:pt x="453" y="79"/>
                </a:lnTo>
                <a:lnTo>
                  <a:pt x="451" y="102"/>
                </a:lnTo>
                <a:lnTo>
                  <a:pt x="454" y="126"/>
                </a:lnTo>
                <a:lnTo>
                  <a:pt x="461" y="148"/>
                </a:lnTo>
                <a:lnTo>
                  <a:pt x="471" y="171"/>
                </a:lnTo>
                <a:lnTo>
                  <a:pt x="484" y="192"/>
                </a:lnTo>
                <a:lnTo>
                  <a:pt x="509" y="223"/>
                </a:lnTo>
                <a:lnTo>
                  <a:pt x="281" y="227"/>
                </a:lnTo>
                <a:lnTo>
                  <a:pt x="52" y="233"/>
                </a:lnTo>
                <a:lnTo>
                  <a:pt x="34" y="236"/>
                </a:lnTo>
                <a:lnTo>
                  <a:pt x="20" y="244"/>
                </a:lnTo>
                <a:lnTo>
                  <a:pt x="11" y="256"/>
                </a:lnTo>
                <a:lnTo>
                  <a:pt x="6" y="271"/>
                </a:lnTo>
                <a:lnTo>
                  <a:pt x="1" y="287"/>
                </a:lnTo>
                <a:lnTo>
                  <a:pt x="0" y="303"/>
                </a:lnTo>
                <a:lnTo>
                  <a:pt x="0" y="320"/>
                </a:lnTo>
                <a:lnTo>
                  <a:pt x="1" y="337"/>
                </a:lnTo>
                <a:lnTo>
                  <a:pt x="3" y="361"/>
                </a:lnTo>
                <a:lnTo>
                  <a:pt x="7" y="387"/>
                </a:lnTo>
                <a:lnTo>
                  <a:pt x="17" y="409"/>
                </a:lnTo>
                <a:lnTo>
                  <a:pt x="30" y="423"/>
                </a:lnTo>
                <a:lnTo>
                  <a:pt x="45" y="435"/>
                </a:lnTo>
                <a:lnTo>
                  <a:pt x="62" y="442"/>
                </a:lnTo>
                <a:lnTo>
                  <a:pt x="80" y="446"/>
                </a:lnTo>
                <a:lnTo>
                  <a:pt x="120" y="452"/>
                </a:lnTo>
                <a:lnTo>
                  <a:pt x="161" y="452"/>
                </a:lnTo>
                <a:lnTo>
                  <a:pt x="202" y="449"/>
                </a:lnTo>
                <a:lnTo>
                  <a:pt x="242" y="446"/>
                </a:lnTo>
                <a:lnTo>
                  <a:pt x="283" y="443"/>
                </a:lnTo>
                <a:lnTo>
                  <a:pt x="362" y="443"/>
                </a:lnTo>
                <a:lnTo>
                  <a:pt x="441" y="446"/>
                </a:lnTo>
                <a:lnTo>
                  <a:pt x="520" y="447"/>
                </a:lnTo>
                <a:lnTo>
                  <a:pt x="506" y="464"/>
                </a:lnTo>
                <a:lnTo>
                  <a:pt x="492" y="483"/>
                </a:lnTo>
                <a:lnTo>
                  <a:pt x="479" y="502"/>
                </a:lnTo>
                <a:lnTo>
                  <a:pt x="468" y="522"/>
                </a:lnTo>
                <a:lnTo>
                  <a:pt x="461" y="543"/>
                </a:lnTo>
                <a:lnTo>
                  <a:pt x="458" y="564"/>
                </a:lnTo>
                <a:lnTo>
                  <a:pt x="461" y="584"/>
                </a:lnTo>
                <a:lnTo>
                  <a:pt x="469" y="602"/>
                </a:lnTo>
                <a:lnTo>
                  <a:pt x="485" y="621"/>
                </a:lnTo>
                <a:lnTo>
                  <a:pt x="505" y="633"/>
                </a:lnTo>
                <a:lnTo>
                  <a:pt x="526" y="642"/>
                </a:lnTo>
                <a:lnTo>
                  <a:pt x="548" y="646"/>
                </a:lnTo>
                <a:lnTo>
                  <a:pt x="571" y="645"/>
                </a:lnTo>
                <a:lnTo>
                  <a:pt x="593" y="638"/>
                </a:lnTo>
                <a:lnTo>
                  <a:pt x="617" y="624"/>
                </a:lnTo>
                <a:lnTo>
                  <a:pt x="639" y="605"/>
                </a:lnTo>
                <a:lnTo>
                  <a:pt x="657" y="583"/>
                </a:lnTo>
                <a:lnTo>
                  <a:pt x="674" y="560"/>
                </a:lnTo>
                <a:lnTo>
                  <a:pt x="689" y="536"/>
                </a:lnTo>
                <a:lnTo>
                  <a:pt x="713" y="501"/>
                </a:lnTo>
                <a:lnTo>
                  <a:pt x="737" y="470"/>
                </a:lnTo>
                <a:lnTo>
                  <a:pt x="763" y="440"/>
                </a:lnTo>
                <a:lnTo>
                  <a:pt x="780" y="420"/>
                </a:lnTo>
                <a:lnTo>
                  <a:pt x="796" y="401"/>
                </a:lnTo>
                <a:lnTo>
                  <a:pt x="812" y="378"/>
                </a:lnTo>
                <a:lnTo>
                  <a:pt x="823" y="356"/>
                </a:lnTo>
                <a:lnTo>
                  <a:pt x="829" y="330"/>
                </a:lnTo>
                <a:lnTo>
                  <a:pt x="826" y="303"/>
                </a:lnTo>
                <a:lnTo>
                  <a:pt x="819" y="278"/>
                </a:lnTo>
                <a:lnTo>
                  <a:pt x="808" y="254"/>
                </a:lnTo>
                <a:lnTo>
                  <a:pt x="794" y="232"/>
                </a:lnTo>
                <a:lnTo>
                  <a:pt x="778" y="210"/>
                </a:lnTo>
                <a:close/>
                <a:moveTo>
                  <a:pt x="812" y="344"/>
                </a:moveTo>
                <a:lnTo>
                  <a:pt x="802" y="367"/>
                </a:lnTo>
                <a:lnTo>
                  <a:pt x="789" y="385"/>
                </a:lnTo>
                <a:lnTo>
                  <a:pt x="774" y="404"/>
                </a:lnTo>
                <a:lnTo>
                  <a:pt x="730" y="457"/>
                </a:lnTo>
                <a:lnTo>
                  <a:pt x="709" y="484"/>
                </a:lnTo>
                <a:lnTo>
                  <a:pt x="691" y="512"/>
                </a:lnTo>
                <a:lnTo>
                  <a:pt x="671" y="540"/>
                </a:lnTo>
                <a:lnTo>
                  <a:pt x="651" y="567"/>
                </a:lnTo>
                <a:lnTo>
                  <a:pt x="629" y="593"/>
                </a:lnTo>
                <a:lnTo>
                  <a:pt x="603" y="615"/>
                </a:lnTo>
                <a:lnTo>
                  <a:pt x="584" y="626"/>
                </a:lnTo>
                <a:lnTo>
                  <a:pt x="562" y="632"/>
                </a:lnTo>
                <a:lnTo>
                  <a:pt x="543" y="631"/>
                </a:lnTo>
                <a:lnTo>
                  <a:pt x="522" y="625"/>
                </a:lnTo>
                <a:lnTo>
                  <a:pt x="502" y="615"/>
                </a:lnTo>
                <a:lnTo>
                  <a:pt x="486" y="602"/>
                </a:lnTo>
                <a:lnTo>
                  <a:pt x="476" y="588"/>
                </a:lnTo>
                <a:lnTo>
                  <a:pt x="472" y="573"/>
                </a:lnTo>
                <a:lnTo>
                  <a:pt x="472" y="556"/>
                </a:lnTo>
                <a:lnTo>
                  <a:pt x="476" y="539"/>
                </a:lnTo>
                <a:lnTo>
                  <a:pt x="485" y="522"/>
                </a:lnTo>
                <a:lnTo>
                  <a:pt x="495" y="504"/>
                </a:lnTo>
                <a:lnTo>
                  <a:pt x="505" y="488"/>
                </a:lnTo>
                <a:lnTo>
                  <a:pt x="517" y="473"/>
                </a:lnTo>
                <a:lnTo>
                  <a:pt x="529" y="460"/>
                </a:lnTo>
                <a:lnTo>
                  <a:pt x="539" y="447"/>
                </a:lnTo>
                <a:lnTo>
                  <a:pt x="541" y="444"/>
                </a:lnTo>
                <a:lnTo>
                  <a:pt x="541" y="442"/>
                </a:lnTo>
                <a:lnTo>
                  <a:pt x="540" y="439"/>
                </a:lnTo>
                <a:lnTo>
                  <a:pt x="537" y="437"/>
                </a:lnTo>
                <a:lnTo>
                  <a:pt x="534" y="436"/>
                </a:lnTo>
                <a:lnTo>
                  <a:pt x="533" y="435"/>
                </a:lnTo>
                <a:lnTo>
                  <a:pt x="529" y="433"/>
                </a:lnTo>
                <a:lnTo>
                  <a:pt x="430" y="432"/>
                </a:lnTo>
                <a:lnTo>
                  <a:pt x="330" y="429"/>
                </a:lnTo>
                <a:lnTo>
                  <a:pt x="238" y="432"/>
                </a:lnTo>
                <a:lnTo>
                  <a:pt x="148" y="436"/>
                </a:lnTo>
                <a:lnTo>
                  <a:pt x="120" y="436"/>
                </a:lnTo>
                <a:lnTo>
                  <a:pt x="92" y="433"/>
                </a:lnTo>
                <a:lnTo>
                  <a:pt x="65" y="428"/>
                </a:lnTo>
                <a:lnTo>
                  <a:pt x="47" y="419"/>
                </a:lnTo>
                <a:lnTo>
                  <a:pt x="34" y="406"/>
                </a:lnTo>
                <a:lnTo>
                  <a:pt x="24" y="389"/>
                </a:lnTo>
                <a:lnTo>
                  <a:pt x="18" y="371"/>
                </a:lnTo>
                <a:lnTo>
                  <a:pt x="16" y="349"/>
                </a:lnTo>
                <a:lnTo>
                  <a:pt x="14" y="325"/>
                </a:lnTo>
                <a:lnTo>
                  <a:pt x="14" y="301"/>
                </a:lnTo>
                <a:lnTo>
                  <a:pt x="16" y="288"/>
                </a:lnTo>
                <a:lnTo>
                  <a:pt x="17" y="275"/>
                </a:lnTo>
                <a:lnTo>
                  <a:pt x="21" y="264"/>
                </a:lnTo>
                <a:lnTo>
                  <a:pt x="28" y="256"/>
                </a:lnTo>
                <a:lnTo>
                  <a:pt x="38" y="250"/>
                </a:lnTo>
                <a:lnTo>
                  <a:pt x="52" y="247"/>
                </a:lnTo>
                <a:lnTo>
                  <a:pt x="285" y="241"/>
                </a:lnTo>
                <a:lnTo>
                  <a:pt x="519" y="236"/>
                </a:lnTo>
                <a:lnTo>
                  <a:pt x="522" y="236"/>
                </a:lnTo>
                <a:lnTo>
                  <a:pt x="523" y="234"/>
                </a:lnTo>
                <a:lnTo>
                  <a:pt x="526" y="233"/>
                </a:lnTo>
                <a:lnTo>
                  <a:pt x="529" y="230"/>
                </a:lnTo>
                <a:lnTo>
                  <a:pt x="530" y="229"/>
                </a:lnTo>
                <a:lnTo>
                  <a:pt x="530" y="225"/>
                </a:lnTo>
                <a:lnTo>
                  <a:pt x="527" y="222"/>
                </a:lnTo>
                <a:lnTo>
                  <a:pt x="512" y="205"/>
                </a:lnTo>
                <a:lnTo>
                  <a:pt x="496" y="185"/>
                </a:lnTo>
                <a:lnTo>
                  <a:pt x="482" y="162"/>
                </a:lnTo>
                <a:lnTo>
                  <a:pt x="472" y="140"/>
                </a:lnTo>
                <a:lnTo>
                  <a:pt x="465" y="116"/>
                </a:lnTo>
                <a:lnTo>
                  <a:pt x="464" y="92"/>
                </a:lnTo>
                <a:lnTo>
                  <a:pt x="469" y="69"/>
                </a:lnTo>
                <a:lnTo>
                  <a:pt x="484" y="48"/>
                </a:lnTo>
                <a:lnTo>
                  <a:pt x="499" y="34"/>
                </a:lnTo>
                <a:lnTo>
                  <a:pt x="516" y="23"/>
                </a:lnTo>
                <a:lnTo>
                  <a:pt x="536" y="16"/>
                </a:lnTo>
                <a:lnTo>
                  <a:pt x="554" y="14"/>
                </a:lnTo>
                <a:lnTo>
                  <a:pt x="572" y="20"/>
                </a:lnTo>
                <a:lnTo>
                  <a:pt x="588" y="31"/>
                </a:lnTo>
                <a:lnTo>
                  <a:pt x="610" y="50"/>
                </a:lnTo>
                <a:lnTo>
                  <a:pt x="630" y="72"/>
                </a:lnTo>
                <a:lnTo>
                  <a:pt x="648" y="95"/>
                </a:lnTo>
                <a:lnTo>
                  <a:pt x="668" y="117"/>
                </a:lnTo>
                <a:lnTo>
                  <a:pt x="701" y="148"/>
                </a:lnTo>
                <a:lnTo>
                  <a:pt x="733" y="179"/>
                </a:lnTo>
                <a:lnTo>
                  <a:pt x="763" y="213"/>
                </a:lnTo>
                <a:lnTo>
                  <a:pt x="780" y="236"/>
                </a:lnTo>
                <a:lnTo>
                  <a:pt x="796" y="261"/>
                </a:lnTo>
                <a:lnTo>
                  <a:pt x="808" y="288"/>
                </a:lnTo>
                <a:lnTo>
                  <a:pt x="813" y="316"/>
                </a:lnTo>
                <a:lnTo>
                  <a:pt x="812" y="344"/>
                </a:lnTo>
                <a:close/>
              </a:path>
            </a:pathLst>
          </a:custGeom>
          <a:solidFill>
            <a:schemeClr val="tx1">
              <a:lumMod val="65000"/>
              <a:lumOff val="35000"/>
            </a:schemeClr>
          </a:solid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矩形 8"/>
          <p:cNvSpPr/>
          <p:nvPr/>
        </p:nvSpPr>
        <p:spPr>
          <a:xfrm>
            <a:off x="4313555" y="3335377"/>
            <a:ext cx="3954145" cy="2246769"/>
          </a:xfrm>
          <a:prstGeom prst="rect">
            <a:avLst/>
          </a:prstGeom>
          <a:noFill/>
          <a:ln w="28575">
            <a:solidFill>
              <a:srgbClr val="FEE600"/>
            </a:solidFill>
          </a:ln>
          <a:extLst>
            <a:ext uri="{909E8E84-426E-40DD-AFC4-6F175D3DCCD1}">
              <a14:hiddenFill xmlns:a14="http://schemas.microsoft.com/office/drawing/2010/main">
                <a:solidFill>
                  <a:schemeClr val="accent3">
                    <a:lumMod val="40000"/>
                    <a:lumOff val="60000"/>
                  </a:schemeClr>
                </a:solidFill>
              </a14:hiddenFill>
            </a:ext>
          </a:extLst>
        </p:spPr>
        <p:txBody>
          <a:bodyPr wrap="square">
            <a:spAutoFit/>
          </a:bodyPr>
          <a:lstStyle/>
          <a:p>
            <a:pPr algn="just"/>
            <a:r>
              <a:rPr lang="zh-CN" altLang="en-US" sz="2800" dirty="0">
                <a:latin typeface="楷体" panose="02010609060101010101" pitchFamily="49" charset="-122"/>
                <a:ea typeface="楷体" panose="02010609060101010101" pitchFamily="49" charset="-122"/>
                <a:sym typeface="+mn-ea"/>
              </a:rPr>
              <a:t>为了便于记忆和积累，可以把名言警句、精彩片断、佳词妙句等写在卡片上，以随身携带，随时翻阅、背诵。</a:t>
            </a:r>
            <a:endParaRPr lang="zh-CN" altLang="en-US" sz="2800" dirty="0">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 grpId="0" animBg="1"/>
      <p:bldP spid="44" grpId="0" animBg="1"/>
      <p:bldP spid="5" grpId="0" animBg="1"/>
      <p:bldP spid="8" grpId="0" animBg="1"/>
      <p:bldP spid="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38100" cap="rnd" cmpd="sng">
          <a:gradFill flip="none" rotWithShape="1">
            <a:gsLst>
              <a:gs pos="0">
                <a:srgbClr val="A603AB"/>
              </a:gs>
              <a:gs pos="0">
                <a:srgbClr val="0819FB"/>
              </a:gs>
              <a:gs pos="0">
                <a:srgbClr val="1A8D48"/>
              </a:gs>
              <a:gs pos="100000">
                <a:srgbClr val="FFFF00"/>
              </a:gs>
              <a:gs pos="100000">
                <a:srgbClr val="EE3F17"/>
              </a:gs>
              <a:gs pos="100000">
                <a:srgbClr val="E81766"/>
              </a:gs>
              <a:gs pos="100000">
                <a:srgbClr val="A603AB"/>
              </a:gs>
            </a:gsLst>
            <a:path path="circle">
              <a:fillToRect l="100000" t="100000"/>
            </a:path>
            <a:tileRect r="-100000" b="-100000"/>
          </a:gradFill>
          <a:prstDash val="solid"/>
          <a:round/>
          <a:headEnd type="none" w="sm" len="sm"/>
          <a:tailEnd type="diamond"/>
        </a:ln>
      </a:spPr>
      <a:bodyPr/>
      <a:lstStyle/>
      <a:style>
        <a:lnRef idx="1">
          <a:schemeClr val="accent3"/>
        </a:lnRef>
        <a:fillRef idx="0">
          <a:schemeClr val="accent3"/>
        </a:fillRef>
        <a:effectRef idx="0">
          <a:schemeClr val="accent3"/>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2155</Words>
  <Application>WPS 演示</Application>
  <PresentationFormat>全屏显示(4:3)</PresentationFormat>
  <Paragraphs>197</Paragraphs>
  <Slides>24</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Arial</vt:lpstr>
      <vt:lpstr>宋体</vt:lpstr>
      <vt:lpstr>Wingdings</vt:lpstr>
      <vt:lpstr>楷体</vt:lpstr>
      <vt:lpstr>方正卡通简体</vt:lpstr>
      <vt:lpstr>Calibri</vt:lpstr>
      <vt:lpstr>微软雅黑</vt:lpstr>
      <vt:lpstr>Arial Unicode MS</vt:lpstr>
      <vt:lpstr>汉语拼音</vt:lpstr>
      <vt:lpstr>GB Pinyinok-B</vt:lpstr>
      <vt:lpstr>黑体</vt:lpstr>
      <vt:lpstr>Vijaya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lcj</dc:creator>
  <cp:lastModifiedBy>Administrator</cp:lastModifiedBy>
  <cp:revision>1244</cp:revision>
  <dcterms:created xsi:type="dcterms:W3CDTF">2017-05-17T10:13:00Z</dcterms:created>
  <dcterms:modified xsi:type="dcterms:W3CDTF">2018-06-28T05:05:27Z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