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0"/>
  </p:notesMasterIdLst>
  <p:handoutMasterIdLst>
    <p:handoutMasterId r:id="rId18"/>
  </p:handoutMasterIdLst>
  <p:sldIdLst>
    <p:sldId id="561" r:id="rId3"/>
    <p:sldId id="546" r:id="rId4"/>
    <p:sldId id="547" r:id="rId5"/>
    <p:sldId id="548" r:id="rId6"/>
    <p:sldId id="549" r:id="rId7"/>
    <p:sldId id="553" r:id="rId8"/>
    <p:sldId id="560" r:id="rId9"/>
    <p:sldId id="551" r:id="rId11"/>
    <p:sldId id="554" r:id="rId12"/>
    <p:sldId id="555" r:id="rId13"/>
    <p:sldId id="556" r:id="rId14"/>
    <p:sldId id="558" r:id="rId15"/>
    <p:sldId id="559" r:id="rId16"/>
    <p:sldId id="480" r:id="rId17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Calibri" panose="020F0502020204030204"/>
      <p:regular r:id="rId26"/>
      <p:bold r:id="rId27"/>
      <p:italic r:id="rId28"/>
      <p:boldItalic r:id="rId29"/>
    </p:embeddedFont>
    <p:embeddedFont>
      <p:font typeface="楷体" panose="02010609060101010101" pitchFamily="49" charset="-122"/>
      <p:regular r:id="rId30"/>
    </p:embeddedFont>
    <p:embeddedFont>
      <p:font typeface="黑体" panose="02010609060101010101" pitchFamily="49" charset="-122"/>
      <p:regular r:id="rId31"/>
    </p:embeddedFont>
    <p:embeddedFont>
      <p:font typeface="仿宋" panose="02010609060101010101" pitchFamily="49" charset="-122"/>
      <p:regular r:id="rId32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F87C7C"/>
    <a:srgbClr val="00A64A"/>
    <a:srgbClr val="9933FF"/>
    <a:srgbClr val="DA3BFF"/>
    <a:srgbClr val="FF00FF"/>
    <a:srgbClr val="0000FF"/>
    <a:srgbClr val="E5FF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53" autoAdjust="0"/>
    <p:restoredTop sz="96365" autoAdjust="0"/>
  </p:normalViewPr>
  <p:slideViewPr>
    <p:cSldViewPr>
      <p:cViewPr varScale="1">
        <p:scale>
          <a:sx n="104" d="100"/>
          <a:sy n="104" d="100"/>
        </p:scale>
        <p:origin x="-84" y="-73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font" Target="fonts/font11.fntdata"/><Relationship Id="rId31" Type="http://schemas.openxmlformats.org/officeDocument/2006/relationships/font" Target="fonts/font10.fntdata"/><Relationship Id="rId30" Type="http://schemas.openxmlformats.org/officeDocument/2006/relationships/font" Target="fonts/font9.fntdata"/><Relationship Id="rId3" Type="http://schemas.openxmlformats.org/officeDocument/2006/relationships/slide" Target="slides/slide1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r>
              <a:rPr lang="zh-CN" altLang="en-US"/>
              <a:t>状元成才路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8B7BAD1E-8C6B-401D-8DD3-1137E688F823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r>
              <a:rPr lang="zh-CN" altLang="en-US"/>
              <a:t>状元成才路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D7A6C973-06C2-49DB-8B51-E8C5F9FE758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r>
              <a:rPr lang="zh-CN" altLang="en-US"/>
              <a:t>状元成才路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D3CFA2A5-17E8-482E-81D7-A0066B6C6DE4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r>
              <a:rPr lang="zh-CN" altLang="en-US"/>
              <a:t>状元成才路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C82E8A1-778E-439C-BA61-BD0051F7864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331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3315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zh-CN" altLang="en-US" smtClean="0"/>
              <a:t>状元成才路</a:t>
            </a:r>
            <a:endParaRPr lang="zh-CN" altLang="en-US" smtClean="0"/>
          </a:p>
        </p:txBody>
      </p:sp>
      <p:sp>
        <p:nvSpPr>
          <p:cNvPr id="13316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r>
              <a:rPr lang="zh-CN" altLang="en-US" smtClean="0"/>
              <a:t>状元成才路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150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1507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zh-CN" altLang="en-US" smtClean="0"/>
              <a:t>状元成才路</a:t>
            </a:r>
            <a:endParaRPr lang="zh-CN" altLang="en-US" smtClean="0"/>
          </a:p>
        </p:txBody>
      </p:sp>
      <p:sp>
        <p:nvSpPr>
          <p:cNvPr id="21508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r>
              <a:rPr lang="zh-CN" altLang="en-US" smtClean="0"/>
              <a:t>状元成才路</a:t>
            </a: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jpe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5F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3" name="组合 5"/>
          <p:cNvGrpSpPr/>
          <p:nvPr userDrawn="1"/>
        </p:nvGrpSpPr>
        <p:grpSpPr bwMode="auto">
          <a:xfrm>
            <a:off x="0" y="4324350"/>
            <a:ext cx="9144000" cy="819150"/>
            <a:chOff x="-565" y="4332219"/>
            <a:chExt cx="9144396" cy="818892"/>
          </a:xfrm>
        </p:grpSpPr>
        <p:grpSp>
          <p:nvGrpSpPr>
            <p:cNvPr id="4" name="组合 5"/>
            <p:cNvGrpSpPr/>
            <p:nvPr userDrawn="1"/>
          </p:nvGrpSpPr>
          <p:grpSpPr bwMode="auto">
            <a:xfrm>
              <a:off x="-565" y="4332219"/>
              <a:ext cx="7092587" cy="818891"/>
              <a:chOff x="6246" y="3991372"/>
              <a:chExt cx="9979583" cy="1152129"/>
            </a:xfrm>
          </p:grpSpPr>
          <p:pic>
            <p:nvPicPr>
              <p:cNvPr id="6" name="图片 3"/>
              <p:cNvPicPr>
                <a:picLocks noChangeAspect="1" noChangeArrowheads="1"/>
              </p:cNvPicPr>
              <p:nvPr userDrawn="1"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6246" y="3991372"/>
                <a:ext cx="7953126" cy="1152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" name="图片 3"/>
              <p:cNvPicPr>
                <a:picLocks noChangeAspect="1" noChangeArrowheads="1"/>
              </p:cNvPicPr>
              <p:nvPr userDrawn="1"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7554081" y="3991373"/>
                <a:ext cx="2431748" cy="1152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5" name="图片 3"/>
            <p:cNvPicPr>
              <a:picLocks noChangeAspect="1" noChangeArrowheads="1"/>
            </p:cNvPicPr>
            <p:nvPr userDrawn="1"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7092022" y="4332220"/>
              <a:ext cx="2051809" cy="818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矩形 8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个人简历：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www.1ppt.com/jianli/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手抄报：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www.1ppt.com/shouchaobao/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5F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3" name="组合 5"/>
          <p:cNvGrpSpPr/>
          <p:nvPr userDrawn="1"/>
        </p:nvGrpSpPr>
        <p:grpSpPr bwMode="auto">
          <a:xfrm>
            <a:off x="22225" y="4443413"/>
            <a:ext cx="9121775" cy="700087"/>
            <a:chOff x="22225" y="4443413"/>
            <a:chExt cx="9121775" cy="700087"/>
          </a:xfrm>
        </p:grpSpPr>
        <p:pic>
          <p:nvPicPr>
            <p:cNvPr id="4" name="图片 5"/>
            <p:cNvPicPr>
              <a:picLocks noChangeAspect="1" noChangeArrowheads="1"/>
            </p:cNvPicPr>
            <p:nvPr userDrawn="1"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2225" y="4587875"/>
              <a:ext cx="4549775" cy="555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6"/>
            <p:cNvPicPr>
              <a:picLocks noChangeAspect="1" noChangeArrowheads="1"/>
            </p:cNvPicPr>
            <p:nvPr userDrawn="1"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572000" y="4732338"/>
              <a:ext cx="144463" cy="411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图片 7"/>
            <p:cNvPicPr>
              <a:picLocks noChangeAspect="1" noChangeArrowheads="1"/>
            </p:cNvPicPr>
            <p:nvPr userDrawn="1"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716463" y="4443413"/>
              <a:ext cx="4427537" cy="700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" name="图片 9"/>
          <p:cNvPicPr>
            <a:picLocks noChangeAspect="1" noChangeArrowheads="1"/>
          </p:cNvPicPr>
          <p:nvPr userDrawn="1"/>
        </p:nvPicPr>
        <p:blipFill>
          <a:blip r:embed="rId5" cstate="email">
            <a:clrChange>
              <a:clrFrom>
                <a:srgbClr val="EBEDEC"/>
              </a:clrFrom>
              <a:clrTo>
                <a:srgbClr val="EBEDE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378680">
            <a:off x="-87313" y="82550"/>
            <a:ext cx="965201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588" y="0"/>
            <a:ext cx="9144001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tags" Target="../tags/tag1.xml"/><Relationship Id="rId1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png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 noChangeArrowheads="1"/>
          </p:cNvPicPr>
          <p:nvPr/>
        </p:nvPicPr>
        <p:blipFill>
          <a:blip r:embed="rId1" cstate="email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55576" y="512865"/>
            <a:ext cx="2324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 txBox="1">
            <a:spLocks noChangeArrowheads="1"/>
          </p:cNvSpPr>
          <p:nvPr/>
        </p:nvSpPr>
        <p:spPr bwMode="auto">
          <a:xfrm>
            <a:off x="2334895" y="1566689"/>
            <a:ext cx="4220364" cy="18002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130000"/>
              </a:lnSpc>
              <a:defRPr/>
            </a:pPr>
            <a:r>
              <a:rPr lang="zh-CN" altLang="en-US" sz="3200" b="1" dirty="0">
                <a:solidFill>
                  <a:srgbClr val="C00000"/>
                </a:solidFill>
                <a:effectLst>
                  <a:outerShdw blurRad="12700" sx="101000" sy="101000" algn="ctr" rotWithShape="0">
                    <a:prstClr val="black">
                      <a:alpha val="40000"/>
                    </a:prst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快乐读书吧</a:t>
            </a:r>
            <a:endParaRPr lang="en-US" altLang="zh-CN" sz="3200" b="1" dirty="0">
              <a:solidFill>
                <a:srgbClr val="C00000"/>
              </a:solidFill>
              <a:effectLst>
                <a:outerShdw blurRad="12700" sx="101000" sy="101000" algn="ctr" rotWithShape="0">
                  <a:prstClr val="black">
                    <a:alpha val="40000"/>
                  </a:prst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0" hangingPunct="0">
              <a:lnSpc>
                <a:spcPct val="130000"/>
              </a:lnSpc>
              <a:defRPr/>
            </a:pPr>
            <a:r>
              <a:rPr lang="zh-CN" altLang="en-US" sz="4000" b="1" dirty="0">
                <a:solidFill>
                  <a:srgbClr val="C00000"/>
                </a:solidFill>
                <a:effectLst>
                  <a:outerShdw blurRad="12700" sx="101000" sy="101000" algn="ctr" rotWithShape="0">
                    <a:prstClr val="black">
                      <a:alpha val="40000"/>
                    </a:prst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读读童谣和儿歌</a:t>
            </a:r>
            <a:endParaRPr lang="zh-CN" altLang="en-US" sz="4000" b="1" dirty="0">
              <a:solidFill>
                <a:srgbClr val="C00000"/>
              </a:solidFill>
              <a:effectLst>
                <a:outerShdw blurRad="12700" sx="101000" sy="101000" algn="ctr" rotWithShape="0">
                  <a:prstClr val="black">
                    <a:alpha val="40000"/>
                  </a:prst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组合 1"/>
          <p:cNvGrpSpPr/>
          <p:nvPr/>
        </p:nvGrpSpPr>
        <p:grpSpPr bwMode="auto">
          <a:xfrm>
            <a:off x="3359150" y="357188"/>
            <a:ext cx="2425700" cy="646112"/>
            <a:chOff x="3048930" y="283438"/>
            <a:chExt cx="2426803" cy="646550"/>
          </a:xfrm>
        </p:grpSpPr>
        <p:sp>
          <p:nvSpPr>
            <p:cNvPr id="16386" name="文本框 2"/>
            <p:cNvSpPr txBox="1">
              <a:spLocks noChangeArrowheads="1"/>
            </p:cNvSpPr>
            <p:nvPr/>
          </p:nvSpPr>
          <p:spPr bwMode="auto">
            <a:xfrm>
              <a:off x="3416088" y="283438"/>
              <a:ext cx="2059645" cy="6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3600" b="1" dirty="0">
                  <a:solidFill>
                    <a:srgbClr val="00A64A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推荐交流</a:t>
              </a:r>
              <a:endParaRPr lang="zh-CN" altLang="en-US" sz="3600" b="1" dirty="0">
                <a:solidFill>
                  <a:srgbClr val="00A64A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6387" name="图片 8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48930" y="336328"/>
              <a:ext cx="417260" cy="593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矩形: 圆角 10"/>
          <p:cNvSpPr/>
          <p:nvPr/>
        </p:nvSpPr>
        <p:spPr>
          <a:xfrm>
            <a:off x="2927102" y="1305588"/>
            <a:ext cx="5526768" cy="3096345"/>
          </a:xfrm>
          <a:prstGeom prst="roundRect">
            <a:avLst>
              <a:gd name="adj" fmla="val 5329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anchor="ctr"/>
          <a:lstStyle/>
          <a:p>
            <a:pPr eaLnBrk="0" hangingPunct="0"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小老鼠</a:t>
            </a:r>
            <a:r>
              <a:rPr lang="en-US" altLang="zh-CN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/2             </a:t>
            </a:r>
            <a:endParaRPr lang="en-US" altLang="zh-CN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小松鼠</a:t>
            </a:r>
            <a:r>
              <a:rPr lang="en-US" altLang="zh-CN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/3</a:t>
            </a:r>
            <a:endParaRPr lang="en-US" altLang="zh-CN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搬鸡蛋</a:t>
            </a:r>
            <a:r>
              <a:rPr lang="en-US" altLang="zh-CN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/4</a:t>
            </a:r>
            <a:endParaRPr lang="en-US" altLang="zh-CN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高高山上一头牛</a:t>
            </a:r>
            <a:r>
              <a:rPr lang="en-US" altLang="zh-CN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/6</a:t>
            </a:r>
            <a:endParaRPr lang="en-US" altLang="zh-CN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羊</a:t>
            </a:r>
            <a:r>
              <a:rPr lang="en-US" altLang="zh-CN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/7</a:t>
            </a:r>
            <a:endParaRPr lang="en-US" altLang="zh-CN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数蛤蟆</a:t>
            </a:r>
            <a:r>
              <a:rPr lang="en-US" altLang="zh-CN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/10</a:t>
            </a:r>
            <a:endParaRPr lang="en-US" altLang="zh-CN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没有腿</a:t>
            </a:r>
            <a:r>
              <a:rPr lang="en-US" altLang="zh-CN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/11</a:t>
            </a:r>
            <a:endParaRPr lang="en-US" altLang="zh-CN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狗和猴</a:t>
            </a:r>
            <a:r>
              <a:rPr lang="en-US" altLang="zh-CN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/13</a:t>
            </a:r>
            <a:endParaRPr lang="en-US" altLang="zh-CN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一对蝈蝈吹牛皮</a:t>
            </a:r>
            <a:r>
              <a:rPr lang="en-US" altLang="zh-CN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/14</a:t>
            </a:r>
            <a:endParaRPr lang="en-US" altLang="zh-CN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菊花开</a:t>
            </a:r>
            <a:r>
              <a:rPr lang="en-US" altLang="zh-CN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/18</a:t>
            </a:r>
            <a:endParaRPr lang="en-US" altLang="zh-CN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种西瓜</a:t>
            </a:r>
            <a:r>
              <a:rPr lang="en-US" altLang="zh-CN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/19</a:t>
            </a:r>
            <a:endParaRPr lang="en-US" altLang="zh-CN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高高山上一条藤</a:t>
            </a:r>
            <a:r>
              <a:rPr lang="en-US" altLang="zh-CN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/20</a:t>
            </a:r>
            <a:endParaRPr lang="en-US" altLang="zh-CN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虹</a:t>
            </a:r>
            <a:r>
              <a:rPr lang="en-US" altLang="zh-CN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/21</a:t>
            </a:r>
            <a:endParaRPr lang="en-US" altLang="zh-CN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雨儿雨儿下</a:t>
            </a:r>
            <a:r>
              <a:rPr lang="en-US" altLang="zh-CN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/22</a:t>
            </a:r>
            <a:endParaRPr lang="en-US" altLang="zh-CN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听声音</a:t>
            </a:r>
            <a:r>
              <a:rPr lang="en-US" altLang="zh-CN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/24</a:t>
            </a:r>
            <a:endParaRPr lang="en-US" altLang="zh-CN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对花</a:t>
            </a:r>
            <a:r>
              <a:rPr lang="en-US" altLang="zh-CN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/25</a:t>
            </a:r>
            <a:endParaRPr lang="en-US" altLang="zh-CN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89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188" y="1563688"/>
            <a:ext cx="1806575" cy="2579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576263" y="487363"/>
            <a:ext cx="7991475" cy="573087"/>
            <a:chOff x="757664" y="3980142"/>
            <a:chExt cx="8208431" cy="573350"/>
          </a:xfrm>
        </p:grpSpPr>
        <p:sp>
          <p:nvSpPr>
            <p:cNvPr id="17410" name="文本框 2"/>
            <p:cNvSpPr txBox="1">
              <a:spLocks noChangeArrowheads="1"/>
            </p:cNvSpPr>
            <p:nvPr/>
          </p:nvSpPr>
          <p:spPr bwMode="auto">
            <a:xfrm>
              <a:off x="1064011" y="3980142"/>
              <a:ext cx="7902084" cy="57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latinLnBrk="1">
                <a:lnSpc>
                  <a:spcPct val="120000"/>
                </a:lnSpc>
                <a:buSzPct val="100000"/>
              </a:pPr>
              <a:r>
                <a:rPr lang="zh-CN" altLang="en-US" sz="30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读了目录，你对哪首童谣或儿歌产生了兴趣？</a:t>
              </a:r>
              <a:endPara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757664" y="4102077"/>
              <a:ext cx="388337" cy="388338"/>
            </a:xfrm>
            <a:prstGeom prst="rect">
              <a:avLst/>
            </a:prstGeom>
          </p:spPr>
        </p:pic>
      </p:grpSp>
      <p:grpSp>
        <p:nvGrpSpPr>
          <p:cNvPr id="3" name="组合 10"/>
          <p:cNvGrpSpPr/>
          <p:nvPr/>
        </p:nvGrpSpPr>
        <p:grpSpPr bwMode="auto">
          <a:xfrm>
            <a:off x="1433513" y="947738"/>
            <a:ext cx="6126162" cy="3968750"/>
            <a:chOff x="1434242" y="948343"/>
            <a:chExt cx="6126090" cy="3967218"/>
          </a:xfrm>
        </p:grpSpPr>
        <p:sp>
          <p:nvSpPr>
            <p:cNvPr id="5" name="文本框 4"/>
            <p:cNvSpPr txBox="1"/>
            <p:nvPr/>
          </p:nvSpPr>
          <p:spPr>
            <a:xfrm>
              <a:off x="1583465" y="1130835"/>
              <a:ext cx="5976867" cy="378472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150000"/>
                </a:lnSpc>
                <a:defRPr/>
              </a:pPr>
              <a:r>
                <a:rPr lang="zh-CN" altLang="en-US" sz="3200" b="1" dirty="0">
                  <a:solidFill>
                    <a:srgbClr val="00B05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羊</a:t>
              </a:r>
              <a:endParaRPr lang="en-US" altLang="zh-CN" sz="32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0" hangingPunct="0">
                <a:lnSpc>
                  <a:spcPct val="150000"/>
                </a:lnSpc>
                <a:defRPr/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羊、羊、羊，跳</a:t>
              </a:r>
              <a:r>
                <a:rPr lang="zh-CN" altLang="en-US" sz="3200" b="1" spc="10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花  墙。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0" hangingPunct="0">
                <a:lnSpc>
                  <a:spcPct val="150000"/>
                </a:lnSpc>
                <a:defRPr/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花  墙  破，驴 推 磨。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0" hangingPunct="0">
                <a:lnSpc>
                  <a:spcPct val="150000"/>
                </a:lnSpc>
                <a:defRPr/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猪 </a:t>
              </a:r>
              <a:r>
                <a:rPr lang="zh-CN" altLang="en-US" sz="3200" b="1" spc="-4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挑 </a:t>
              </a:r>
              <a:r>
                <a:rPr lang="zh-CN" altLang="en-US" sz="3200" b="1" spc="2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柴，狗 </a:t>
              </a:r>
              <a:r>
                <a:rPr lang="zh-CN" altLang="en-US" sz="3200" b="1" spc="-4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弄</a:t>
              </a:r>
              <a:r>
                <a:rPr lang="zh-CN" altLang="en-US" sz="3200" b="1" spc="10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火。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0" hangingPunct="0">
                <a:lnSpc>
                  <a:spcPct val="150000"/>
                </a:lnSpc>
                <a:defRPr/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</a:t>
              </a:r>
              <a:r>
                <a:rPr lang="zh-CN" altLang="en-US" sz="3200" b="1" spc="6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猫 儿 上 </a:t>
              </a:r>
              <a:r>
                <a:rPr lang="zh-CN" altLang="en-US" sz="3200" b="1" spc="6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炕  捏 饽</a:t>
              </a:r>
              <a:r>
                <a:rPr lang="zh-CN" altLang="en-US" sz="3200" b="1" spc="-8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饽</a:t>
              </a:r>
              <a:r>
                <a:rPr lang="zh-CN" altLang="en-US" sz="3200" b="1" dirty="0">
                  <a:latin typeface="宋体" panose="02010600030101010101" pitchFamily="2" charset="-122"/>
                </a:rPr>
                <a:t>。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  <p:sp>
          <p:nvSpPr>
            <p:cNvPr id="6" name="TextBox 5"/>
            <p:cNvSpPr txBox="1">
              <a:spLocks noChangeArrowheads="1"/>
            </p:cNvSpPr>
            <p:nvPr/>
          </p:nvSpPr>
          <p:spPr bwMode="auto">
            <a:xfrm>
              <a:off x="1464404" y="1657681"/>
              <a:ext cx="4989454" cy="49352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0" hangingPunct="0">
                <a:defRPr/>
              </a:pPr>
              <a:r>
                <a:rPr lang="en-US" altLang="zh-CN" sz="2600" b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yánɡ</a:t>
              </a:r>
              <a:r>
                <a:rPr lang="en-US" altLang="zh-CN" sz="2600" b="1" spc="-20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600" b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yánɡ</a:t>
              </a:r>
              <a:r>
                <a:rPr lang="en-US" altLang="zh-CN" sz="2600" b="1" spc="-20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600" b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yánɡ</a:t>
              </a:r>
              <a:r>
                <a:rPr lang="en-US" altLang="zh-CN" sz="2600" b="1" spc="-20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600" b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tiào huā</a:t>
              </a:r>
              <a:r>
                <a:rPr lang="en-US" altLang="zh-CN" sz="2600" b="1" spc="20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600" b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qiánɡ</a:t>
              </a:r>
              <a:endParaRPr lang="zh-CN" altLang="en-US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7" name="TextBox 5"/>
            <p:cNvSpPr txBox="1">
              <a:spLocks noChangeArrowheads="1"/>
            </p:cNvSpPr>
            <p:nvPr/>
          </p:nvSpPr>
          <p:spPr bwMode="auto">
            <a:xfrm>
              <a:off x="1532666" y="2386063"/>
              <a:ext cx="4302074" cy="49193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0" hangingPunct="0">
                <a:defRPr/>
              </a:pPr>
              <a:r>
                <a:rPr lang="en-US" altLang="zh-CN" sz="2600" b="1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huā</a:t>
              </a:r>
              <a:r>
                <a:rPr lang="en-US" altLang="zh-CN" sz="2600" b="1" spc="20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600" b="1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qiánɡ</a:t>
              </a:r>
              <a:r>
                <a:rPr lang="en-US" altLang="zh-CN" sz="2600" b="1" spc="30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600" b="1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pò  </a:t>
              </a:r>
              <a:r>
                <a:rPr lang="en-US" altLang="zh-CN" sz="2600" b="1" spc="-30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600" b="1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lǘ</a:t>
              </a:r>
              <a:r>
                <a:rPr lang="en-US" altLang="zh-CN" sz="2600" b="1" spc="60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600" b="1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tuī mò</a:t>
              </a:r>
              <a:endParaRPr lang="zh-CN" altLang="en-US" sz="26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7416" name="TextBox 5"/>
            <p:cNvSpPr txBox="1">
              <a:spLocks noChangeArrowheads="1"/>
            </p:cNvSpPr>
            <p:nvPr/>
          </p:nvSpPr>
          <p:spPr bwMode="auto">
            <a:xfrm>
              <a:off x="1570765" y="3133486"/>
              <a:ext cx="4638620" cy="4919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600" b="1">
                  <a:solidFill>
                    <a:srgbClr val="FF00FF"/>
                  </a:solidFill>
                  <a:latin typeface="宋体" panose="02010600030101010101" pitchFamily="2" charset="-122"/>
                </a:rPr>
                <a:t>zhū tiāo chái ɡǒu nònɡ huǒ</a:t>
              </a:r>
              <a:endParaRPr lang="zh-CN" altLang="en-US" sz="2600" b="1">
                <a:solidFill>
                  <a:srgbClr val="FF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9" name="TextBox 5"/>
            <p:cNvSpPr txBox="1">
              <a:spLocks noChangeArrowheads="1"/>
            </p:cNvSpPr>
            <p:nvPr/>
          </p:nvSpPr>
          <p:spPr bwMode="auto">
            <a:xfrm>
              <a:off x="1434242" y="3847585"/>
              <a:ext cx="5594284" cy="49193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0" hangingPunct="0">
                <a:defRPr/>
              </a:pPr>
              <a:r>
                <a:rPr lang="en-US" altLang="zh-CN" sz="2600" b="1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xiǎo māor</a:t>
              </a:r>
              <a:r>
                <a:rPr lang="en-US" altLang="zh-CN" sz="2600" b="1" spc="40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</a:t>
              </a:r>
              <a:r>
                <a:rPr lang="en-US" altLang="zh-CN" sz="2600" b="1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shànɡ kànɡ</a:t>
              </a:r>
              <a:r>
                <a:rPr lang="en-US" altLang="zh-CN" sz="2600" b="1" spc="50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600" b="1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niē</a:t>
              </a:r>
              <a:r>
                <a:rPr lang="en-US" altLang="zh-CN" sz="2600" b="1" spc="20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600" b="1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bō bo</a:t>
              </a:r>
              <a:endParaRPr lang="zh-CN" altLang="en-US" sz="26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7418" name="TextBox 5"/>
            <p:cNvSpPr txBox="1">
              <a:spLocks noChangeArrowheads="1"/>
            </p:cNvSpPr>
            <p:nvPr/>
          </p:nvSpPr>
          <p:spPr bwMode="auto">
            <a:xfrm>
              <a:off x="4144740" y="948343"/>
              <a:ext cx="857927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600" b="1">
                  <a:solidFill>
                    <a:srgbClr val="FF00FF"/>
                  </a:solidFill>
                  <a:latin typeface="宋体" panose="02010600030101010101" pitchFamily="2" charset="-122"/>
                </a:rPr>
                <a:t>yánɡ</a:t>
              </a:r>
              <a:endParaRPr lang="zh-CN" altLang="en-US" sz="2600" b="1">
                <a:solidFill>
                  <a:srgbClr val="FF00FF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11" name="图片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43688" y="2220913"/>
            <a:ext cx="2070100" cy="162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82638" y="771525"/>
            <a:ext cx="6769100" cy="406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1524000" y="347663"/>
            <a:ext cx="6096000" cy="42846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lnSpc>
                <a:spcPct val="150000"/>
              </a:lnSpc>
              <a:spcBef>
                <a:spcPts val="1200"/>
              </a:spcBef>
              <a:defRPr/>
            </a:pPr>
            <a:r>
              <a:rPr lang="zh-CN" altLang="en-US" sz="32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虹</a:t>
            </a:r>
            <a:endParaRPr lang="en-US" altLang="zh-CN" sz="32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ts val="1200"/>
              </a:spcBef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雨 过  天  放 </a:t>
            </a:r>
            <a:r>
              <a:rPr lang="zh-CN" altLang="en-US" sz="3200" b="1" spc="1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晴，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ts val="1200"/>
              </a:spcBef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天  边</a:t>
            </a:r>
            <a:r>
              <a:rPr lang="zh-CN" altLang="en-US" sz="3200" b="1" spc="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200" b="1" spc="4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条  龙。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ts val="1200"/>
              </a:spcBef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红 </a:t>
            </a:r>
            <a:r>
              <a:rPr lang="zh-CN" altLang="en-US" sz="3200" b="1" spc="9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黄  绿 蓝  真</a:t>
            </a:r>
            <a:r>
              <a:rPr lang="zh-CN" altLang="en-US" sz="3200" b="1" spc="10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好 看，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ts val="1200"/>
              </a:spcBef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又  像  弯  桥  又  像 </a:t>
            </a:r>
            <a:r>
              <a:rPr lang="zh-CN" altLang="en-US" sz="3200" b="1" spc="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弓。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571625" y="981075"/>
            <a:ext cx="3833813" cy="492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0" hangingPunct="0">
              <a:defRPr/>
            </a:pP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yǔ</a:t>
            </a:r>
            <a:r>
              <a:rPr lang="en-US" altLang="zh-CN" sz="2600" b="1" spc="3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ɡuò</a:t>
            </a:r>
            <a:r>
              <a:rPr lang="en-US" altLang="zh-CN" sz="2600" b="1" spc="6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tiān</a:t>
            </a:r>
            <a:r>
              <a:rPr lang="en-US" altLang="zh-CN" sz="2600" b="1" spc="-2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fànɡ qínɡ</a:t>
            </a:r>
            <a:endParaRPr lang="zh-CN" altLang="en-US" sz="26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1419225" y="1890713"/>
            <a:ext cx="3887788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</a:rPr>
              <a:t>tiān biān yì tiáo lónɡ</a:t>
            </a:r>
            <a:endParaRPr lang="zh-CN" altLang="en-US" sz="26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1427163" y="2774950"/>
            <a:ext cx="5375275" cy="4937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0" hangingPunct="0">
              <a:defRPr/>
            </a:pP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hónɡ huánɡ</a:t>
            </a:r>
            <a:r>
              <a:rPr lang="en-US" altLang="zh-CN" sz="2600" b="1" spc="4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lǜ</a:t>
            </a:r>
            <a:r>
              <a:rPr lang="en-US" altLang="zh-CN" sz="2600" b="1" spc="2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lán</a:t>
            </a:r>
            <a:r>
              <a:rPr lang="en-US" altLang="zh-CN" sz="2600" b="1" spc="5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zhēn hǎo</a:t>
            </a:r>
            <a:r>
              <a:rPr lang="en-US" altLang="zh-CN" sz="2600" b="1" spc="-2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kàn</a:t>
            </a:r>
            <a:endParaRPr lang="zh-CN" altLang="en-US" sz="26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1495425" y="3635375"/>
            <a:ext cx="5842000" cy="492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0" hangingPunct="0">
              <a:defRPr/>
            </a:pP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yòu xiànɡ</a:t>
            </a:r>
            <a:r>
              <a:rPr lang="en-US" altLang="zh-CN" sz="2600" b="1" spc="-3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wān</a:t>
            </a:r>
            <a:r>
              <a:rPr lang="en-US" altLang="zh-CN" sz="2600" b="1" spc="6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qiáo</a:t>
            </a:r>
            <a:r>
              <a:rPr lang="en-US" altLang="zh-CN" sz="2600" b="1" spc="3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yòu xiànɡ ɡōnɡ</a:t>
            </a:r>
            <a:endParaRPr lang="zh-CN" altLang="en-US" sz="26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9" name="TextBox 5"/>
          <p:cNvSpPr txBox="1">
            <a:spLocks noChangeArrowheads="1"/>
          </p:cNvSpPr>
          <p:nvPr/>
        </p:nvSpPr>
        <p:spPr bwMode="auto">
          <a:xfrm>
            <a:off x="4167188" y="141288"/>
            <a:ext cx="85883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</a:rPr>
              <a:t>hónɡ</a:t>
            </a:r>
            <a:endParaRPr lang="zh-CN" altLang="en-US" sz="26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ircl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组合 1"/>
          <p:cNvGrpSpPr/>
          <p:nvPr/>
        </p:nvGrpSpPr>
        <p:grpSpPr bwMode="auto">
          <a:xfrm>
            <a:off x="2884488" y="411163"/>
            <a:ext cx="3375025" cy="646112"/>
            <a:chOff x="3048930" y="283438"/>
            <a:chExt cx="3373630" cy="646550"/>
          </a:xfrm>
        </p:grpSpPr>
        <p:sp>
          <p:nvSpPr>
            <p:cNvPr id="19458" name="文本框 2"/>
            <p:cNvSpPr txBox="1">
              <a:spLocks noChangeArrowheads="1"/>
            </p:cNvSpPr>
            <p:nvPr/>
          </p:nvSpPr>
          <p:spPr bwMode="auto">
            <a:xfrm>
              <a:off x="3416088" y="283438"/>
              <a:ext cx="3006472" cy="6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99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交换图书阅读</a:t>
              </a:r>
              <a:endParaRPr lang="zh-CN" altLang="en-US" sz="3600" b="1">
                <a:solidFill>
                  <a:srgbClr val="99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9459" name="图片 8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48930" y="336328"/>
              <a:ext cx="417260" cy="593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8435" name="图片 9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1619250" y="1419225"/>
            <a:ext cx="2225675" cy="3124200"/>
          </a:xfrm>
          <a:prstGeom prst="rect">
            <a:avLst/>
          </a:prstGeom>
          <a:noFill/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162550" y="1419225"/>
            <a:ext cx="2193925" cy="3124200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comb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PA_库_文本框 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90788" y="1587500"/>
            <a:ext cx="48180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72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谢谢观看！</a:t>
            </a:r>
            <a:endParaRPr lang="en-US" altLang="zh-CN" sz="72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484" name="图片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1144792" flipH="1">
            <a:off x="1895475" y="1204913"/>
            <a:ext cx="979488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图片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843088" y="2473325"/>
            <a:ext cx="2297112" cy="229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图片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292725" y="2716213"/>
            <a:ext cx="911225" cy="136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图片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689504" flipH="1">
            <a:off x="6415088" y="1246188"/>
            <a:ext cx="97948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6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059466" y="1105338"/>
            <a:ext cx="2834564" cy="2834564"/>
          </a:xfrm>
          <a:prstGeom prst="ellipse">
            <a:avLst/>
          </a:prstGeom>
          <a:ln w="28575">
            <a:solidFill>
              <a:schemeClr val="bg1"/>
            </a:solidFill>
          </a:ln>
          <a:effectLst/>
        </p:spPr>
      </p:pic>
      <p:sp>
        <p:nvSpPr>
          <p:cNvPr id="6146" name="文本框 5"/>
          <p:cNvSpPr txBox="1">
            <a:spLocks noChangeArrowheads="1"/>
          </p:cNvSpPr>
          <p:nvPr/>
        </p:nvSpPr>
        <p:spPr bwMode="auto">
          <a:xfrm>
            <a:off x="1003300" y="771525"/>
            <a:ext cx="3887788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小白兔，白又白，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两只耳朵竖起来。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爱吃萝卜爱吃菜，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蹦蹦跳跳真可爱。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842963"/>
            <a:ext cx="9144000" cy="430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4" name="组合 1"/>
          <p:cNvGrpSpPr/>
          <p:nvPr/>
        </p:nvGrpSpPr>
        <p:grpSpPr bwMode="auto">
          <a:xfrm>
            <a:off x="2651125" y="357188"/>
            <a:ext cx="3865563" cy="676275"/>
            <a:chOff x="3028067" y="283438"/>
            <a:chExt cx="3866363" cy="676003"/>
          </a:xfrm>
        </p:grpSpPr>
        <p:sp>
          <p:nvSpPr>
            <p:cNvPr id="8195" name="文本框 2"/>
            <p:cNvSpPr txBox="1">
              <a:spLocks noChangeArrowheads="1"/>
            </p:cNvSpPr>
            <p:nvPr/>
          </p:nvSpPr>
          <p:spPr bwMode="auto">
            <a:xfrm>
              <a:off x="3416088" y="283438"/>
              <a:ext cx="3478342" cy="6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3600" b="1" dirty="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了解童谣和儿歌</a:t>
              </a:r>
              <a:endParaRPr lang="zh-CN" altLang="en-US" sz="36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196" name="图片 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028067" y="306656"/>
              <a:ext cx="458987" cy="652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197" name="Rectangle 2"/>
          <p:cNvSpPr txBox="1">
            <a:spLocks noChangeArrowheads="1"/>
          </p:cNvSpPr>
          <p:nvPr/>
        </p:nvSpPr>
        <p:spPr bwMode="auto">
          <a:xfrm>
            <a:off x="650875" y="1093788"/>
            <a:ext cx="7953375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atinLnBrk="1">
              <a:lnSpc>
                <a:spcPct val="130000"/>
              </a:lnSpc>
              <a:spcBef>
                <a:spcPts val="8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</a:rPr>
              <a:t>童谣和儿歌是儿童文学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最古老</a:t>
            </a:r>
            <a:r>
              <a:rPr lang="zh-CN" altLang="en-US" sz="3200" b="1" dirty="0">
                <a:latin typeface="宋体" panose="02010600030101010101" pitchFamily="2" charset="-122"/>
              </a:rPr>
              <a:t>、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最基本</a:t>
            </a:r>
            <a:r>
              <a:rPr lang="zh-CN" altLang="en-US" sz="3200" b="1" dirty="0">
                <a:latin typeface="宋体" panose="02010600030101010101" pitchFamily="2" charset="-122"/>
              </a:rPr>
              <a:t>的体裁之一，以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低幼儿童</a:t>
            </a:r>
            <a:r>
              <a:rPr lang="zh-CN" altLang="en-US" sz="3200" b="1" dirty="0">
                <a:latin typeface="宋体" panose="02010600030101010101" pitchFamily="2" charset="-122"/>
              </a:rPr>
              <a:t>为主要接受对象，内容多反映儿童的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生活情趣</a:t>
            </a:r>
            <a:r>
              <a:rPr lang="zh-CN" altLang="en-US" sz="3200" b="1" dirty="0">
                <a:latin typeface="宋体" panose="02010600030101010101" pitchFamily="2" charset="-122"/>
              </a:rPr>
              <a:t>，传播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生产</a:t>
            </a:r>
            <a:r>
              <a:rPr lang="zh-CN" altLang="en-US" sz="3200" b="1" dirty="0">
                <a:latin typeface="宋体" panose="02010600030101010101" pitchFamily="2" charset="-122"/>
              </a:rPr>
              <a:t>、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生活</a:t>
            </a:r>
            <a:r>
              <a:rPr lang="zh-CN" altLang="en-US" sz="3200" b="1" dirty="0">
                <a:latin typeface="宋体" panose="02010600030101010101" pitchFamily="2" charset="-122"/>
              </a:rPr>
              <a:t>知识，节奏轻快，易于上口。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843088" y="336550"/>
            <a:ext cx="5532437" cy="46720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0" hangingPunct="0">
              <a:lnSpc>
                <a:spcPct val="155000"/>
              </a:lnSpc>
              <a:spcBef>
                <a:spcPts val="0"/>
              </a:spcBef>
              <a:defRPr/>
            </a:pPr>
            <a:r>
              <a:rPr lang="zh-CN" altLang="en-US" sz="3200" b="1" dirty="0">
                <a:solidFill>
                  <a:srgbClr val="00A6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摇  摇 </a:t>
            </a:r>
            <a:r>
              <a:rPr lang="zh-CN" altLang="en-US" sz="3200" b="1" spc="800" dirty="0">
                <a:solidFill>
                  <a:srgbClr val="00A6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A6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船</a:t>
            </a:r>
            <a:endParaRPr lang="en-US" altLang="zh-CN" sz="3200" b="1" dirty="0">
              <a:solidFill>
                <a:srgbClr val="00A64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55000"/>
              </a:lnSpc>
              <a:spcBef>
                <a:spcPts val="0"/>
              </a:spcBef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摇</a:t>
            </a:r>
            <a:r>
              <a:rPr lang="zh-CN" altLang="en-US" sz="3200" b="1" spc="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摇 </a:t>
            </a:r>
            <a:r>
              <a:rPr lang="zh-CN" altLang="en-US" sz="3200" b="1" spc="-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摇，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5000"/>
              </a:lnSpc>
              <a:spcBef>
                <a:spcPts val="0"/>
              </a:spcBef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 摇</a:t>
            </a:r>
            <a:r>
              <a:rPr lang="zh-CN" altLang="en-US" sz="3200" b="1" spc="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摇 </a:t>
            </a:r>
            <a:r>
              <a:rPr lang="zh-CN" altLang="en-US" sz="3200" b="1" spc="-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zh-CN" altLang="en-US" sz="3200" b="1" spc="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 婆</a:t>
            </a:r>
            <a:r>
              <a:rPr lang="zh-CN" altLang="en-US" sz="3200" b="1" spc="1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桥，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5000"/>
              </a:lnSpc>
              <a:spcBef>
                <a:spcPts val="0"/>
              </a:spcBef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 婆</a:t>
            </a:r>
            <a:r>
              <a:rPr lang="zh-CN" altLang="en-US" sz="3200" b="1" spc="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 </a:t>
            </a:r>
            <a:r>
              <a:rPr lang="zh-CN" altLang="en-US" sz="3200" b="1" spc="-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 好 </a:t>
            </a:r>
            <a:r>
              <a:rPr lang="zh-CN" altLang="en-US" sz="3200" b="1" spc="-7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宝</a:t>
            </a:r>
            <a:r>
              <a:rPr lang="zh-CN" altLang="en-US" sz="3200" b="1" spc="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宝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5000"/>
              </a:lnSpc>
              <a:spcBef>
                <a:spcPts val="0"/>
              </a:spcBef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糖 </a:t>
            </a:r>
            <a:r>
              <a:rPr lang="zh-CN" altLang="en-US" sz="3200" b="1" spc="-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 包，果 一 包，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5000"/>
              </a:lnSpc>
              <a:spcBef>
                <a:spcPts val="0"/>
              </a:spcBef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  有  饼</a:t>
            </a:r>
            <a:r>
              <a:rPr lang="zh-CN" altLang="en-US" sz="3200" b="1" spc="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 还 </a:t>
            </a:r>
            <a:r>
              <a:rPr lang="zh-CN" altLang="en-US" sz="3200" b="1" spc="-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3200" b="1" spc="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糕。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3417888" y="128588"/>
            <a:ext cx="2720975" cy="523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0" hangingPunct="0">
              <a:defRPr/>
            </a:pP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yáo</a:t>
            </a:r>
            <a:r>
              <a:rPr lang="zh-CN" altLang="en-US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spc="-6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yɑo</a:t>
            </a:r>
            <a:r>
              <a:rPr lang="zh-CN" altLang="en-US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chuán</a:t>
            </a:r>
            <a:endParaRPr lang="zh-CN" altLang="en-US" sz="28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19" name="TextBox 6"/>
          <p:cNvSpPr txBox="1">
            <a:spLocks noChangeArrowheads="1"/>
          </p:cNvSpPr>
          <p:nvPr/>
        </p:nvSpPr>
        <p:spPr bwMode="auto">
          <a:xfrm>
            <a:off x="1827213" y="866775"/>
            <a:ext cx="3403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</a:rPr>
              <a:t>yáo yáo yáo </a:t>
            </a:r>
            <a:endParaRPr lang="zh-CN" altLang="en-US" sz="28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9220" name="TextBox 7"/>
          <p:cNvSpPr txBox="1">
            <a:spLocks noChangeArrowheads="1"/>
          </p:cNvSpPr>
          <p:nvPr/>
        </p:nvSpPr>
        <p:spPr bwMode="auto">
          <a:xfrm>
            <a:off x="1885950" y="1638300"/>
            <a:ext cx="5686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</a:rPr>
              <a:t>yì</a:t>
            </a:r>
            <a:r>
              <a:rPr lang="zh-CN" altLang="en-US" sz="2800" b="1">
                <a:solidFill>
                  <a:srgbClr val="FF00FF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</a:rPr>
              <a:t>yáo</a:t>
            </a:r>
            <a:r>
              <a:rPr lang="zh-CN" altLang="en-US" sz="2800" b="1">
                <a:solidFill>
                  <a:srgbClr val="FF00FF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</a:rPr>
              <a:t>yáo</a:t>
            </a:r>
            <a:r>
              <a:rPr lang="zh-CN" altLang="en-US" sz="2800" b="1">
                <a:solidFill>
                  <a:srgbClr val="FF00FF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</a:rPr>
              <a:t>dào</a:t>
            </a:r>
            <a:r>
              <a:rPr lang="zh-CN" altLang="en-US" sz="2800" b="1">
                <a:solidFill>
                  <a:srgbClr val="FF00FF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</a:rPr>
              <a:t>wài</a:t>
            </a:r>
            <a:r>
              <a:rPr lang="zh-CN" altLang="en-US" sz="2800" b="1">
                <a:solidFill>
                  <a:srgbClr val="FF00FF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</a:rPr>
              <a:t>pó</a:t>
            </a:r>
            <a:r>
              <a:rPr lang="zh-CN" altLang="en-US" sz="2800" b="1">
                <a:solidFill>
                  <a:srgbClr val="FF00FF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</a:rPr>
              <a:t>qiáo</a:t>
            </a:r>
            <a:endParaRPr lang="zh-CN" altLang="en-US" sz="28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1795463" y="2386013"/>
            <a:ext cx="5684837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0" hangingPunct="0">
              <a:defRPr/>
            </a:pP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wài</a:t>
            </a:r>
            <a:r>
              <a:rPr lang="zh-CN" altLang="en-US" sz="2800" b="1" spc="-2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pó</a:t>
            </a:r>
            <a:r>
              <a:rPr lang="zh-CN" altLang="en-US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jiào</a:t>
            </a:r>
            <a:r>
              <a:rPr lang="zh-CN" altLang="en-US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wǒ</a:t>
            </a:r>
            <a:r>
              <a:rPr lang="zh-CN" altLang="en-US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hǎo</a:t>
            </a:r>
            <a:r>
              <a:rPr lang="zh-CN" altLang="en-US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bǎo</a:t>
            </a:r>
            <a:r>
              <a:rPr lang="zh-CN" altLang="en-US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bɑo</a:t>
            </a:r>
            <a:endParaRPr lang="zh-CN" altLang="en-US" sz="28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1712913" y="3143250"/>
            <a:ext cx="5746750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0" hangingPunct="0">
              <a:defRPr/>
            </a:pP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tánɡ</a:t>
            </a:r>
            <a:r>
              <a:rPr lang="zh-CN" altLang="en-US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yì</a:t>
            </a:r>
            <a:r>
              <a:rPr lang="zh-CN" altLang="en-US" sz="2800" b="1" spc="-4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bāo</a:t>
            </a:r>
            <a:r>
              <a:rPr lang="zh-CN" altLang="en-US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spc="-6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ɡuǒ</a:t>
            </a:r>
            <a:r>
              <a:rPr lang="zh-CN" altLang="en-US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yì</a:t>
            </a:r>
            <a:r>
              <a:rPr lang="zh-CN" altLang="en-US" sz="2800" b="1" spc="-2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bāo</a:t>
            </a:r>
            <a:endParaRPr lang="zh-CN" altLang="en-US" sz="28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TextBox 10"/>
          <p:cNvSpPr txBox="1">
            <a:spLocks noChangeArrowheads="1"/>
          </p:cNvSpPr>
          <p:nvPr/>
        </p:nvSpPr>
        <p:spPr bwMode="auto">
          <a:xfrm>
            <a:off x="1801813" y="3917950"/>
            <a:ext cx="5684837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0" hangingPunct="0">
              <a:defRPr/>
            </a:pP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hái</a:t>
            </a:r>
            <a:r>
              <a:rPr lang="zh-CN" altLang="en-US" sz="2800" b="1" spc="6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yǒu</a:t>
            </a:r>
            <a:r>
              <a:rPr lang="zh-CN" altLang="en-US" sz="2800" b="1" spc="3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bǐnɡ</a:t>
            </a:r>
            <a:r>
              <a:rPr lang="zh-CN" altLang="en-US" sz="2800" b="1" spc="-4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ér</a:t>
            </a:r>
            <a:r>
              <a:rPr lang="zh-CN" altLang="en-US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hái</a:t>
            </a:r>
            <a:r>
              <a:rPr lang="zh-CN" altLang="en-US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yǒu</a:t>
            </a:r>
            <a:r>
              <a:rPr lang="zh-CN" altLang="en-US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ɡāo</a:t>
            </a:r>
            <a:endParaRPr lang="zh-CN" altLang="en-US" sz="28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1793875" y="325438"/>
            <a:ext cx="5441950" cy="46720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0" hangingPunct="0">
              <a:lnSpc>
                <a:spcPct val="155000"/>
              </a:lnSpc>
              <a:spcBef>
                <a:spcPts val="0"/>
              </a:spcBef>
              <a:defRPr/>
            </a:pPr>
            <a:r>
              <a:rPr lang="zh-CN" altLang="en-US" sz="3200" b="1" dirty="0">
                <a:solidFill>
                  <a:srgbClr val="00A64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  刺 猬 理 发   </a:t>
            </a:r>
            <a:endParaRPr lang="zh-CN" altLang="en-US" sz="2800" b="1" dirty="0">
              <a:solidFill>
                <a:srgbClr val="00A64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55000"/>
              </a:lnSpc>
              <a:spcBef>
                <a:spcPts val="0"/>
              </a:spcBef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3200" b="1" spc="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刺 猬，去 理 发，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5000"/>
              </a:lnSpc>
              <a:spcBef>
                <a:spcPts val="0"/>
              </a:spcBef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嚓</a:t>
            </a:r>
            <a:r>
              <a:rPr lang="zh-CN" altLang="en-US" sz="3200" b="1" spc="1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嚓</a:t>
            </a:r>
            <a:r>
              <a:rPr lang="zh-CN" altLang="en-US" sz="3200" b="1" spc="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嚓，</a:t>
            </a:r>
            <a:r>
              <a:rPr lang="zh-CN" altLang="en-US" sz="3200" b="1" spc="-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嚓</a:t>
            </a:r>
            <a:r>
              <a:rPr lang="zh-CN" altLang="en-US" sz="3200" b="1" spc="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嚓</a:t>
            </a:r>
            <a:r>
              <a:rPr lang="zh-CN" altLang="en-US" sz="3200" b="1" spc="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嚓，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5000"/>
              </a:lnSpc>
              <a:spcBef>
                <a:spcPts val="0"/>
              </a:spcBef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 完 </a:t>
            </a:r>
            <a:r>
              <a:rPr lang="zh-CN" altLang="en-US" sz="3200" b="1" spc="-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 发</a:t>
            </a:r>
            <a:r>
              <a:rPr lang="zh-CN" altLang="en-US" sz="3200" b="1" spc="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瞧  </a:t>
            </a:r>
            <a:r>
              <a:rPr lang="zh-CN" altLang="en-US" sz="3200" b="1" spc="-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瞧 </a:t>
            </a:r>
            <a:r>
              <a:rPr lang="zh-CN" altLang="en-US" sz="3200" b="1" spc="-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他，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5000"/>
              </a:lnSpc>
              <a:spcBef>
                <a:spcPts val="0"/>
              </a:spcBef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 是  小</a:t>
            </a:r>
            <a:r>
              <a:rPr lang="zh-CN" altLang="en-US" sz="3200" b="1" spc="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刺 猬，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5000"/>
              </a:lnSpc>
              <a:spcBef>
                <a:spcPts val="0"/>
              </a:spcBef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 个</a:t>
            </a:r>
            <a:r>
              <a:rPr lang="zh-CN" altLang="en-US" sz="3200" b="1" spc="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 </a:t>
            </a:r>
            <a:r>
              <a:rPr lang="zh-CN" altLang="en-US" sz="3200" b="1" spc="-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娃</a:t>
            </a:r>
            <a:r>
              <a:rPr lang="zh-CN" altLang="en-US" sz="3200" b="1" spc="-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娃。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14"/>
          <p:cNvSpPr txBox="1">
            <a:spLocks noChangeArrowheads="1"/>
          </p:cNvSpPr>
          <p:nvPr/>
        </p:nvSpPr>
        <p:spPr bwMode="auto">
          <a:xfrm>
            <a:off x="2759075" y="122238"/>
            <a:ext cx="3395663" cy="492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0" hangingPunct="0">
              <a:defRPr/>
            </a:pPr>
            <a:r>
              <a:rPr lang="en-US" altLang="zh-CN" sz="2600" b="1" dirty="0" err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xiǎo</a:t>
            </a:r>
            <a:r>
              <a:rPr lang="en-US" altLang="zh-CN" sz="2600" b="1" spc="-500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600" b="1" spc="-500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600" b="1" spc="-600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600" b="1" dirty="0" err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cì</a:t>
            </a:r>
            <a:r>
              <a:rPr lang="zh-CN" altLang="en-US" sz="2600" b="1" spc="400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600" b="1" dirty="0" err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wei</a:t>
            </a:r>
            <a:r>
              <a:rPr lang="zh-CN" altLang="en-US" sz="26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600" b="1" dirty="0" err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lǐ</a:t>
            </a:r>
            <a:r>
              <a:rPr lang="zh-CN" altLang="en-US" sz="2600" b="1" spc="900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600" b="1" dirty="0" err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fà</a:t>
            </a:r>
            <a:endParaRPr lang="en-US" altLang="zh-CN" sz="2600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15"/>
          <p:cNvSpPr txBox="1">
            <a:spLocks noChangeArrowheads="1"/>
          </p:cNvSpPr>
          <p:nvPr/>
        </p:nvSpPr>
        <p:spPr bwMode="auto">
          <a:xfrm>
            <a:off x="1693863" y="900113"/>
            <a:ext cx="4614862" cy="4921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0" hangingPunct="0">
              <a:defRPr/>
            </a:pP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xiǎo</a:t>
            </a:r>
            <a:r>
              <a:rPr lang="zh-CN" altLang="en-US" sz="2600" b="1" spc="4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cì</a:t>
            </a:r>
            <a:r>
              <a:rPr lang="zh-CN" altLang="en-US" sz="2600" b="1" spc="2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wei  qù  lǐ</a:t>
            </a:r>
            <a:r>
              <a:rPr lang="zh-CN" altLang="en-US" sz="2600" b="1" spc="6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fà</a:t>
            </a:r>
            <a:endParaRPr lang="zh-CN" altLang="en-US" sz="26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1762125" y="1662113"/>
            <a:ext cx="5545138" cy="4921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0" hangingPunct="0">
              <a:defRPr/>
            </a:pP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chā</a:t>
            </a:r>
            <a:r>
              <a:rPr lang="en-US" altLang="zh-CN" sz="2600" b="1" spc="6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chā</a:t>
            </a:r>
            <a:r>
              <a:rPr lang="zh-CN" altLang="en-US" sz="2600" b="1" spc="4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chā </a:t>
            </a:r>
            <a:r>
              <a:rPr lang="en-US" altLang="zh-CN" sz="2600" b="1" spc="6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chā</a:t>
            </a:r>
            <a:r>
              <a:rPr lang="en-US" altLang="zh-CN" sz="2600" b="1" spc="4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chā chā</a:t>
            </a:r>
            <a:endParaRPr lang="zh-CN" altLang="en-US" sz="26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17"/>
          <p:cNvSpPr txBox="1">
            <a:spLocks noChangeArrowheads="1"/>
          </p:cNvSpPr>
          <p:nvPr/>
        </p:nvSpPr>
        <p:spPr bwMode="auto">
          <a:xfrm>
            <a:off x="1816100" y="2424113"/>
            <a:ext cx="5688013" cy="4921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0" hangingPunct="0">
              <a:defRPr/>
            </a:pP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lǐ</a:t>
            </a:r>
            <a:r>
              <a:rPr lang="zh-CN" altLang="en-US" sz="2600" b="1" spc="4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wán</a:t>
            </a:r>
            <a:r>
              <a:rPr lang="zh-CN" altLang="en-US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tóu</a:t>
            </a:r>
            <a:r>
              <a:rPr lang="zh-CN" altLang="en-US" sz="2600" b="1" spc="4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fɑ</a:t>
            </a:r>
            <a:r>
              <a:rPr lang="zh-CN" altLang="en-US" sz="2600" b="1" spc="4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qiáo</a:t>
            </a:r>
            <a:r>
              <a:rPr lang="en-US" altLang="zh-CN" sz="2600" b="1" spc="4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qiɑo</a:t>
            </a:r>
            <a:r>
              <a:rPr lang="zh-CN" altLang="en-US" sz="2600" b="1" spc="4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tā</a:t>
            </a:r>
            <a:endParaRPr lang="zh-CN" altLang="en-US" sz="26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Box 18"/>
          <p:cNvSpPr txBox="1">
            <a:spLocks noChangeArrowheads="1"/>
          </p:cNvSpPr>
          <p:nvPr/>
        </p:nvSpPr>
        <p:spPr bwMode="auto">
          <a:xfrm>
            <a:off x="1814513" y="3179763"/>
            <a:ext cx="3816350" cy="495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0" hangingPunct="0">
              <a:defRPr/>
            </a:pP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bú</a:t>
            </a:r>
            <a:r>
              <a:rPr lang="zh-CN" altLang="en-US" sz="2600" b="1" spc="4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shì</a:t>
            </a:r>
            <a:r>
              <a:rPr lang="en-US" altLang="zh-CN" sz="2600" b="1" spc="4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xiǎo</a:t>
            </a:r>
            <a:r>
              <a:rPr lang="zh-CN" altLang="en-US" sz="2600" b="1" spc="4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cì</a:t>
            </a:r>
            <a:r>
              <a:rPr lang="zh-CN" altLang="en-US" sz="2600" b="1" spc="4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wei</a:t>
            </a:r>
            <a:r>
              <a:rPr lang="zh-CN" altLang="en-US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6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Box 19"/>
          <p:cNvSpPr txBox="1">
            <a:spLocks noChangeArrowheads="1"/>
          </p:cNvSpPr>
          <p:nvPr/>
        </p:nvSpPr>
        <p:spPr bwMode="auto">
          <a:xfrm>
            <a:off x="1751013" y="3925888"/>
            <a:ext cx="4873625" cy="4921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0" hangingPunct="0">
              <a:defRPr/>
            </a:pP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shì</a:t>
            </a:r>
            <a:r>
              <a:rPr lang="zh-CN" altLang="en-US" sz="2600" b="1" spc="2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ɡè</a:t>
            </a:r>
            <a:r>
              <a:rPr lang="zh-CN" altLang="en-US" sz="2600" b="1" spc="3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xiǎo</a:t>
            </a:r>
            <a:r>
              <a:rPr lang="zh-CN" altLang="en-US" sz="2600" b="1" spc="3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wá</a:t>
            </a:r>
            <a:r>
              <a:rPr lang="zh-CN" altLang="en-US" sz="2600" b="1" spc="3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wɑ</a:t>
            </a:r>
            <a:endParaRPr lang="zh-CN" altLang="en-US" sz="26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248" name="组合 10"/>
          <p:cNvGrpSpPr/>
          <p:nvPr/>
        </p:nvGrpSpPr>
        <p:grpSpPr bwMode="auto">
          <a:xfrm>
            <a:off x="6408738" y="706438"/>
            <a:ext cx="1373187" cy="815975"/>
            <a:chOff x="7518733" y="1621503"/>
            <a:chExt cx="1373747" cy="816713"/>
          </a:xfrm>
        </p:grpSpPr>
        <p:sp>
          <p:nvSpPr>
            <p:cNvPr id="10249" name="文本框 8"/>
            <p:cNvSpPr txBox="1">
              <a:spLocks noChangeArrowheads="1"/>
            </p:cNvSpPr>
            <p:nvPr/>
          </p:nvSpPr>
          <p:spPr bwMode="auto">
            <a:xfrm>
              <a:off x="7518733" y="1779662"/>
              <a:ext cx="1373747" cy="65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155000"/>
                </a:lnSpc>
              </a:pPr>
              <a:r>
                <a:rPr lang="zh-CN" altLang="en-US" sz="2800" b="1">
                  <a:solidFill>
                    <a:srgbClr val="0000FF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鲁 兵</a:t>
              </a:r>
              <a:endParaRPr lang="zh-CN" altLang="en-US" sz="28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656901" y="1621503"/>
              <a:ext cx="1230815" cy="4623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en-US" altLang="zh-CN" sz="2400" b="1">
                  <a:solidFill>
                    <a:srgbClr val="FF00FF"/>
                  </a:solidFill>
                  <a:latin typeface="宋体" panose="02010600030101010101" pitchFamily="2" charset="-122"/>
                </a:rPr>
                <a:t>lǔ</a:t>
              </a:r>
              <a:r>
                <a:rPr lang="zh-CN" altLang="en-US" sz="2400" b="1" spc="-400">
                  <a:solidFill>
                    <a:srgbClr val="FF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2400" b="1">
                  <a:solidFill>
                    <a:srgbClr val="FF00FF"/>
                  </a:solidFill>
                  <a:latin typeface="宋体" panose="02010600030101010101" pitchFamily="2" charset="-122"/>
                </a:rPr>
                <a:t>bīnɡ</a:t>
              </a:r>
              <a:endParaRPr lang="zh-CN" altLang="en-US"/>
            </a:p>
          </p:txBody>
        </p:sp>
      </p:grpSp>
    </p:spTree>
  </p:cSld>
  <p:clrMapOvr>
    <a:masterClrMapping/>
  </p:clrMapOvr>
  <p:transition spd="med">
    <p:pull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1588" y="1176338"/>
            <a:ext cx="9144001" cy="396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 bwMode="auto">
          <a:xfrm>
            <a:off x="900113" y="555625"/>
            <a:ext cx="5178425" cy="646113"/>
            <a:chOff x="700517" y="3980142"/>
            <a:chExt cx="5179109" cy="646967"/>
          </a:xfrm>
        </p:grpSpPr>
        <p:sp>
          <p:nvSpPr>
            <p:cNvPr id="11267" name="文本框 2"/>
            <p:cNvSpPr txBox="1">
              <a:spLocks noChangeArrowheads="1"/>
            </p:cNvSpPr>
            <p:nvPr/>
          </p:nvSpPr>
          <p:spPr bwMode="auto">
            <a:xfrm>
              <a:off x="1064011" y="3980142"/>
              <a:ext cx="4815615" cy="646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buSzPct val="100000"/>
              </a:pPr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读</a:t>
              </a:r>
              <a:r>
                <a:rPr lang="en-US" altLang="zh-CN" sz="36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《</a:t>
              </a:r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摇摇船</a:t>
              </a:r>
              <a:r>
                <a:rPr lang="en-US" altLang="zh-CN" sz="36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》</a:t>
              </a:r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，思考：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700517" y="4096355"/>
              <a:ext cx="460417" cy="460417"/>
            </a:xfrm>
            <a:prstGeom prst="rect">
              <a:avLst/>
            </a:prstGeom>
          </p:spPr>
        </p:pic>
      </p:grp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989013" y="1377950"/>
            <a:ext cx="7615237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buSzPct val="110000"/>
            </a:pPr>
            <a:r>
              <a:rPr lang="zh-CN" altLang="en-US" sz="3600" b="1" dirty="0">
                <a:solidFill>
                  <a:srgbClr val="F87C7C"/>
                </a:solidFill>
                <a:latin typeface="宋体" panose="02010600030101010101" pitchFamily="2" charset="-122"/>
              </a:rPr>
              <a:t>♪</a:t>
            </a:r>
            <a:r>
              <a:rPr lang="zh-CN" altLang="en-US" sz="3600" b="1" dirty="0">
                <a:latin typeface="宋体" panose="02010600030101010101" pitchFamily="2" charset="-122"/>
              </a:rPr>
              <a:t> 外婆为什么叫“我”“好宝宝”？</a:t>
            </a:r>
            <a:endParaRPr lang="en-US" altLang="zh-CN" sz="3600" b="1" dirty="0">
              <a:latin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  <a:buSzPct val="110000"/>
            </a:pPr>
            <a:r>
              <a:rPr lang="zh-CN" altLang="en-US" sz="3600" b="1" dirty="0">
                <a:solidFill>
                  <a:srgbClr val="F87C7C"/>
                </a:solidFill>
                <a:latin typeface="宋体" panose="02010600030101010101" pitchFamily="2" charset="-122"/>
              </a:rPr>
              <a:t>♪</a:t>
            </a:r>
            <a:r>
              <a:rPr lang="zh-CN" altLang="en-US" sz="3600" b="1" dirty="0">
                <a:latin typeface="宋体" panose="02010600030101010101" pitchFamily="2" charset="-122"/>
              </a:rPr>
              <a:t> 摇船为什么摇出那么多好吃的？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9" name="组合 5"/>
          <p:cNvGrpSpPr/>
          <p:nvPr/>
        </p:nvGrpSpPr>
        <p:grpSpPr bwMode="auto">
          <a:xfrm>
            <a:off x="-36513" y="0"/>
            <a:ext cx="9180513" cy="5143500"/>
            <a:chOff x="-36512" y="0"/>
            <a:chExt cx="9180512" cy="5143500"/>
          </a:xfrm>
        </p:grpSpPr>
        <p:pic>
          <p:nvPicPr>
            <p:cNvPr id="12290" name="图片 8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-36512" y="0"/>
              <a:ext cx="9180512" cy="514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矩形 2"/>
            <p:cNvSpPr/>
            <p:nvPr/>
          </p:nvSpPr>
          <p:spPr>
            <a:xfrm>
              <a:off x="-36512" y="0"/>
              <a:ext cx="9180512" cy="5143500"/>
            </a:xfrm>
            <a:prstGeom prst="rect">
              <a:avLst/>
            </a:prstGeom>
            <a:solidFill>
              <a:schemeClr val="bg1"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 bwMode="auto">
          <a:xfrm>
            <a:off x="971550" y="915988"/>
            <a:ext cx="6192838" cy="585787"/>
            <a:chOff x="700517" y="3980142"/>
            <a:chExt cx="6192325" cy="585350"/>
          </a:xfrm>
        </p:grpSpPr>
        <p:sp>
          <p:nvSpPr>
            <p:cNvPr id="12293" name="文本框 2"/>
            <p:cNvSpPr txBox="1">
              <a:spLocks noChangeArrowheads="1"/>
            </p:cNvSpPr>
            <p:nvPr/>
          </p:nvSpPr>
          <p:spPr bwMode="auto">
            <a:xfrm>
              <a:off x="1064010" y="3980142"/>
              <a:ext cx="5828832" cy="585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buSzPct val="100000"/>
              </a:pPr>
              <a:r>
                <a:rPr lang="zh-CN" altLang="en-US" sz="3200" b="1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读</a:t>
              </a:r>
              <a:r>
                <a:rPr lang="en-US" altLang="zh-CN" sz="3200" b="1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《</a:t>
              </a:r>
              <a:r>
                <a:rPr lang="zh-CN" altLang="en-US" sz="3200" b="1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小刺猬理发</a:t>
              </a:r>
              <a:r>
                <a:rPr lang="en-US" altLang="zh-CN" sz="3200" b="1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》</a:t>
              </a:r>
              <a:r>
                <a:rPr lang="zh-CN" altLang="en-US" sz="3200" b="1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，思考：</a:t>
              </a:r>
              <a:endPara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700517" y="4065845"/>
              <a:ext cx="460417" cy="460417"/>
            </a:xfrm>
            <a:prstGeom prst="rect">
              <a:avLst/>
            </a:prstGeom>
          </p:spPr>
        </p:pic>
      </p:grp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66725" y="1539875"/>
            <a:ext cx="8353425" cy="238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spcBef>
                <a:spcPts val="600"/>
              </a:spcBef>
              <a:buSzPct val="110000"/>
            </a:pPr>
            <a:r>
              <a:rPr lang="zh-CN" altLang="en-US" sz="3000" b="1" dirty="0">
                <a:solidFill>
                  <a:srgbClr val="FF9933"/>
                </a:solidFill>
                <a:latin typeface="宋体" panose="02010600030101010101" pitchFamily="2" charset="-122"/>
              </a:rPr>
              <a:t>♪</a:t>
            </a:r>
            <a:r>
              <a:rPr lang="zh-CN" altLang="en-US" sz="3000" b="1" dirty="0">
                <a:latin typeface="宋体" panose="02010600030101010101" pitchFamily="2" charset="-122"/>
              </a:rPr>
              <a:t> 儿歌是说给小刺猬理发吗？如果不是，那是谁理发？</a:t>
            </a:r>
            <a:endParaRPr lang="en-US" altLang="zh-CN" sz="3000" b="1" dirty="0">
              <a:latin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  <a:spcBef>
                <a:spcPts val="600"/>
              </a:spcBef>
              <a:buSzPct val="110000"/>
            </a:pPr>
            <a:r>
              <a:rPr lang="zh-CN" altLang="en-US" sz="3000" b="1" dirty="0">
                <a:solidFill>
                  <a:srgbClr val="FF9933"/>
                </a:solidFill>
                <a:latin typeface="宋体" panose="02010600030101010101" pitchFamily="2" charset="-122"/>
              </a:rPr>
              <a:t>♪</a:t>
            </a:r>
            <a:r>
              <a:rPr lang="zh-CN" altLang="en-US" sz="3000" b="1" dirty="0">
                <a:latin typeface="宋体" panose="02010600030101010101" pitchFamily="2" charset="-122"/>
              </a:rPr>
              <a:t> 题目中明明是小刺猬理发，怎么成了小娃娃？</a:t>
            </a:r>
            <a:endParaRPr lang="en-US" altLang="zh-CN" sz="3000" b="1" dirty="0">
              <a:latin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  <a:spcBef>
                <a:spcPts val="600"/>
              </a:spcBef>
              <a:buSzPct val="110000"/>
            </a:pPr>
            <a:r>
              <a:rPr lang="zh-CN" altLang="en-US" sz="3000" b="1" dirty="0">
                <a:solidFill>
                  <a:srgbClr val="FF9933"/>
                </a:solidFill>
                <a:latin typeface="宋体" panose="02010600030101010101" pitchFamily="2" charset="-122"/>
              </a:rPr>
              <a:t>♪</a:t>
            </a:r>
            <a:r>
              <a:rPr lang="zh-CN" altLang="en-US" sz="3000" b="1" dirty="0">
                <a:latin typeface="宋体" panose="02010600030101010101" pitchFamily="2" charset="-122"/>
              </a:rPr>
              <a:t> 读完儿歌，你明白了什么？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6"/>
          <p:cNvSpPr txBox="1">
            <a:spLocks noChangeArrowheads="1"/>
          </p:cNvSpPr>
          <p:nvPr/>
        </p:nvSpPr>
        <p:spPr bwMode="auto">
          <a:xfrm>
            <a:off x="1168400" y="700088"/>
            <a:ext cx="680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latin typeface="宋体" panose="02010600030101010101" pitchFamily="2" charset="-122"/>
              </a:rPr>
              <a:t>我有一本书，里面有童谣和儿歌</a:t>
            </a:r>
            <a:r>
              <a:rPr lang="en-US" altLang="zh-CN" sz="3200" b="1">
                <a:latin typeface="宋体" panose="02010600030101010101" pitchFamily="2" charset="-122"/>
              </a:rPr>
              <a:t>……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pic>
        <p:nvPicPr>
          <p:cNvPr id="14338" name="图片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58888" y="1568450"/>
            <a:ext cx="6121400" cy="357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71538" y="339725"/>
            <a:ext cx="984250" cy="146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对话气泡: 圆角矩形 6"/>
          <p:cNvSpPr/>
          <p:nvPr/>
        </p:nvSpPr>
        <p:spPr>
          <a:xfrm>
            <a:off x="2239516" y="483518"/>
            <a:ext cx="4032448" cy="648072"/>
          </a:xfrm>
          <a:prstGeom prst="wedgeRoundRectCallout">
            <a:avLst>
              <a:gd name="adj1" fmla="val -56837"/>
              <a:gd name="adj2" fmla="val 29687"/>
              <a:gd name="adj3" fmla="val 16667"/>
            </a:avLst>
          </a:prstGeom>
          <a:noFill/>
          <a:ln w="34925">
            <a:gradFill flip="none" rotWithShape="1">
              <a:gsLst>
                <a:gs pos="0">
                  <a:srgbClr val="DA3BFF"/>
                </a:gs>
                <a:gs pos="34000">
                  <a:schemeClr val="accent4">
                    <a:lumMod val="60000"/>
                    <a:lumOff val="40000"/>
                  </a:schemeClr>
                </a:gs>
                <a:gs pos="100000">
                  <a:srgbClr val="F87C7C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32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我还会背其他童谣。</a:t>
            </a:r>
            <a:endParaRPr lang="zh-CN" altLang="en-US" sz="3200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3"/>
          <p:cNvGrpSpPr/>
          <p:nvPr/>
        </p:nvGrpSpPr>
        <p:grpSpPr bwMode="auto">
          <a:xfrm>
            <a:off x="2060575" y="1235075"/>
            <a:ext cx="5103813" cy="3532188"/>
            <a:chOff x="1944782" y="1234584"/>
            <a:chExt cx="5103710" cy="3532108"/>
          </a:xfrm>
        </p:grpSpPr>
        <p:sp>
          <p:nvSpPr>
            <p:cNvPr id="9" name="文本框 8"/>
            <p:cNvSpPr txBox="1"/>
            <p:nvPr/>
          </p:nvSpPr>
          <p:spPr>
            <a:xfrm>
              <a:off x="2095592" y="1420318"/>
              <a:ext cx="4952900" cy="33463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0" hangingPunct="0">
                <a:lnSpc>
                  <a:spcPct val="160000"/>
                </a:lnSpc>
                <a:spcBef>
                  <a:spcPts val="600"/>
                </a:spcBef>
                <a:defRPr/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 </a:t>
              </a:r>
              <a:r>
                <a:rPr lang="zh-CN" altLang="en-US" sz="3200" b="1" spc="-8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老</a:t>
              </a:r>
              <a:r>
                <a:rPr lang="zh-CN" altLang="en-US" sz="3200" b="1" spc="4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鼠，上  </a:t>
              </a:r>
              <a:r>
                <a:rPr lang="zh-CN" altLang="en-US" sz="3200" b="1" spc="-6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灯 </a:t>
              </a:r>
              <a:r>
                <a:rPr lang="zh-CN" altLang="en-US" sz="3200" b="1" spc="-8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台</a:t>
              </a:r>
              <a:r>
                <a:rPr lang="zh-CN" altLang="en-US" sz="3200" b="1" dirty="0">
                  <a:latin typeface="宋体" panose="02010600030101010101" pitchFamily="2" charset="-122"/>
                </a:rPr>
                <a:t>，</a:t>
              </a:r>
              <a:endParaRPr lang="en-US" altLang="zh-CN" sz="3200" b="1" dirty="0">
                <a:latin typeface="宋体" panose="02010600030101010101" pitchFamily="2" charset="-122"/>
              </a:endParaRPr>
            </a:p>
            <a:p>
              <a:pPr eaLnBrk="0" hangingPunct="0">
                <a:lnSpc>
                  <a:spcPct val="160000"/>
                </a:lnSpc>
                <a:spcBef>
                  <a:spcPts val="600"/>
                </a:spcBef>
                <a:defRPr/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偷 油 吃，下 不 来</a:t>
              </a:r>
              <a:r>
                <a:rPr lang="zh-CN" altLang="en-US" sz="3200" b="1" dirty="0">
                  <a:latin typeface="宋体" panose="02010600030101010101" pitchFamily="2" charset="-122"/>
                </a:rPr>
                <a:t>。</a:t>
              </a:r>
              <a:endParaRPr lang="en-US" altLang="zh-CN" sz="3200" b="1" dirty="0">
                <a:latin typeface="宋体" panose="02010600030101010101" pitchFamily="2" charset="-122"/>
              </a:endParaRPr>
            </a:p>
            <a:p>
              <a:pPr eaLnBrk="0" hangingPunct="0">
                <a:lnSpc>
                  <a:spcPct val="160000"/>
                </a:lnSpc>
                <a:spcBef>
                  <a:spcPts val="600"/>
                </a:spcBef>
                <a:defRPr/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喵  喵  喵，猫</a:t>
              </a:r>
              <a:r>
                <a:rPr lang="zh-CN" altLang="en-US" sz="3200" b="1" spc="8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来 了</a:t>
              </a:r>
              <a:r>
                <a:rPr lang="zh-CN" altLang="en-US" sz="3200" b="1" dirty="0">
                  <a:latin typeface="宋体" panose="02010600030101010101" pitchFamily="2" charset="-122"/>
                </a:rPr>
                <a:t>，</a:t>
              </a:r>
              <a:endParaRPr lang="en-US" altLang="zh-CN" sz="3200" b="1" dirty="0">
                <a:latin typeface="宋体" panose="02010600030101010101" pitchFamily="2" charset="-122"/>
              </a:endParaRPr>
            </a:p>
            <a:p>
              <a:pPr eaLnBrk="0" hangingPunct="0">
                <a:lnSpc>
                  <a:spcPct val="160000"/>
                </a:lnSpc>
                <a:spcBef>
                  <a:spcPts val="600"/>
                </a:spcBef>
                <a:defRPr/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叽 哩 咕 噜 滚</a:t>
              </a:r>
              <a:r>
                <a:rPr lang="zh-CN" altLang="en-US" sz="3200" b="1" spc="6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下 来</a:t>
              </a:r>
              <a:r>
                <a:rPr lang="zh-CN" altLang="en-US" sz="3200" b="1" dirty="0">
                  <a:latin typeface="宋体" panose="02010600030101010101" pitchFamily="2" charset="-122"/>
                </a:rPr>
                <a:t>。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  <p:sp>
          <p:nvSpPr>
            <p:cNvPr id="10" name="TextBox 5"/>
            <p:cNvSpPr txBox="1">
              <a:spLocks noChangeArrowheads="1"/>
            </p:cNvSpPr>
            <p:nvPr/>
          </p:nvSpPr>
          <p:spPr bwMode="auto">
            <a:xfrm>
              <a:off x="1944782" y="1234584"/>
              <a:ext cx="4703668" cy="49211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0" hangingPunct="0">
                <a:defRPr/>
              </a:pPr>
              <a:r>
                <a:rPr lang="en-US" altLang="zh-CN" sz="2600" b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xiǎo lǎo</a:t>
              </a:r>
              <a:r>
                <a:rPr lang="en-US" altLang="zh-CN" sz="2600" b="1" spc="-20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600" b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shǔ shànɡ dēnɡ tái</a:t>
              </a:r>
              <a:endParaRPr lang="zh-CN" altLang="en-US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" name="TextBox 5"/>
            <p:cNvSpPr txBox="1">
              <a:spLocks noChangeArrowheads="1"/>
            </p:cNvSpPr>
            <p:nvPr/>
          </p:nvSpPr>
          <p:spPr bwMode="auto">
            <a:xfrm>
              <a:off x="2057493" y="2107689"/>
              <a:ext cx="3954382" cy="49211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0" hangingPunct="0">
                <a:defRPr/>
              </a:pPr>
              <a:r>
                <a:rPr lang="en-US" altLang="zh-CN" sz="2600" b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tōu</a:t>
              </a:r>
              <a:r>
                <a:rPr lang="en-US" altLang="zh-CN" sz="2600" b="1" spc="-30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600" b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yóu</a:t>
              </a:r>
              <a:r>
                <a:rPr lang="en-US" altLang="zh-CN" sz="2600" b="1" spc="-40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600" b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chī </a:t>
              </a:r>
              <a:r>
                <a:rPr lang="en-US" altLang="zh-CN" sz="2600" b="1" spc="-30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600" b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xià</a:t>
              </a:r>
              <a:r>
                <a:rPr lang="en-US" altLang="zh-CN" sz="2600" b="1" spc="20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600" b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bù</a:t>
              </a:r>
              <a:r>
                <a:rPr lang="en-US" altLang="zh-CN" sz="2600" b="1" spc="20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600" b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lái</a:t>
              </a:r>
              <a:endParaRPr lang="zh-CN" altLang="en-US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TextBox 5"/>
            <p:cNvSpPr txBox="1">
              <a:spLocks noChangeArrowheads="1"/>
            </p:cNvSpPr>
            <p:nvPr/>
          </p:nvSpPr>
          <p:spPr bwMode="auto">
            <a:xfrm>
              <a:off x="2008281" y="2939520"/>
              <a:ext cx="4606832" cy="49370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0" hangingPunct="0">
                <a:defRPr/>
              </a:pPr>
              <a:r>
                <a:rPr lang="en-US" altLang="zh-CN" sz="2600" b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miāo</a:t>
              </a:r>
              <a:r>
                <a:rPr lang="en-US" altLang="zh-CN" sz="2600" b="1" spc="-20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600" b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miāo</a:t>
              </a:r>
              <a:r>
                <a:rPr lang="en-US" altLang="zh-CN" sz="2600" b="1" spc="-20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600" b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miāo </a:t>
              </a:r>
              <a:r>
                <a:rPr lang="en-US" altLang="zh-CN" sz="2600" b="1" spc="-60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600" b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māo lái le</a:t>
              </a:r>
              <a:endParaRPr lang="zh-CN" altLang="en-US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368" name="TextBox 5"/>
            <p:cNvSpPr txBox="1">
              <a:spLocks noChangeArrowheads="1"/>
            </p:cNvSpPr>
            <p:nvPr/>
          </p:nvSpPr>
          <p:spPr bwMode="auto">
            <a:xfrm>
              <a:off x="2136866" y="3811039"/>
              <a:ext cx="4605244" cy="493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600" b="1">
                  <a:solidFill>
                    <a:srgbClr val="FF00FF"/>
                  </a:solidFill>
                  <a:latin typeface="宋体" panose="02010600030101010101" pitchFamily="2" charset="-122"/>
                </a:rPr>
                <a:t>jī  li  ɡū  lū ɡǔn xià lái</a:t>
              </a:r>
              <a:endParaRPr lang="zh-CN" altLang="en-US" sz="2600" b="1">
                <a:solidFill>
                  <a:srgbClr val="FF00FF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MH_TYPE" val="#NeiR#"/>
  <p:tag name="MH_NUMBER" val="1"/>
  <p:tag name="MH_CATEGORY" val="#TuWHP#"/>
  <p:tag name="MH_LAYOUT" val="SubTitleText"/>
  <p:tag name="MH" val="20190604153201"/>
  <p:tag name="MH_LIBRARY" val="GRAPHIC"/>
</p:tagLst>
</file>

<file path=ppt/theme/theme1.xml><?xml version="1.0" encoding="utf-8"?>
<a:theme xmlns:a="http://schemas.openxmlformats.org/drawingml/2006/main" name="5156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1337</Words>
  <Application>WPS 演示</Application>
  <PresentationFormat>全屏显示(16:9)</PresentationFormat>
  <Paragraphs>139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等线 Light</vt:lpstr>
      <vt:lpstr>Calibri</vt:lpstr>
      <vt:lpstr>楷体</vt:lpstr>
      <vt:lpstr>微软雅黑</vt:lpstr>
      <vt:lpstr>黑体</vt:lpstr>
      <vt:lpstr>仿宋</vt:lpstr>
      <vt:lpstr>Arial</vt:lpstr>
      <vt:lpstr>等线</vt:lpstr>
      <vt:lpstr>Arial Unicode MS</vt:lpstr>
      <vt:lpstr>5156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816</cp:revision>
  <dcterms:created xsi:type="dcterms:W3CDTF">2016-10-29T08:56:00Z</dcterms:created>
  <dcterms:modified xsi:type="dcterms:W3CDTF">2022-03-17T02:25:22Z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KSOProductBuildVer">
    <vt:lpwstr>2052-11.1.0.9564</vt:lpwstr>
  </property>
</Properties>
</file>