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8"/>
  </p:notesMasterIdLst>
  <p:sldIdLst>
    <p:sldId id="257" r:id="rId3"/>
    <p:sldId id="258" r:id="rId4"/>
    <p:sldId id="259" r:id="rId5"/>
    <p:sldId id="260" r:id="rId6"/>
    <p:sldId id="261" r:id="rId7"/>
    <p:sldId id="262" r:id="rId9"/>
    <p:sldId id="263" r:id="rId10"/>
    <p:sldId id="264" r:id="rId11"/>
    <p:sldId id="265" r:id="rId12"/>
    <p:sldId id="266" r:id="rId13"/>
    <p:sldId id="267" r:id="rId14"/>
    <p:sldId id="268" r:id="rId15"/>
    <p:sldId id="269" r:id="rId16"/>
    <p:sldId id="270" r:id="rId17"/>
    <p:sldId id="271" r:id="rId18"/>
    <p:sldId id="272" r:id="rId19"/>
    <p:sldId id="273" r:id="rId20"/>
    <p:sldId id="274" r:id="rId21"/>
    <p:sldId id="275" r:id="rId22"/>
    <p:sldId id="276" r:id="rId23"/>
    <p:sldId id="277" r:id="rId24"/>
    <p:sldId id="278" r:id="rId25"/>
    <p:sldId id="279" r:id="rId26"/>
    <p:sldId id="280" r:id="rId27"/>
    <p:sldId id="281" r:id="rId28"/>
    <p:sldId id="282" r:id="rId29"/>
    <p:sldId id="283" r:id="rId30"/>
    <p:sldId id="284" r:id="rId31"/>
    <p:sldId id="285" r:id="rId32"/>
    <p:sldId id="286" r:id="rId33"/>
    <p:sldId id="287" r:id="rId34"/>
    <p:sldId id="288" r:id="rId35"/>
    <p:sldId id="289" r:id="rId36"/>
    <p:sldId id="290" r:id="rId37"/>
    <p:sldId id="291" r:id="rId38"/>
    <p:sldId id="292" r:id="rId39"/>
    <p:sldId id="293" r:id="rId40"/>
    <p:sldId id="294" r:id="rId41"/>
    <p:sldId id="295" r:id="rId42"/>
    <p:sldId id="296" r:id="rId43"/>
    <p:sldId id="297" r:id="rId44"/>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94660"/>
  </p:normalViewPr>
  <p:slideViewPr>
    <p:cSldViewPr>
      <p:cViewPr varScale="1">
        <p:scale>
          <a:sx n="107" d="100"/>
          <a:sy n="107" d="100"/>
        </p:scale>
        <p:origin x="-84" y="-108"/>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notesMaster" Target="notesMasters/notesMaster1.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7" Type="http://schemas.openxmlformats.org/officeDocument/2006/relationships/tableStyles" Target="tableStyles.xml"/><Relationship Id="rId46" Type="http://schemas.openxmlformats.org/officeDocument/2006/relationships/viewProps" Target="viewProps.xml"/><Relationship Id="rId45" Type="http://schemas.openxmlformats.org/officeDocument/2006/relationships/presProps" Target="presProps.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slide" Target="slides/slide2.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B20B8D9-9911-4EEB-967A-7C2499462907}"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9976C14-D5A5-4AF7-A3E9-BBEE8A5F6823}"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9" Type="http://schemas.openxmlformats.org/officeDocument/2006/relationships/hyperlink" Target="http://www.1ppt.com/ziliao/" TargetMode="External"/><Relationship Id="rId8" Type="http://schemas.openxmlformats.org/officeDocument/2006/relationships/hyperlink" Target="http://www.1ppt.com/powerpoint/" TargetMode="External"/><Relationship Id="rId7" Type="http://schemas.openxmlformats.org/officeDocument/2006/relationships/hyperlink" Target="http://www.1ppt.com/xiazai/" TargetMode="External"/><Relationship Id="rId6" Type="http://schemas.openxmlformats.org/officeDocument/2006/relationships/hyperlink" Target="http://www.1ppt.com/tubiao/" TargetMode="External"/><Relationship Id="rId5" Type="http://schemas.openxmlformats.org/officeDocument/2006/relationships/hyperlink" Target="http://www.1ppt.com/beijing/" TargetMode="External"/><Relationship Id="rId4" Type="http://schemas.openxmlformats.org/officeDocument/2006/relationships/hyperlink" Target="http://www.1ppt.com/sucai/" TargetMode="External"/><Relationship Id="rId3" Type="http://schemas.openxmlformats.org/officeDocument/2006/relationships/hyperlink" Target="http://www.1ppt.com/moban/" TargetMode="External"/><Relationship Id="rId24" Type="http://schemas.openxmlformats.org/officeDocument/2006/relationships/hyperlink" Target="http://www.1ppt.com/kejian/lishi/" TargetMode="External"/><Relationship Id="rId23" Type="http://schemas.openxmlformats.org/officeDocument/2006/relationships/hyperlink" Target="http://www.1ppt.com/kejian/dili/" TargetMode="External"/><Relationship Id="rId22" Type="http://schemas.openxmlformats.org/officeDocument/2006/relationships/hyperlink" Target="http://www.1ppt.com/kejian/shengwu/" TargetMode="External"/><Relationship Id="rId21" Type="http://schemas.openxmlformats.org/officeDocument/2006/relationships/hyperlink" Target="http://www.1ppt.com/kejian/huaxue/" TargetMode="External"/><Relationship Id="rId20" Type="http://schemas.openxmlformats.org/officeDocument/2006/relationships/hyperlink" Target="http://www.1ppt.com/kejian/wuli/" TargetMode="External"/><Relationship Id="rId2" Type="http://schemas.openxmlformats.org/officeDocument/2006/relationships/notesMaster" Target="../notesMasters/notesMaster1.xml"/><Relationship Id="rId19" Type="http://schemas.openxmlformats.org/officeDocument/2006/relationships/hyperlink" Target="http://www.1ppt.com/kejian/kexue/" TargetMode="External"/><Relationship Id="rId18" Type="http://schemas.openxmlformats.org/officeDocument/2006/relationships/hyperlink" Target="http://www.1ppt.com/kejian/meishu/" TargetMode="External"/><Relationship Id="rId17" Type="http://schemas.openxmlformats.org/officeDocument/2006/relationships/hyperlink" Target="http://www.1ppt.com/kejian/yingyu/" TargetMode="External"/><Relationship Id="rId16" Type="http://schemas.openxmlformats.org/officeDocument/2006/relationships/hyperlink" Target="http://www.1ppt.com/kejian/shuxue/" TargetMode="External"/><Relationship Id="rId15" Type="http://schemas.openxmlformats.org/officeDocument/2006/relationships/hyperlink" Target="http://www.1ppt.com/kejian/yuwen/" TargetMode="External"/><Relationship Id="rId14" Type="http://schemas.openxmlformats.org/officeDocument/2006/relationships/hyperlink" Target="http://www.1ppt.com/kejian/" TargetMode="External"/><Relationship Id="rId13" Type="http://schemas.openxmlformats.org/officeDocument/2006/relationships/hyperlink" Target="http://www.1ppt.cn/" TargetMode="External"/><Relationship Id="rId12" Type="http://schemas.openxmlformats.org/officeDocument/2006/relationships/hyperlink" Target="http://www.1ppt.com/jiaoan/" TargetMode="External"/><Relationship Id="rId11" Type="http://schemas.openxmlformats.org/officeDocument/2006/relationships/hyperlink" Target="http://www.1ppt.com/shiti/" TargetMode="External"/><Relationship Id="rId10" Type="http://schemas.openxmlformats.org/officeDocument/2006/relationships/hyperlink" Target="http://www.1ppt.com/fanwen/" TargetMode="External"/><Relationship Id="rId1" Type="http://schemas.openxmlformats.org/officeDocument/2006/relationships/slide" Target="../slides/slide5.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sz="1200" dirty="0" smtClean="0">
                <a:solidFill>
                  <a:srgbClr val="EEECE1">
                    <a:lumMod val="25000"/>
                  </a:srgbClr>
                </a:solidFill>
              </a:rPr>
              <a:t>PPT</a:t>
            </a:r>
            <a:r>
              <a:rPr lang="zh-CN" altLang="en-US" sz="1200" dirty="0" smtClean="0">
                <a:solidFill>
                  <a:srgbClr val="EEECE1">
                    <a:lumMod val="25000"/>
                  </a:srgbClr>
                </a:solidFill>
              </a:rPr>
              <a:t>模板：</a:t>
            </a:r>
            <a:r>
              <a:rPr lang="en-US" altLang="zh-CN" sz="1200" dirty="0" smtClean="0">
                <a:solidFill>
                  <a:srgbClr val="EEECE1">
                    <a:lumMod val="25000"/>
                  </a:srgbClr>
                </a:solidFill>
                <a:hlinkClick r:id="rId3"/>
              </a:rPr>
              <a:t>www.1ppt.com/moban/</a:t>
            </a:r>
            <a:r>
              <a:rPr lang="en-US" altLang="zh-CN" sz="1200" dirty="0" smtClean="0">
                <a:solidFill>
                  <a:srgbClr val="EEECE1">
                    <a:lumMod val="25000"/>
                  </a:srgbClr>
                </a:solidFill>
              </a:rPr>
              <a:t>                  PPT</a:t>
            </a:r>
            <a:r>
              <a:rPr lang="zh-CN" altLang="en-US" sz="1200" dirty="0" smtClean="0">
                <a:solidFill>
                  <a:srgbClr val="EEECE1">
                    <a:lumMod val="25000"/>
                  </a:srgbClr>
                </a:solidFill>
              </a:rPr>
              <a:t>素材：</a:t>
            </a:r>
            <a:r>
              <a:rPr lang="en-US" altLang="zh-CN" sz="1200" dirty="0" smtClean="0">
                <a:solidFill>
                  <a:srgbClr val="EEECE1">
                    <a:lumMod val="25000"/>
                  </a:srgbClr>
                </a:solidFill>
                <a:hlinkClick r:id="rId4"/>
              </a:rPr>
              <a:t>www.1ppt.com/sucai/</a:t>
            </a:r>
            <a:endParaRPr lang="en-US" altLang="zh-CN" sz="1200" dirty="0" smtClean="0">
              <a:solidFill>
                <a:srgbClr val="EEECE1">
                  <a:lumMod val="25000"/>
                </a:srgbClr>
              </a:solidFill>
            </a:endParaRPr>
          </a:p>
          <a:p>
            <a:r>
              <a:rPr lang="en-US" altLang="zh-CN" sz="1200" dirty="0" smtClean="0">
                <a:solidFill>
                  <a:srgbClr val="EEECE1">
                    <a:lumMod val="25000"/>
                  </a:srgbClr>
                </a:solidFill>
              </a:rPr>
              <a:t>PPT</a:t>
            </a:r>
            <a:r>
              <a:rPr lang="zh-CN" altLang="en-US" sz="1200" dirty="0" smtClean="0">
                <a:solidFill>
                  <a:srgbClr val="EEECE1">
                    <a:lumMod val="25000"/>
                  </a:srgbClr>
                </a:solidFill>
              </a:rPr>
              <a:t>背景：</a:t>
            </a:r>
            <a:r>
              <a:rPr lang="en-US" altLang="zh-CN" sz="1200" dirty="0" smtClean="0">
                <a:solidFill>
                  <a:srgbClr val="EEECE1">
                    <a:lumMod val="25000"/>
                  </a:srgbClr>
                </a:solidFill>
                <a:hlinkClick r:id="rId5"/>
              </a:rPr>
              <a:t>www.1ppt.com/beijing/</a:t>
            </a:r>
            <a:r>
              <a:rPr lang="en-US" altLang="zh-CN" sz="1200" dirty="0" smtClean="0">
                <a:solidFill>
                  <a:srgbClr val="EEECE1">
                    <a:lumMod val="25000"/>
                  </a:srgbClr>
                </a:solidFill>
              </a:rPr>
              <a:t>                   PPT</a:t>
            </a:r>
            <a:r>
              <a:rPr lang="zh-CN" altLang="en-US" sz="1200" dirty="0" smtClean="0">
                <a:solidFill>
                  <a:srgbClr val="EEECE1">
                    <a:lumMod val="25000"/>
                  </a:srgbClr>
                </a:solidFill>
              </a:rPr>
              <a:t>图表：</a:t>
            </a:r>
            <a:r>
              <a:rPr lang="en-US" altLang="zh-CN" sz="1200" dirty="0" smtClean="0">
                <a:solidFill>
                  <a:srgbClr val="EEECE1">
                    <a:lumMod val="25000"/>
                  </a:srgbClr>
                </a:solidFill>
                <a:hlinkClick r:id="rId6"/>
              </a:rPr>
              <a:t>www.1ppt.com/tubiao/</a:t>
            </a:r>
            <a:r>
              <a:rPr lang="en-US" altLang="zh-CN" sz="1200" dirty="0" smtClean="0">
                <a:solidFill>
                  <a:srgbClr val="EEECE1">
                    <a:lumMod val="25000"/>
                  </a:srgbClr>
                </a:solidFill>
              </a:rPr>
              <a:t>      </a:t>
            </a:r>
            <a:endParaRPr lang="en-US" altLang="zh-CN" sz="1200" dirty="0" smtClean="0">
              <a:solidFill>
                <a:srgbClr val="EEECE1">
                  <a:lumMod val="25000"/>
                </a:srgbClr>
              </a:solidFill>
            </a:endParaRPr>
          </a:p>
          <a:p>
            <a:r>
              <a:rPr lang="en-US" altLang="zh-CN" sz="1200" dirty="0" smtClean="0">
                <a:solidFill>
                  <a:srgbClr val="EEECE1">
                    <a:lumMod val="25000"/>
                  </a:srgbClr>
                </a:solidFill>
              </a:rPr>
              <a:t>PPT</a:t>
            </a:r>
            <a:r>
              <a:rPr lang="zh-CN" altLang="en-US" sz="1200" dirty="0" smtClean="0">
                <a:solidFill>
                  <a:srgbClr val="EEECE1">
                    <a:lumMod val="25000"/>
                  </a:srgbClr>
                </a:solidFill>
              </a:rPr>
              <a:t>下载：</a:t>
            </a:r>
            <a:r>
              <a:rPr lang="en-US" altLang="zh-CN" sz="1200" dirty="0" smtClean="0">
                <a:solidFill>
                  <a:srgbClr val="EEECE1">
                    <a:lumMod val="25000"/>
                  </a:srgbClr>
                </a:solidFill>
                <a:hlinkClick r:id="rId7"/>
              </a:rPr>
              <a:t>www.1ppt.com/xiazai/</a:t>
            </a:r>
            <a:r>
              <a:rPr lang="en-US" altLang="zh-CN" sz="1200" dirty="0" smtClean="0">
                <a:solidFill>
                  <a:srgbClr val="EEECE1">
                    <a:lumMod val="25000"/>
                  </a:srgbClr>
                </a:solidFill>
              </a:rPr>
              <a:t>                     PPT</a:t>
            </a:r>
            <a:r>
              <a:rPr lang="zh-CN" altLang="en-US" sz="1200" dirty="0" smtClean="0">
                <a:solidFill>
                  <a:srgbClr val="EEECE1">
                    <a:lumMod val="25000"/>
                  </a:srgbClr>
                </a:solidFill>
              </a:rPr>
              <a:t>教程： </a:t>
            </a:r>
            <a:r>
              <a:rPr lang="en-US" altLang="zh-CN" sz="1200" dirty="0" smtClean="0">
                <a:solidFill>
                  <a:srgbClr val="EEECE1">
                    <a:lumMod val="25000"/>
                  </a:srgbClr>
                </a:solidFill>
                <a:hlinkClick r:id="rId8"/>
              </a:rPr>
              <a:t>www.1ppt.com/powerpoint/</a:t>
            </a:r>
            <a:r>
              <a:rPr lang="en-US" altLang="zh-CN" sz="1200" dirty="0" smtClean="0">
                <a:solidFill>
                  <a:srgbClr val="EEECE1">
                    <a:lumMod val="25000"/>
                  </a:srgbClr>
                </a:solidFill>
              </a:rPr>
              <a:t>      </a:t>
            </a:r>
            <a:endParaRPr lang="en-US" altLang="zh-CN" sz="1200" dirty="0" smtClean="0">
              <a:solidFill>
                <a:srgbClr val="EEECE1">
                  <a:lumMod val="25000"/>
                </a:srgbClr>
              </a:solidFill>
            </a:endParaRPr>
          </a:p>
          <a:p>
            <a:r>
              <a:rPr lang="zh-CN" altLang="en-US" sz="1200" dirty="0" smtClean="0">
                <a:solidFill>
                  <a:srgbClr val="EEECE1">
                    <a:lumMod val="25000"/>
                  </a:srgbClr>
                </a:solidFill>
              </a:rPr>
              <a:t>资料下载：</a:t>
            </a:r>
            <a:r>
              <a:rPr lang="en-US" altLang="zh-CN" sz="1200" dirty="0" smtClean="0">
                <a:solidFill>
                  <a:srgbClr val="EEECE1">
                    <a:lumMod val="25000"/>
                  </a:srgbClr>
                </a:solidFill>
                <a:hlinkClick r:id="rId9"/>
              </a:rPr>
              <a:t>www.1ppt.com/ziliao/</a:t>
            </a:r>
            <a:r>
              <a:rPr lang="en-US" altLang="zh-CN" sz="1200" dirty="0" smtClean="0">
                <a:solidFill>
                  <a:srgbClr val="EEECE1">
                    <a:lumMod val="25000"/>
                  </a:srgbClr>
                </a:solidFill>
              </a:rPr>
              <a:t>                   </a:t>
            </a:r>
            <a:r>
              <a:rPr lang="zh-CN" altLang="en-US" sz="1200" dirty="0" smtClean="0">
                <a:solidFill>
                  <a:srgbClr val="EEECE1">
                    <a:lumMod val="25000"/>
                  </a:srgbClr>
                </a:solidFill>
              </a:rPr>
              <a:t>范文下载：</a:t>
            </a:r>
            <a:r>
              <a:rPr lang="en-US" altLang="zh-CN" sz="1200" dirty="0" smtClean="0">
                <a:solidFill>
                  <a:srgbClr val="EEECE1">
                    <a:lumMod val="25000"/>
                  </a:srgbClr>
                </a:solidFill>
                <a:hlinkClick r:id="rId10"/>
              </a:rPr>
              <a:t>www.1ppt.com/fanwen/</a:t>
            </a:r>
            <a:r>
              <a:rPr lang="en-US" altLang="zh-CN" sz="1200" dirty="0" smtClean="0">
                <a:solidFill>
                  <a:srgbClr val="EEECE1">
                    <a:lumMod val="25000"/>
                  </a:srgbClr>
                </a:solidFill>
              </a:rPr>
              <a:t>             </a:t>
            </a:r>
            <a:endParaRPr lang="en-US" altLang="zh-CN" sz="1200" dirty="0" smtClean="0">
              <a:solidFill>
                <a:srgbClr val="EEECE1">
                  <a:lumMod val="25000"/>
                </a:srgbClr>
              </a:solidFill>
            </a:endParaRPr>
          </a:p>
          <a:p>
            <a:r>
              <a:rPr lang="zh-CN" altLang="en-US" sz="1200" dirty="0" smtClean="0">
                <a:solidFill>
                  <a:srgbClr val="EEECE1">
                    <a:lumMod val="25000"/>
                  </a:srgbClr>
                </a:solidFill>
              </a:rPr>
              <a:t>试卷下载：</a:t>
            </a:r>
            <a:r>
              <a:rPr lang="en-US" altLang="zh-CN" sz="1200" dirty="0" smtClean="0">
                <a:solidFill>
                  <a:srgbClr val="EEECE1">
                    <a:lumMod val="25000"/>
                  </a:srgbClr>
                </a:solidFill>
                <a:hlinkClick r:id="rId11"/>
              </a:rPr>
              <a:t>www.1ppt.com/shiti/</a:t>
            </a:r>
            <a:r>
              <a:rPr lang="en-US" altLang="zh-CN" sz="1200" dirty="0" smtClean="0">
                <a:solidFill>
                  <a:srgbClr val="EEECE1">
                    <a:lumMod val="25000"/>
                  </a:srgbClr>
                </a:solidFill>
              </a:rPr>
              <a:t>                     </a:t>
            </a:r>
            <a:r>
              <a:rPr lang="zh-CN" altLang="en-US" sz="1200" dirty="0" smtClean="0">
                <a:solidFill>
                  <a:srgbClr val="EEECE1">
                    <a:lumMod val="25000"/>
                  </a:srgbClr>
                </a:solidFill>
              </a:rPr>
              <a:t>教案下载：</a:t>
            </a:r>
            <a:r>
              <a:rPr lang="en-US" altLang="zh-CN" sz="1200" dirty="0" smtClean="0">
                <a:solidFill>
                  <a:srgbClr val="EEECE1">
                    <a:lumMod val="25000"/>
                  </a:srgbClr>
                </a:solidFill>
                <a:hlinkClick r:id="rId12"/>
              </a:rPr>
              <a:t>www.1ppt.com/jiaoan/</a:t>
            </a:r>
            <a:r>
              <a:rPr lang="en-US" altLang="zh-CN" sz="1200" dirty="0" smtClean="0">
                <a:solidFill>
                  <a:srgbClr val="EEECE1">
                    <a:lumMod val="25000"/>
                  </a:srgbClr>
                </a:solidFill>
              </a:rPr>
              <a:t>               </a:t>
            </a:r>
            <a:endParaRPr lang="en-US" altLang="zh-CN" sz="1200" dirty="0" smtClean="0">
              <a:solidFill>
                <a:srgbClr val="EEECE1">
                  <a:lumMod val="25000"/>
                </a:srgbClr>
              </a:solidFill>
            </a:endParaRPr>
          </a:p>
          <a:p>
            <a:r>
              <a:rPr lang="en-US" altLang="zh-CN" sz="1200" dirty="0" smtClean="0">
                <a:solidFill>
                  <a:srgbClr val="EEECE1">
                    <a:lumMod val="25000"/>
                  </a:srgbClr>
                </a:solidFill>
              </a:rPr>
              <a:t>PPT</a:t>
            </a:r>
            <a:r>
              <a:rPr lang="zh-CN" altLang="en-US" sz="1200" dirty="0" smtClean="0">
                <a:solidFill>
                  <a:srgbClr val="EEECE1">
                    <a:lumMod val="25000"/>
                  </a:srgbClr>
                </a:solidFill>
              </a:rPr>
              <a:t>论坛：</a:t>
            </a:r>
            <a:r>
              <a:rPr lang="en-US" altLang="zh-CN" sz="1200" dirty="0" smtClean="0">
                <a:solidFill>
                  <a:srgbClr val="EEECE1">
                    <a:lumMod val="25000"/>
                  </a:srgbClr>
                </a:solidFill>
                <a:hlinkClick r:id="rId13"/>
              </a:rPr>
              <a:t>www.1ppt.cn</a:t>
            </a:r>
            <a:r>
              <a:rPr lang="en-US" altLang="zh-CN" sz="1200" dirty="0" smtClean="0">
                <a:solidFill>
                  <a:srgbClr val="EEECE1">
                    <a:lumMod val="25000"/>
                  </a:srgbClr>
                </a:solidFill>
              </a:rPr>
              <a:t>                                      PPT</a:t>
            </a:r>
            <a:r>
              <a:rPr lang="zh-CN" altLang="en-US" sz="1200" dirty="0" smtClean="0">
                <a:solidFill>
                  <a:srgbClr val="EEECE1">
                    <a:lumMod val="25000"/>
                  </a:srgbClr>
                </a:solidFill>
              </a:rPr>
              <a:t>课件：</a:t>
            </a:r>
            <a:r>
              <a:rPr lang="en-US" altLang="zh-CN" sz="1200" dirty="0" smtClean="0">
                <a:solidFill>
                  <a:srgbClr val="EEECE1">
                    <a:lumMod val="25000"/>
                  </a:srgbClr>
                </a:solidFill>
                <a:hlinkClick r:id="rId14"/>
              </a:rPr>
              <a:t>www.1ppt.com/kejian/</a:t>
            </a:r>
            <a:r>
              <a:rPr lang="en-US" altLang="zh-CN" sz="1200" dirty="0" smtClean="0">
                <a:solidFill>
                  <a:srgbClr val="EEECE1">
                    <a:lumMod val="25000"/>
                  </a:srgbClr>
                </a:solidFill>
              </a:rPr>
              <a:t> </a:t>
            </a:r>
            <a:endParaRPr lang="en-US" altLang="zh-CN" sz="1200" dirty="0" smtClean="0">
              <a:solidFill>
                <a:srgbClr val="EEECE1">
                  <a:lumMod val="25000"/>
                </a:srgbClr>
              </a:solidFill>
            </a:endParaRPr>
          </a:p>
          <a:p>
            <a:r>
              <a:rPr lang="zh-CN" altLang="en-US" sz="1200" dirty="0" smtClean="0">
                <a:solidFill>
                  <a:srgbClr val="EEECE1">
                    <a:lumMod val="25000"/>
                  </a:srgbClr>
                </a:solidFill>
              </a:rPr>
              <a:t>语文课件：</a:t>
            </a:r>
            <a:r>
              <a:rPr lang="en-US" altLang="zh-CN" sz="1200" dirty="0" smtClean="0">
                <a:solidFill>
                  <a:srgbClr val="EEECE1">
                    <a:lumMod val="25000"/>
                  </a:srgbClr>
                </a:solidFill>
                <a:hlinkClick r:id="rId15"/>
              </a:rPr>
              <a:t>www.1ppt.com/kejian/yuwen/</a:t>
            </a:r>
            <a:r>
              <a:rPr lang="en-US" altLang="zh-CN" sz="1200" dirty="0" smtClean="0">
                <a:solidFill>
                  <a:srgbClr val="EEECE1">
                    <a:lumMod val="25000"/>
                  </a:srgbClr>
                </a:solidFill>
              </a:rPr>
              <a:t>    </a:t>
            </a:r>
            <a:r>
              <a:rPr lang="zh-CN" altLang="en-US" sz="1200" dirty="0" smtClean="0">
                <a:solidFill>
                  <a:srgbClr val="EEECE1">
                    <a:lumMod val="25000"/>
                  </a:srgbClr>
                </a:solidFill>
              </a:rPr>
              <a:t>数学课件：</a:t>
            </a:r>
            <a:r>
              <a:rPr lang="en-US" altLang="zh-CN" sz="1200" dirty="0" smtClean="0">
                <a:solidFill>
                  <a:srgbClr val="EEECE1">
                    <a:lumMod val="25000"/>
                  </a:srgbClr>
                </a:solidFill>
                <a:hlinkClick r:id="rId16"/>
              </a:rPr>
              <a:t>www.1ppt.com/kejian/shuxue/</a:t>
            </a:r>
            <a:r>
              <a:rPr lang="en-US" altLang="zh-CN" sz="1200" dirty="0" smtClean="0">
                <a:solidFill>
                  <a:srgbClr val="EEECE1">
                    <a:lumMod val="25000"/>
                  </a:srgbClr>
                </a:solidFill>
              </a:rPr>
              <a:t> </a:t>
            </a:r>
            <a:endParaRPr lang="en-US" altLang="zh-CN" sz="1200" dirty="0" smtClean="0">
              <a:solidFill>
                <a:srgbClr val="EEECE1">
                  <a:lumMod val="25000"/>
                </a:srgbClr>
              </a:solidFill>
            </a:endParaRPr>
          </a:p>
          <a:p>
            <a:r>
              <a:rPr lang="zh-CN" altLang="en-US" sz="1200" dirty="0" smtClean="0">
                <a:solidFill>
                  <a:srgbClr val="EEECE1">
                    <a:lumMod val="25000"/>
                  </a:srgbClr>
                </a:solidFill>
              </a:rPr>
              <a:t>英语课件：</a:t>
            </a:r>
            <a:r>
              <a:rPr lang="en-US" altLang="zh-CN" sz="1200" dirty="0" smtClean="0">
                <a:solidFill>
                  <a:srgbClr val="EEECE1">
                    <a:lumMod val="25000"/>
                  </a:srgbClr>
                </a:solidFill>
                <a:hlinkClick r:id="rId17"/>
              </a:rPr>
              <a:t>www.1ppt.com/kejian/yingyu/</a:t>
            </a:r>
            <a:r>
              <a:rPr lang="en-US" altLang="zh-CN" sz="1200" dirty="0" smtClean="0">
                <a:solidFill>
                  <a:srgbClr val="EEECE1">
                    <a:lumMod val="25000"/>
                  </a:srgbClr>
                </a:solidFill>
              </a:rPr>
              <a:t>    </a:t>
            </a:r>
            <a:r>
              <a:rPr lang="zh-CN" altLang="en-US" sz="1200" dirty="0" smtClean="0">
                <a:solidFill>
                  <a:srgbClr val="EEECE1">
                    <a:lumMod val="25000"/>
                  </a:srgbClr>
                </a:solidFill>
              </a:rPr>
              <a:t>美术课件：</a:t>
            </a:r>
            <a:r>
              <a:rPr lang="en-US" altLang="zh-CN" sz="1200" dirty="0" smtClean="0">
                <a:solidFill>
                  <a:srgbClr val="EEECE1">
                    <a:lumMod val="25000"/>
                  </a:srgbClr>
                </a:solidFill>
                <a:hlinkClick r:id="rId18"/>
              </a:rPr>
              <a:t>www.1ppt.com/kejian/meishu/</a:t>
            </a:r>
            <a:r>
              <a:rPr lang="en-US" altLang="zh-CN" sz="1200" dirty="0" smtClean="0">
                <a:solidFill>
                  <a:srgbClr val="EEECE1">
                    <a:lumMod val="25000"/>
                  </a:srgbClr>
                </a:solidFill>
              </a:rPr>
              <a:t> </a:t>
            </a:r>
            <a:endParaRPr lang="en-US" altLang="zh-CN" sz="1200" dirty="0" smtClean="0">
              <a:solidFill>
                <a:srgbClr val="EEECE1">
                  <a:lumMod val="25000"/>
                </a:srgbClr>
              </a:solidFill>
            </a:endParaRPr>
          </a:p>
          <a:p>
            <a:r>
              <a:rPr lang="zh-CN" altLang="en-US" sz="1200" dirty="0" smtClean="0">
                <a:solidFill>
                  <a:srgbClr val="EEECE1">
                    <a:lumMod val="25000"/>
                  </a:srgbClr>
                </a:solidFill>
              </a:rPr>
              <a:t>科学课件：</a:t>
            </a:r>
            <a:r>
              <a:rPr lang="en-US" altLang="zh-CN" sz="1200" dirty="0" smtClean="0">
                <a:solidFill>
                  <a:srgbClr val="EEECE1">
                    <a:lumMod val="25000"/>
                  </a:srgbClr>
                </a:solidFill>
                <a:hlinkClick r:id="rId19"/>
              </a:rPr>
              <a:t>www.1ppt.com/kejian/kexue/</a:t>
            </a:r>
            <a:r>
              <a:rPr lang="en-US" altLang="zh-CN" sz="1200" dirty="0" smtClean="0">
                <a:solidFill>
                  <a:srgbClr val="EEECE1">
                    <a:lumMod val="25000"/>
                  </a:srgbClr>
                </a:solidFill>
              </a:rPr>
              <a:t>     </a:t>
            </a:r>
            <a:r>
              <a:rPr lang="zh-CN" altLang="en-US" sz="1200" dirty="0" smtClean="0">
                <a:solidFill>
                  <a:srgbClr val="EEECE1">
                    <a:lumMod val="25000"/>
                  </a:srgbClr>
                </a:solidFill>
              </a:rPr>
              <a:t>物理课件：</a:t>
            </a:r>
            <a:r>
              <a:rPr lang="en-US" altLang="zh-CN" sz="1200" dirty="0" smtClean="0">
                <a:solidFill>
                  <a:srgbClr val="EEECE1">
                    <a:lumMod val="25000"/>
                  </a:srgbClr>
                </a:solidFill>
                <a:hlinkClick r:id="rId20"/>
              </a:rPr>
              <a:t>www.1ppt.com/kejian/wuli/</a:t>
            </a:r>
            <a:r>
              <a:rPr lang="en-US" altLang="zh-CN" sz="1200" dirty="0" smtClean="0">
                <a:solidFill>
                  <a:srgbClr val="EEECE1">
                    <a:lumMod val="25000"/>
                  </a:srgbClr>
                </a:solidFill>
              </a:rPr>
              <a:t> </a:t>
            </a:r>
            <a:endParaRPr lang="en-US" altLang="zh-CN" sz="1200" dirty="0" smtClean="0">
              <a:solidFill>
                <a:srgbClr val="EEECE1">
                  <a:lumMod val="25000"/>
                </a:srgbClr>
              </a:solidFill>
            </a:endParaRPr>
          </a:p>
          <a:p>
            <a:r>
              <a:rPr lang="zh-CN" altLang="en-US" sz="1200" dirty="0" smtClean="0">
                <a:solidFill>
                  <a:srgbClr val="EEECE1">
                    <a:lumMod val="25000"/>
                  </a:srgbClr>
                </a:solidFill>
              </a:rPr>
              <a:t>化学课件：</a:t>
            </a:r>
            <a:r>
              <a:rPr lang="en-US" altLang="zh-CN" sz="1200" dirty="0" smtClean="0">
                <a:solidFill>
                  <a:srgbClr val="EEECE1">
                    <a:lumMod val="25000"/>
                  </a:srgbClr>
                </a:solidFill>
                <a:hlinkClick r:id="rId21"/>
              </a:rPr>
              <a:t>www.1ppt.com/kejian/huaxue/</a:t>
            </a:r>
            <a:r>
              <a:rPr lang="en-US" altLang="zh-CN" sz="1200" dirty="0" smtClean="0">
                <a:solidFill>
                  <a:srgbClr val="EEECE1">
                    <a:lumMod val="25000"/>
                  </a:srgbClr>
                </a:solidFill>
              </a:rPr>
              <a:t>  </a:t>
            </a:r>
            <a:r>
              <a:rPr lang="zh-CN" altLang="en-US" sz="1200" dirty="0" smtClean="0">
                <a:solidFill>
                  <a:srgbClr val="EEECE1">
                    <a:lumMod val="25000"/>
                  </a:srgbClr>
                </a:solidFill>
              </a:rPr>
              <a:t>生物课件：</a:t>
            </a:r>
            <a:r>
              <a:rPr lang="en-US" altLang="zh-CN" sz="1200" dirty="0" smtClean="0">
                <a:solidFill>
                  <a:srgbClr val="EEECE1">
                    <a:lumMod val="25000"/>
                  </a:srgbClr>
                </a:solidFill>
                <a:hlinkClick r:id="rId22"/>
              </a:rPr>
              <a:t>www.1ppt.com/kejian/shengwu/</a:t>
            </a:r>
            <a:r>
              <a:rPr lang="en-US" altLang="zh-CN" sz="1200" dirty="0" smtClean="0">
                <a:solidFill>
                  <a:srgbClr val="EEECE1">
                    <a:lumMod val="25000"/>
                  </a:srgbClr>
                </a:solidFill>
              </a:rPr>
              <a:t> </a:t>
            </a:r>
            <a:endParaRPr lang="en-US" altLang="zh-CN" sz="1200" dirty="0" smtClean="0">
              <a:solidFill>
                <a:srgbClr val="EEECE1">
                  <a:lumMod val="25000"/>
                </a:srgbClr>
              </a:solidFill>
            </a:endParaRPr>
          </a:p>
          <a:p>
            <a:r>
              <a:rPr lang="zh-CN" altLang="en-US" sz="1200" dirty="0" smtClean="0">
                <a:solidFill>
                  <a:srgbClr val="EEECE1">
                    <a:lumMod val="25000"/>
                  </a:srgbClr>
                </a:solidFill>
              </a:rPr>
              <a:t>地理课件：</a:t>
            </a:r>
            <a:r>
              <a:rPr lang="en-US" altLang="zh-CN" sz="1200" dirty="0" smtClean="0">
                <a:solidFill>
                  <a:srgbClr val="EEECE1">
                    <a:lumMod val="25000"/>
                  </a:srgbClr>
                </a:solidFill>
                <a:hlinkClick r:id="rId23"/>
              </a:rPr>
              <a:t>www.1ppt.com/kejian/dili/</a:t>
            </a:r>
            <a:r>
              <a:rPr lang="en-US" altLang="zh-CN" sz="1200" dirty="0" smtClean="0">
                <a:solidFill>
                  <a:srgbClr val="EEECE1">
                    <a:lumMod val="25000"/>
                  </a:srgbClr>
                </a:solidFill>
              </a:rPr>
              <a:t>          </a:t>
            </a:r>
            <a:r>
              <a:rPr lang="zh-CN" altLang="en-US" sz="1200" dirty="0" smtClean="0">
                <a:solidFill>
                  <a:srgbClr val="EEECE1">
                    <a:lumMod val="25000"/>
                  </a:srgbClr>
                </a:solidFill>
              </a:rPr>
              <a:t>历史课件：</a:t>
            </a:r>
            <a:r>
              <a:rPr lang="en-US" altLang="zh-CN" sz="1200" dirty="0" smtClean="0">
                <a:solidFill>
                  <a:srgbClr val="EEECE1">
                    <a:lumMod val="25000"/>
                  </a:srgbClr>
                </a:solidFill>
                <a:hlinkClick r:id="rId24"/>
              </a:rPr>
              <a:t>www.1ppt.com/kejian/lishi/</a:t>
            </a:r>
            <a:r>
              <a:rPr lang="en-US" altLang="zh-CN" sz="1200" dirty="0" smtClean="0">
                <a:solidFill>
                  <a:srgbClr val="EEECE1">
                    <a:lumMod val="25000"/>
                  </a:srgbClr>
                </a:solidFill>
              </a:rPr>
              <a:t>        </a:t>
            </a:r>
            <a:endParaRPr lang="en-US" altLang="zh-CN" sz="1200" dirty="0" smtClean="0">
              <a:solidFill>
                <a:srgbClr val="EEECE1">
                  <a:lumMod val="25000"/>
                </a:srgbClr>
              </a:solidFill>
            </a:endParaRPr>
          </a:p>
          <a:p>
            <a:r>
              <a:rPr lang="en-US" altLang="zh-CN" sz="1200" dirty="0" smtClean="0">
                <a:solidFill>
                  <a:srgbClr val="EEECE1">
                    <a:lumMod val="25000"/>
                  </a:srgbClr>
                </a:solidFill>
              </a:rPr>
              <a:t>  </a:t>
            </a:r>
            <a:endParaRPr lang="zh-CN" altLang="en-US" sz="1200" dirty="0" smtClean="0">
              <a:solidFill>
                <a:srgbClr val="EEECE1">
                  <a:lumMod val="25000"/>
                </a:srgbClr>
              </a:solidFill>
            </a:endParaRPr>
          </a:p>
          <a:p>
            <a:endParaRPr lang="zh-CN" altLang="en-US" dirty="0"/>
          </a:p>
        </p:txBody>
      </p:sp>
      <p:sp>
        <p:nvSpPr>
          <p:cNvPr id="4" name="灯片编号占位符 3"/>
          <p:cNvSpPr>
            <a:spLocks noGrp="1"/>
          </p:cNvSpPr>
          <p:nvPr>
            <p:ph type="sldNum" sz="quarter" idx="10"/>
          </p:nvPr>
        </p:nvSpPr>
        <p:spPr/>
        <p:txBody>
          <a:bodyPr/>
          <a:lstStyle/>
          <a:p>
            <a:fld id="{032921BD-27B4-4E49-8C1C-E400DB818661}" type="slidenum">
              <a:rPr lang="zh-CN" altLang="en-US" smtClean="0">
                <a:solidFill>
                  <a:prstClr val="black"/>
                </a:solidFill>
              </a:rPr>
            </a:fld>
            <a:endParaRPr lang="en-US" altLang="zh-CN">
              <a:solidFill>
                <a:prstClr val="black"/>
              </a:solidFill>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p:cSld>
    <p:bg bwMode="auto">
      <p:bgPr>
        <a:solidFill>
          <a:schemeClr val="bg1"/>
        </a:solidFill>
        <a:effectLst/>
      </p:bgPr>
    </p:bg>
    <p:spTree>
      <p:nvGrpSpPr>
        <p:cNvPr id="1" name=""/>
        <p:cNvGrpSpPr/>
        <p:nvPr/>
      </p:nvGrpSpPr>
      <p:grpSpPr>
        <a:xfrm>
          <a:off x="0" y="0"/>
          <a:ext cx="0" cy="0"/>
          <a:chOff x="0" y="0"/>
          <a:chExt cx="0" cy="0"/>
        </a:xfrm>
      </p:grpSpPr>
      <p:sp>
        <p:nvSpPr>
          <p:cNvPr id="10242" name="Rectangle 2"/>
          <p:cNvSpPr>
            <a:spLocks noGrp="1" noRot="1" noChangeAspect="1" noChangeArrowheads="1" noTextEdit="1"/>
          </p:cNvSpPr>
          <p:nvPr>
            <p:ph type="sldImg"/>
          </p:nvPr>
        </p:nvSpPr>
        <p:spPr>
          <a:xfrm>
            <a:off x="1141413" y="684213"/>
            <a:ext cx="4572000" cy="3429000"/>
          </a:xfrm>
        </p:spPr>
      </p:sp>
      <p:sp>
        <p:nvSpPr>
          <p:cNvPr id="10243" name="Rectangle 3"/>
          <p:cNvSpPr>
            <a:spLocks noGrp="1" noRot="1" noChangeArrowheads="1"/>
          </p:cNvSpPr>
          <p:nvPr>
            <p:ph type="body" idx="1"/>
          </p:nvPr>
        </p:nvSpPr>
        <p:spPr>
          <a:xfrm>
            <a:off x="684213" y="4341813"/>
            <a:ext cx="5486400" cy="4114800"/>
          </a:xfrm>
        </p:spPr>
        <p:txBody>
          <a:bodyPr/>
          <a:lstStyle/>
          <a:p>
            <a:endParaRPr lang="zh-CN" altLang="en-US"/>
          </a:p>
          <a:p>
            <a:r>
              <a:rPr lang="zh-CN" altLang="en-US"/>
              <a:t>用鼠标点击生字，依次出现该字的拼音和组词。</a:t>
            </a:r>
            <a:endParaRPr lang="zh-CN" altLang="en-US"/>
          </a:p>
          <a:p>
            <a:endParaRPr lang="zh-CN" altLang="en-US"/>
          </a:p>
        </p:txBody>
      </p:sp>
    </p:spTree>
  </p:cSld>
  <p:clrMapOvr>
    <a:overrideClrMapping bg1="lt1" tx1="dk1" bg2="lt2" tx2="dk2" accent1="accent1" accent2="accent2" accent3="accent3" accent4="accent4" accent5="accent5" accent6="accent6" hlink="hlink" folHlink="folHlink"/>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p:cSld>
    <p:bg bwMode="auto">
      <p:bgPr>
        <a:solidFill>
          <a:schemeClr val="bg1"/>
        </a:solidFill>
        <a:effectLst/>
      </p:bgPr>
    </p:bg>
    <p:spTree>
      <p:nvGrpSpPr>
        <p:cNvPr id="1" name=""/>
        <p:cNvGrpSpPr/>
        <p:nvPr/>
      </p:nvGrpSpPr>
      <p:grpSpPr>
        <a:xfrm>
          <a:off x="0" y="0"/>
          <a:ext cx="0" cy="0"/>
          <a:chOff x="0" y="0"/>
          <a:chExt cx="0" cy="0"/>
        </a:xfrm>
      </p:grpSpPr>
      <p:sp>
        <p:nvSpPr>
          <p:cNvPr id="12290" name="Rectangle 2"/>
          <p:cNvSpPr>
            <a:spLocks noGrp="1" noRot="1" noChangeAspect="1" noChangeArrowheads="1" noTextEdit="1"/>
          </p:cNvSpPr>
          <p:nvPr>
            <p:ph type="sldImg"/>
          </p:nvPr>
        </p:nvSpPr>
        <p:spPr>
          <a:xfrm>
            <a:off x="1141413" y="684213"/>
            <a:ext cx="4572000" cy="3429000"/>
          </a:xfrm>
        </p:spPr>
      </p:sp>
      <p:sp>
        <p:nvSpPr>
          <p:cNvPr id="12291" name="Rectangle 3"/>
          <p:cNvSpPr>
            <a:spLocks noGrp="1" noRot="1" noChangeArrowheads="1"/>
          </p:cNvSpPr>
          <p:nvPr>
            <p:ph type="body" idx="1"/>
          </p:nvPr>
        </p:nvSpPr>
        <p:spPr>
          <a:xfrm>
            <a:off x="684213" y="4341813"/>
            <a:ext cx="5486400" cy="4114800"/>
          </a:xfrm>
        </p:spPr>
        <p:txBody>
          <a:bodyPr/>
          <a:lstStyle/>
          <a:p>
            <a:endParaRPr lang="zh-CN" altLang="en-US"/>
          </a:p>
          <a:p>
            <a:r>
              <a:rPr lang="zh-CN" altLang="en-US"/>
              <a:t>用鼠标点击生字，依次出现该字的拼音和组词。</a:t>
            </a:r>
            <a:endParaRPr lang="zh-CN" altLang="en-US"/>
          </a:p>
          <a:p>
            <a:endParaRPr lang="zh-CN" altLang="en-US"/>
          </a:p>
        </p:txBody>
      </p:sp>
    </p:spTree>
  </p:cSld>
  <p:clrMapOvr>
    <a:overrideClrMapping bg1="lt1" tx1="dk1" bg2="lt2" tx2="dk2" accent1="accent1" accent2="accent2" accent3="accent3" accent4="accent4" accent5="accent5" accent6="accent6" hlink="hlink" folHlink="folHlink"/>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p:cSld>
    <p:bg bwMode="auto">
      <p:bgPr>
        <a:solidFill>
          <a:schemeClr val="bg1"/>
        </a:solidFill>
        <a:effectLst/>
      </p:bgPr>
    </p:bg>
    <p:spTree>
      <p:nvGrpSpPr>
        <p:cNvPr id="1" name=""/>
        <p:cNvGrpSpPr/>
        <p:nvPr/>
      </p:nvGrpSpPr>
      <p:grpSpPr>
        <a:xfrm>
          <a:off x="0" y="0"/>
          <a:ext cx="0" cy="0"/>
          <a:chOff x="0" y="0"/>
          <a:chExt cx="0" cy="0"/>
        </a:xfrm>
      </p:grpSpPr>
      <p:sp>
        <p:nvSpPr>
          <p:cNvPr id="14338" name="Rectangle 2"/>
          <p:cNvSpPr>
            <a:spLocks noGrp="1" noRot="1" noChangeAspect="1" noChangeArrowheads="1" noTextEdit="1"/>
          </p:cNvSpPr>
          <p:nvPr>
            <p:ph type="sldImg"/>
          </p:nvPr>
        </p:nvSpPr>
        <p:spPr/>
      </p:sp>
      <p:sp>
        <p:nvSpPr>
          <p:cNvPr id="14339" name="Rectangle 3"/>
          <p:cNvSpPr>
            <a:spLocks noGrp="1" noRot="1" noChangeArrowheads="1"/>
          </p:cNvSpPr>
          <p:nvPr>
            <p:ph type="body" idx="1"/>
          </p:nvPr>
        </p:nvSpPr>
        <p:spPr/>
        <p:txBody>
          <a:bodyPr/>
          <a:lstStyle/>
          <a:p>
            <a:endParaRPr lang="zh-CN" altLang="en-US"/>
          </a:p>
          <a:p>
            <a:r>
              <a:rPr lang="zh-CN" altLang="en-US"/>
              <a:t>用鼠标点击生字，依次出现该字的拼音和组词。</a:t>
            </a:r>
            <a:endParaRPr lang="zh-CN" altLang="en-US"/>
          </a:p>
          <a:p>
            <a:endParaRPr lang="zh-CN" altLang="en-US"/>
          </a:p>
        </p:txBody>
      </p:sp>
    </p:spTree>
  </p:cSld>
  <p:clrMapOvr>
    <a:overrideClrMapping bg1="lt1" tx1="dk1" bg2="lt2" tx2="dk2" accent1="accent1" accent2="accent2" accent3="accent3" accent4="accent4" accent5="accent5" accent6="accent6" hlink="hlink" folHlink="folHlink"/>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solidFill>
                <a:srgbClr val="000000"/>
              </a:solidFill>
            </a:endParaRPr>
          </a:p>
        </p:txBody>
      </p:sp>
      <p:sp>
        <p:nvSpPr>
          <p:cNvPr id="5" name="页脚占位符 4"/>
          <p:cNvSpPr>
            <a:spLocks noGrp="1"/>
          </p:cNvSpPr>
          <p:nvPr>
            <p:ph type="ftr" sz="quarter" idx="11"/>
          </p:nvPr>
        </p:nvSpPr>
        <p:spPr/>
        <p:txBody>
          <a:bodyPr/>
          <a:lstStyle>
            <a:lvl1pPr>
              <a:defRPr/>
            </a:lvl1pPr>
          </a:lstStyle>
          <a:p>
            <a:endParaRPr lang="en-US" altLang="zh-CN">
              <a:solidFill>
                <a:srgbClr val="000000"/>
              </a:solidFill>
            </a:endParaRPr>
          </a:p>
        </p:txBody>
      </p:sp>
      <p:sp>
        <p:nvSpPr>
          <p:cNvPr id="6" name="灯片编号占位符 5"/>
          <p:cNvSpPr>
            <a:spLocks noGrp="1"/>
          </p:cNvSpPr>
          <p:nvPr>
            <p:ph type="sldNum" sz="quarter" idx="12"/>
          </p:nvPr>
        </p:nvSpPr>
        <p:spPr/>
        <p:txBody>
          <a:bodyPr/>
          <a:lstStyle>
            <a:lvl1pPr>
              <a:defRPr/>
            </a:lvl1pPr>
          </a:lstStyle>
          <a:p>
            <a:fld id="{05040E6E-2C50-4E99-8C5B-65757AEBDB4E}" type="slidenum">
              <a:rPr lang="zh-CN" altLang="en-US">
                <a:solidFill>
                  <a:srgbClr val="000000"/>
                </a:solidFill>
              </a:rPr>
            </a:fld>
            <a:endParaRPr lang="en-US" altLang="zh-CN">
              <a:solidFill>
                <a:srgbClr val="000000"/>
              </a:solidFill>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solidFill>
                <a:srgbClr val="000000"/>
              </a:solidFill>
            </a:endParaRPr>
          </a:p>
        </p:txBody>
      </p:sp>
      <p:sp>
        <p:nvSpPr>
          <p:cNvPr id="5" name="页脚占位符 4"/>
          <p:cNvSpPr>
            <a:spLocks noGrp="1"/>
          </p:cNvSpPr>
          <p:nvPr>
            <p:ph type="ftr" sz="quarter" idx="11"/>
          </p:nvPr>
        </p:nvSpPr>
        <p:spPr/>
        <p:txBody>
          <a:bodyPr/>
          <a:lstStyle>
            <a:lvl1pPr>
              <a:defRPr/>
            </a:lvl1pPr>
          </a:lstStyle>
          <a:p>
            <a:endParaRPr lang="en-US" altLang="zh-CN">
              <a:solidFill>
                <a:srgbClr val="000000"/>
              </a:solidFill>
            </a:endParaRPr>
          </a:p>
        </p:txBody>
      </p:sp>
      <p:sp>
        <p:nvSpPr>
          <p:cNvPr id="6" name="灯片编号占位符 5"/>
          <p:cNvSpPr>
            <a:spLocks noGrp="1"/>
          </p:cNvSpPr>
          <p:nvPr>
            <p:ph type="sldNum" sz="quarter" idx="12"/>
          </p:nvPr>
        </p:nvSpPr>
        <p:spPr/>
        <p:txBody>
          <a:bodyPr/>
          <a:lstStyle>
            <a:lvl1pPr>
              <a:defRPr/>
            </a:lvl1pPr>
          </a:lstStyle>
          <a:p>
            <a:fld id="{E0953B94-62A8-4E80-965F-C4E9D0EC25C4}" type="slidenum">
              <a:rPr lang="zh-CN" altLang="en-US">
                <a:solidFill>
                  <a:srgbClr val="000000"/>
                </a:solidFill>
              </a:rPr>
            </a:fld>
            <a:endParaRPr lang="en-US" altLang="zh-CN">
              <a:solidFill>
                <a:srgbClr val="000000"/>
              </a:solidFill>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solidFill>
                <a:srgbClr val="000000"/>
              </a:solidFill>
            </a:endParaRPr>
          </a:p>
        </p:txBody>
      </p:sp>
      <p:sp>
        <p:nvSpPr>
          <p:cNvPr id="5" name="页脚占位符 4"/>
          <p:cNvSpPr>
            <a:spLocks noGrp="1"/>
          </p:cNvSpPr>
          <p:nvPr>
            <p:ph type="ftr" sz="quarter" idx="11"/>
          </p:nvPr>
        </p:nvSpPr>
        <p:spPr/>
        <p:txBody>
          <a:bodyPr/>
          <a:lstStyle>
            <a:lvl1pPr>
              <a:defRPr/>
            </a:lvl1pPr>
          </a:lstStyle>
          <a:p>
            <a:endParaRPr lang="en-US" altLang="zh-CN">
              <a:solidFill>
                <a:srgbClr val="000000"/>
              </a:solidFill>
            </a:endParaRPr>
          </a:p>
        </p:txBody>
      </p:sp>
      <p:sp>
        <p:nvSpPr>
          <p:cNvPr id="6" name="灯片编号占位符 5"/>
          <p:cNvSpPr>
            <a:spLocks noGrp="1"/>
          </p:cNvSpPr>
          <p:nvPr>
            <p:ph type="sldNum" sz="quarter" idx="12"/>
          </p:nvPr>
        </p:nvSpPr>
        <p:spPr/>
        <p:txBody>
          <a:bodyPr/>
          <a:lstStyle>
            <a:lvl1pPr>
              <a:defRPr/>
            </a:lvl1pPr>
          </a:lstStyle>
          <a:p>
            <a:fld id="{6823A03B-8305-4616-93DB-C8E154A3D17E}" type="slidenum">
              <a:rPr lang="zh-CN" altLang="en-US">
                <a:solidFill>
                  <a:srgbClr val="000000"/>
                </a:solidFill>
              </a:rPr>
            </a:fld>
            <a:endParaRPr lang="en-US" altLang="zh-CN">
              <a:solidFill>
                <a:srgbClr val="000000"/>
              </a:solidFill>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AndTx" preserve="1">
  <p:cSld name="标题，内容与文本">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4648200" y="1600200"/>
            <a:ext cx="4038600" cy="45259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a:xfrm>
            <a:off x="457200" y="6245225"/>
            <a:ext cx="2133600" cy="476250"/>
          </a:xfrm>
        </p:spPr>
        <p:txBody>
          <a:bodyPr/>
          <a:lstStyle>
            <a:lvl1pPr>
              <a:defRPr/>
            </a:lvl1pPr>
          </a:lstStyle>
          <a:p>
            <a:endParaRPr lang="en-US" altLang="zh-CN">
              <a:solidFill>
                <a:srgbClr val="000000"/>
              </a:solidFill>
            </a:endParaRPr>
          </a:p>
        </p:txBody>
      </p:sp>
      <p:sp>
        <p:nvSpPr>
          <p:cNvPr id="6" name="页脚占位符 5"/>
          <p:cNvSpPr>
            <a:spLocks noGrp="1"/>
          </p:cNvSpPr>
          <p:nvPr>
            <p:ph type="ftr" sz="quarter" idx="11"/>
          </p:nvPr>
        </p:nvSpPr>
        <p:spPr>
          <a:xfrm>
            <a:off x="3124200" y="6245225"/>
            <a:ext cx="2895600" cy="476250"/>
          </a:xfrm>
        </p:spPr>
        <p:txBody>
          <a:bodyPr/>
          <a:lstStyle>
            <a:lvl1pPr>
              <a:defRPr/>
            </a:lvl1pPr>
          </a:lstStyle>
          <a:p>
            <a:endParaRPr lang="en-US" altLang="zh-CN">
              <a:solidFill>
                <a:srgbClr val="000000"/>
              </a:solidFill>
            </a:endParaRPr>
          </a:p>
        </p:txBody>
      </p:sp>
      <p:sp>
        <p:nvSpPr>
          <p:cNvPr id="7" name="灯片编号占位符 6"/>
          <p:cNvSpPr>
            <a:spLocks noGrp="1"/>
          </p:cNvSpPr>
          <p:nvPr>
            <p:ph type="sldNum" sz="quarter" idx="12"/>
          </p:nvPr>
        </p:nvSpPr>
        <p:spPr>
          <a:xfrm>
            <a:off x="6553200" y="6245225"/>
            <a:ext cx="2133600" cy="476250"/>
          </a:xfrm>
        </p:spPr>
        <p:txBody>
          <a:bodyPr/>
          <a:lstStyle>
            <a:lvl1pPr>
              <a:defRPr/>
            </a:lvl1pPr>
          </a:lstStyle>
          <a:p>
            <a:fld id="{1F5141DE-C951-463D-94A5-622A8A22B166}" type="slidenum">
              <a:rPr lang="zh-CN" altLang="en-US">
                <a:solidFill>
                  <a:srgbClr val="000000"/>
                </a:solidFill>
              </a:rPr>
            </a:fld>
            <a:endParaRPr lang="en-US" altLang="zh-CN">
              <a:solidFill>
                <a:srgbClr val="000000"/>
              </a:solidFill>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solidFill>
                <a:srgbClr val="000000"/>
              </a:solidFill>
            </a:endParaRPr>
          </a:p>
        </p:txBody>
      </p:sp>
      <p:sp>
        <p:nvSpPr>
          <p:cNvPr id="5" name="页脚占位符 4"/>
          <p:cNvSpPr>
            <a:spLocks noGrp="1"/>
          </p:cNvSpPr>
          <p:nvPr>
            <p:ph type="ftr" sz="quarter" idx="11"/>
          </p:nvPr>
        </p:nvSpPr>
        <p:spPr/>
        <p:txBody>
          <a:bodyPr/>
          <a:lstStyle>
            <a:lvl1pPr>
              <a:defRPr/>
            </a:lvl1pPr>
          </a:lstStyle>
          <a:p>
            <a:endParaRPr lang="en-US" altLang="zh-CN">
              <a:solidFill>
                <a:srgbClr val="000000"/>
              </a:solidFill>
            </a:endParaRPr>
          </a:p>
        </p:txBody>
      </p:sp>
      <p:sp>
        <p:nvSpPr>
          <p:cNvPr id="6" name="灯片编号占位符 5"/>
          <p:cNvSpPr>
            <a:spLocks noGrp="1"/>
          </p:cNvSpPr>
          <p:nvPr>
            <p:ph type="sldNum" sz="quarter" idx="12"/>
          </p:nvPr>
        </p:nvSpPr>
        <p:spPr/>
        <p:txBody>
          <a:bodyPr/>
          <a:lstStyle>
            <a:lvl1pPr>
              <a:defRPr/>
            </a:lvl1pPr>
          </a:lstStyle>
          <a:p>
            <a:fld id="{5021DF2F-66BB-4EEE-A635-9EB603A002FE}" type="slidenum">
              <a:rPr lang="zh-CN" altLang="en-US">
                <a:solidFill>
                  <a:srgbClr val="000000"/>
                </a:solidFill>
              </a:rPr>
            </a:fld>
            <a:endParaRPr lang="en-US" altLang="zh-CN">
              <a:solidFill>
                <a:srgbClr val="000000"/>
              </a:solidFill>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lvl1pPr>
              <a:defRPr/>
            </a:lvl1pPr>
          </a:lstStyle>
          <a:p>
            <a:endParaRPr lang="en-US" altLang="zh-CN">
              <a:solidFill>
                <a:srgbClr val="000000"/>
              </a:solidFill>
            </a:endParaRPr>
          </a:p>
        </p:txBody>
      </p:sp>
      <p:sp>
        <p:nvSpPr>
          <p:cNvPr id="5" name="页脚占位符 4"/>
          <p:cNvSpPr>
            <a:spLocks noGrp="1"/>
          </p:cNvSpPr>
          <p:nvPr>
            <p:ph type="ftr" sz="quarter" idx="11"/>
          </p:nvPr>
        </p:nvSpPr>
        <p:spPr/>
        <p:txBody>
          <a:bodyPr/>
          <a:lstStyle>
            <a:lvl1pPr>
              <a:defRPr/>
            </a:lvl1pPr>
          </a:lstStyle>
          <a:p>
            <a:endParaRPr lang="en-US" altLang="zh-CN">
              <a:solidFill>
                <a:srgbClr val="000000"/>
              </a:solidFill>
            </a:endParaRPr>
          </a:p>
        </p:txBody>
      </p:sp>
      <p:sp>
        <p:nvSpPr>
          <p:cNvPr id="6" name="灯片编号占位符 5"/>
          <p:cNvSpPr>
            <a:spLocks noGrp="1"/>
          </p:cNvSpPr>
          <p:nvPr>
            <p:ph type="sldNum" sz="quarter" idx="12"/>
          </p:nvPr>
        </p:nvSpPr>
        <p:spPr/>
        <p:txBody>
          <a:bodyPr/>
          <a:lstStyle>
            <a:lvl1pPr>
              <a:defRPr/>
            </a:lvl1pPr>
          </a:lstStyle>
          <a:p>
            <a:fld id="{D77F3F9B-0B7A-4AE9-BB79-F794D29651DE}" type="slidenum">
              <a:rPr lang="zh-CN" altLang="en-US">
                <a:solidFill>
                  <a:srgbClr val="000000"/>
                </a:solidFill>
              </a:rPr>
            </a:fld>
            <a:endParaRPr lang="en-US" altLang="zh-CN">
              <a:solidFill>
                <a:srgbClr val="000000"/>
              </a:solidFill>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lvl1pPr>
              <a:defRPr/>
            </a:lvl1pPr>
          </a:lstStyle>
          <a:p>
            <a:endParaRPr lang="en-US" altLang="zh-CN">
              <a:solidFill>
                <a:srgbClr val="000000"/>
              </a:solidFill>
            </a:endParaRPr>
          </a:p>
        </p:txBody>
      </p:sp>
      <p:sp>
        <p:nvSpPr>
          <p:cNvPr id="6" name="页脚占位符 5"/>
          <p:cNvSpPr>
            <a:spLocks noGrp="1"/>
          </p:cNvSpPr>
          <p:nvPr>
            <p:ph type="ftr" sz="quarter" idx="11"/>
          </p:nvPr>
        </p:nvSpPr>
        <p:spPr/>
        <p:txBody>
          <a:bodyPr/>
          <a:lstStyle>
            <a:lvl1pPr>
              <a:defRPr/>
            </a:lvl1pPr>
          </a:lstStyle>
          <a:p>
            <a:endParaRPr lang="en-US" altLang="zh-CN">
              <a:solidFill>
                <a:srgbClr val="000000"/>
              </a:solidFill>
            </a:endParaRPr>
          </a:p>
        </p:txBody>
      </p:sp>
      <p:sp>
        <p:nvSpPr>
          <p:cNvPr id="7" name="灯片编号占位符 6"/>
          <p:cNvSpPr>
            <a:spLocks noGrp="1"/>
          </p:cNvSpPr>
          <p:nvPr>
            <p:ph type="sldNum" sz="quarter" idx="12"/>
          </p:nvPr>
        </p:nvSpPr>
        <p:spPr/>
        <p:txBody>
          <a:bodyPr/>
          <a:lstStyle>
            <a:lvl1pPr>
              <a:defRPr/>
            </a:lvl1pPr>
          </a:lstStyle>
          <a:p>
            <a:fld id="{05E3ABFE-FDD2-4A35-96AE-174E1356D108}" type="slidenum">
              <a:rPr lang="zh-CN" altLang="en-US">
                <a:solidFill>
                  <a:srgbClr val="000000"/>
                </a:solidFill>
              </a:rPr>
            </a:fld>
            <a:endParaRPr lang="en-US" altLang="zh-CN">
              <a:solidFill>
                <a:srgbClr val="000000"/>
              </a:solidFill>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lvl1pPr>
              <a:defRPr/>
            </a:lvl1pPr>
          </a:lstStyle>
          <a:p>
            <a:endParaRPr lang="en-US" altLang="zh-CN">
              <a:solidFill>
                <a:srgbClr val="000000"/>
              </a:solidFill>
            </a:endParaRPr>
          </a:p>
        </p:txBody>
      </p:sp>
      <p:sp>
        <p:nvSpPr>
          <p:cNvPr id="8" name="页脚占位符 7"/>
          <p:cNvSpPr>
            <a:spLocks noGrp="1"/>
          </p:cNvSpPr>
          <p:nvPr>
            <p:ph type="ftr" sz="quarter" idx="11"/>
          </p:nvPr>
        </p:nvSpPr>
        <p:spPr/>
        <p:txBody>
          <a:bodyPr/>
          <a:lstStyle>
            <a:lvl1pPr>
              <a:defRPr/>
            </a:lvl1pPr>
          </a:lstStyle>
          <a:p>
            <a:endParaRPr lang="en-US" altLang="zh-CN">
              <a:solidFill>
                <a:srgbClr val="000000"/>
              </a:solidFill>
            </a:endParaRPr>
          </a:p>
        </p:txBody>
      </p:sp>
      <p:sp>
        <p:nvSpPr>
          <p:cNvPr id="9" name="灯片编号占位符 8"/>
          <p:cNvSpPr>
            <a:spLocks noGrp="1"/>
          </p:cNvSpPr>
          <p:nvPr>
            <p:ph type="sldNum" sz="quarter" idx="12"/>
          </p:nvPr>
        </p:nvSpPr>
        <p:spPr/>
        <p:txBody>
          <a:bodyPr/>
          <a:lstStyle>
            <a:lvl1pPr>
              <a:defRPr/>
            </a:lvl1pPr>
          </a:lstStyle>
          <a:p>
            <a:fld id="{29E20454-351D-4DFB-8454-0C324C680818}" type="slidenum">
              <a:rPr lang="zh-CN" altLang="en-US">
                <a:solidFill>
                  <a:srgbClr val="000000"/>
                </a:solidFill>
              </a:rPr>
            </a:fld>
            <a:endParaRPr lang="en-US" altLang="zh-CN">
              <a:solidFill>
                <a:srgbClr val="000000"/>
              </a:solidFill>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lvl1pPr>
              <a:defRPr/>
            </a:lvl1pPr>
          </a:lstStyle>
          <a:p>
            <a:endParaRPr lang="en-US" altLang="zh-CN">
              <a:solidFill>
                <a:srgbClr val="000000"/>
              </a:solidFill>
            </a:endParaRPr>
          </a:p>
        </p:txBody>
      </p:sp>
      <p:sp>
        <p:nvSpPr>
          <p:cNvPr id="4" name="页脚占位符 3"/>
          <p:cNvSpPr>
            <a:spLocks noGrp="1"/>
          </p:cNvSpPr>
          <p:nvPr>
            <p:ph type="ftr" sz="quarter" idx="11"/>
          </p:nvPr>
        </p:nvSpPr>
        <p:spPr/>
        <p:txBody>
          <a:bodyPr/>
          <a:lstStyle>
            <a:lvl1pPr>
              <a:defRPr/>
            </a:lvl1pPr>
          </a:lstStyle>
          <a:p>
            <a:endParaRPr lang="en-US" altLang="zh-CN">
              <a:solidFill>
                <a:srgbClr val="000000"/>
              </a:solidFill>
            </a:endParaRPr>
          </a:p>
        </p:txBody>
      </p:sp>
      <p:sp>
        <p:nvSpPr>
          <p:cNvPr id="5" name="灯片编号占位符 4"/>
          <p:cNvSpPr>
            <a:spLocks noGrp="1"/>
          </p:cNvSpPr>
          <p:nvPr>
            <p:ph type="sldNum" sz="quarter" idx="12"/>
          </p:nvPr>
        </p:nvSpPr>
        <p:spPr/>
        <p:txBody>
          <a:bodyPr/>
          <a:lstStyle>
            <a:lvl1pPr>
              <a:defRPr/>
            </a:lvl1pPr>
          </a:lstStyle>
          <a:p>
            <a:fld id="{A4F6E7FD-8E13-44CB-82DE-38FA834FB957}" type="slidenum">
              <a:rPr lang="zh-CN" altLang="en-US">
                <a:solidFill>
                  <a:srgbClr val="000000"/>
                </a:solidFill>
              </a:rPr>
            </a:fld>
            <a:endParaRPr lang="en-US" altLang="zh-CN">
              <a:solidFill>
                <a:srgbClr val="000000"/>
              </a:solidFill>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endParaRPr lang="en-US" altLang="zh-CN">
              <a:solidFill>
                <a:srgbClr val="000000"/>
              </a:solidFill>
            </a:endParaRPr>
          </a:p>
        </p:txBody>
      </p:sp>
      <p:sp>
        <p:nvSpPr>
          <p:cNvPr id="3" name="页脚占位符 2"/>
          <p:cNvSpPr>
            <a:spLocks noGrp="1"/>
          </p:cNvSpPr>
          <p:nvPr>
            <p:ph type="ftr" sz="quarter" idx="11"/>
          </p:nvPr>
        </p:nvSpPr>
        <p:spPr/>
        <p:txBody>
          <a:bodyPr/>
          <a:lstStyle>
            <a:lvl1pPr>
              <a:defRPr/>
            </a:lvl1pPr>
          </a:lstStyle>
          <a:p>
            <a:endParaRPr lang="en-US" altLang="zh-CN">
              <a:solidFill>
                <a:srgbClr val="000000"/>
              </a:solidFill>
            </a:endParaRPr>
          </a:p>
        </p:txBody>
      </p:sp>
      <p:sp>
        <p:nvSpPr>
          <p:cNvPr id="4" name="灯片编号占位符 3"/>
          <p:cNvSpPr>
            <a:spLocks noGrp="1"/>
          </p:cNvSpPr>
          <p:nvPr>
            <p:ph type="sldNum" sz="quarter" idx="12"/>
          </p:nvPr>
        </p:nvSpPr>
        <p:spPr/>
        <p:txBody>
          <a:bodyPr/>
          <a:lstStyle>
            <a:lvl1pPr>
              <a:defRPr/>
            </a:lvl1pPr>
          </a:lstStyle>
          <a:p>
            <a:fld id="{055DB3F9-4BF9-43F2-A70F-E62806BACBBB}" type="slidenum">
              <a:rPr lang="zh-CN" altLang="en-US">
                <a:solidFill>
                  <a:srgbClr val="000000"/>
                </a:solidFill>
              </a:rPr>
            </a:fld>
            <a:endParaRPr lang="en-US" altLang="zh-CN">
              <a:solidFill>
                <a:srgbClr val="000000"/>
              </a:solidFill>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lvl1pPr>
              <a:defRPr/>
            </a:lvl1pPr>
          </a:lstStyle>
          <a:p>
            <a:endParaRPr lang="en-US" altLang="zh-CN">
              <a:solidFill>
                <a:srgbClr val="000000"/>
              </a:solidFill>
            </a:endParaRPr>
          </a:p>
        </p:txBody>
      </p:sp>
      <p:sp>
        <p:nvSpPr>
          <p:cNvPr id="6" name="页脚占位符 5"/>
          <p:cNvSpPr>
            <a:spLocks noGrp="1"/>
          </p:cNvSpPr>
          <p:nvPr>
            <p:ph type="ftr" sz="quarter" idx="11"/>
          </p:nvPr>
        </p:nvSpPr>
        <p:spPr/>
        <p:txBody>
          <a:bodyPr/>
          <a:lstStyle>
            <a:lvl1pPr>
              <a:defRPr/>
            </a:lvl1pPr>
          </a:lstStyle>
          <a:p>
            <a:endParaRPr lang="en-US" altLang="zh-CN">
              <a:solidFill>
                <a:srgbClr val="000000"/>
              </a:solidFill>
            </a:endParaRPr>
          </a:p>
        </p:txBody>
      </p:sp>
      <p:sp>
        <p:nvSpPr>
          <p:cNvPr id="7" name="灯片编号占位符 6"/>
          <p:cNvSpPr>
            <a:spLocks noGrp="1"/>
          </p:cNvSpPr>
          <p:nvPr>
            <p:ph type="sldNum" sz="quarter" idx="12"/>
          </p:nvPr>
        </p:nvSpPr>
        <p:spPr/>
        <p:txBody>
          <a:bodyPr/>
          <a:lstStyle>
            <a:lvl1pPr>
              <a:defRPr/>
            </a:lvl1pPr>
          </a:lstStyle>
          <a:p>
            <a:fld id="{039023B5-E284-4077-A85A-540D5D10D909}" type="slidenum">
              <a:rPr lang="zh-CN" altLang="en-US">
                <a:solidFill>
                  <a:srgbClr val="000000"/>
                </a:solidFill>
              </a:rPr>
            </a:fld>
            <a:endParaRPr lang="en-US" altLang="zh-CN">
              <a:solidFill>
                <a:srgbClr val="000000"/>
              </a:solidFill>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lvl1pPr>
              <a:defRPr/>
            </a:lvl1pPr>
          </a:lstStyle>
          <a:p>
            <a:endParaRPr lang="en-US" altLang="zh-CN">
              <a:solidFill>
                <a:srgbClr val="000000"/>
              </a:solidFill>
            </a:endParaRPr>
          </a:p>
        </p:txBody>
      </p:sp>
      <p:sp>
        <p:nvSpPr>
          <p:cNvPr id="6" name="页脚占位符 5"/>
          <p:cNvSpPr>
            <a:spLocks noGrp="1"/>
          </p:cNvSpPr>
          <p:nvPr>
            <p:ph type="ftr" sz="quarter" idx="11"/>
          </p:nvPr>
        </p:nvSpPr>
        <p:spPr/>
        <p:txBody>
          <a:bodyPr/>
          <a:lstStyle>
            <a:lvl1pPr>
              <a:defRPr/>
            </a:lvl1pPr>
          </a:lstStyle>
          <a:p>
            <a:endParaRPr lang="en-US" altLang="zh-CN">
              <a:solidFill>
                <a:srgbClr val="000000"/>
              </a:solidFill>
            </a:endParaRPr>
          </a:p>
        </p:txBody>
      </p:sp>
      <p:sp>
        <p:nvSpPr>
          <p:cNvPr id="7" name="灯片编号占位符 6"/>
          <p:cNvSpPr>
            <a:spLocks noGrp="1"/>
          </p:cNvSpPr>
          <p:nvPr>
            <p:ph type="sldNum" sz="quarter" idx="12"/>
          </p:nvPr>
        </p:nvSpPr>
        <p:spPr/>
        <p:txBody>
          <a:bodyPr/>
          <a:lstStyle>
            <a:lvl1pPr>
              <a:defRPr/>
            </a:lvl1pPr>
          </a:lstStyle>
          <a:p>
            <a:fld id="{6ADECC7F-3C35-4BD2-BB83-CA6510438831}" type="slidenum">
              <a:rPr lang="zh-CN" altLang="en-US">
                <a:solidFill>
                  <a:srgbClr val="000000"/>
                </a:solidFill>
              </a:rPr>
            </a:fld>
            <a:endParaRPr lang="en-US" altLang="zh-CN">
              <a:solidFill>
                <a:srgbClr val="000000"/>
              </a:solidFill>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4" Type="http://schemas.openxmlformats.org/officeDocument/2006/relationships/theme" Target="../theme/theme1.xml"/><Relationship Id="rId13" Type="http://schemas.openxmlformats.org/officeDocument/2006/relationships/image" Target="../media/image1.jpeg"/><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3" cstate="email">
            <a:lum/>
          </a:blip>
          <a:srcRect/>
          <a:stretch>
            <a:fillRect/>
          </a:stretch>
        </a:blipFill>
        <a:effectLst/>
      </p:bgPr>
    </p:bg>
    <p:spTree>
      <p:nvGrpSpPr>
        <p:cNvPr id="1" name=""/>
        <p:cNvGrpSpPr/>
        <p:nvPr/>
      </p:nvGrpSpPr>
      <p:grpSpPr>
        <a:xfrm>
          <a:off x="0" y="0"/>
          <a:ext cx="0" cy="0"/>
          <a:chOff x="0" y="0"/>
          <a:chExt cx="0" cy="0"/>
        </a:xfrm>
      </p:grpSpPr>
      <p:sp>
        <p:nvSpPr>
          <p:cNvPr id="52226" name="Rectangle 2"/>
          <p:cNvSpPr>
            <a:spLocks noGrp="1" noChangeArrowheads="1"/>
          </p:cNvSpPr>
          <p:nvPr>
            <p:ph type="title"/>
          </p:nvPr>
        </p:nvSpPr>
        <p:spPr bwMode="auto">
          <a:xfrm>
            <a:off x="457200" y="274638"/>
            <a:ext cx="82296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lstStyle/>
          <a:p>
            <a:pPr lvl="0"/>
            <a:r>
              <a:rPr lang="zh-CN" altLang="en-US" smtClean="0"/>
              <a:t>单击此处编辑母版标题样式</a:t>
            </a:r>
            <a:endParaRPr lang="zh-CN" altLang="en-US" smtClean="0"/>
          </a:p>
        </p:txBody>
      </p:sp>
      <p:sp>
        <p:nvSpPr>
          <p:cNvPr id="52227" name="Rectangle 3"/>
          <p:cNvSpPr>
            <a:spLocks noGrp="1" noChangeArrowheads="1"/>
          </p:cNvSpPr>
          <p:nvPr>
            <p:ph type="body" idx="1"/>
          </p:nvPr>
        </p:nvSpPr>
        <p:spPr bwMode="auto">
          <a:xfrm>
            <a:off x="457200" y="1600200"/>
            <a:ext cx="8229600"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smtClean="0"/>
          </a:p>
        </p:txBody>
      </p:sp>
      <p:sp>
        <p:nvSpPr>
          <p:cNvPr id="52228" name="Rectangle 4"/>
          <p:cNvSpPr>
            <a:spLocks noGrp="1" noChangeArrowheads="1"/>
          </p:cNvSpPr>
          <p:nvPr>
            <p:ph type="dt" sz="half" idx="2"/>
          </p:nvPr>
        </p:nvSpPr>
        <p:spPr bwMode="auto">
          <a:xfrm>
            <a:off x="457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sz="1400"/>
            </a:lvl1pPr>
          </a:lstStyle>
          <a:p>
            <a:pPr fontAlgn="base">
              <a:spcBef>
                <a:spcPct val="0"/>
              </a:spcBef>
              <a:spcAft>
                <a:spcPct val="0"/>
              </a:spcAft>
            </a:pPr>
            <a:endParaRPr lang="en-US" altLang="zh-CN">
              <a:solidFill>
                <a:srgbClr val="000000"/>
              </a:solidFill>
            </a:endParaRPr>
          </a:p>
        </p:txBody>
      </p:sp>
      <p:sp>
        <p:nvSpPr>
          <p:cNvPr id="52229" name="Rectangle 5"/>
          <p:cNvSpPr>
            <a:spLocks noGrp="1" noChangeArrowheads="1"/>
          </p:cNvSpPr>
          <p:nvPr>
            <p:ph type="ftr" sz="quarter" idx="3"/>
          </p:nvPr>
        </p:nvSpPr>
        <p:spPr bwMode="auto">
          <a:xfrm>
            <a:off x="3124200" y="6245225"/>
            <a:ext cx="2895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ctr">
              <a:defRPr sz="1400"/>
            </a:lvl1pPr>
          </a:lstStyle>
          <a:p>
            <a:pPr fontAlgn="base">
              <a:spcBef>
                <a:spcPct val="0"/>
              </a:spcBef>
              <a:spcAft>
                <a:spcPct val="0"/>
              </a:spcAft>
            </a:pPr>
            <a:endParaRPr lang="en-US" altLang="zh-CN">
              <a:solidFill>
                <a:srgbClr val="000000"/>
              </a:solidFill>
            </a:endParaRPr>
          </a:p>
        </p:txBody>
      </p:sp>
      <p:sp>
        <p:nvSpPr>
          <p:cNvPr id="52230" name="Rectangle 6"/>
          <p:cNvSpPr>
            <a:spLocks noGrp="1" noChangeArrowheads="1"/>
          </p:cNvSpPr>
          <p:nvPr>
            <p:ph type="sldNum" sz="quarter" idx="4"/>
          </p:nvPr>
        </p:nvSpPr>
        <p:spPr bwMode="auto">
          <a:xfrm>
            <a:off x="6553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r">
              <a:defRPr sz="1400"/>
            </a:lvl1pPr>
          </a:lstStyle>
          <a:p>
            <a:pPr fontAlgn="base">
              <a:spcBef>
                <a:spcPct val="0"/>
              </a:spcBef>
              <a:spcAft>
                <a:spcPct val="0"/>
              </a:spcAft>
            </a:pPr>
            <a:fld id="{D653E368-2D99-4D27-96AD-22C72A9B990F}" type="slidenum">
              <a:rPr lang="zh-CN" altLang="en-US">
                <a:solidFill>
                  <a:srgbClr val="000000"/>
                </a:solidFill>
              </a:rPr>
            </a:fld>
            <a:endParaRPr lang="en-US" altLang="zh-CN">
              <a:solidFill>
                <a:srgbClr val="000000"/>
              </a:solidFill>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ea typeface="+mn-ea"/>
        </a:defRPr>
      </a:lvl2pPr>
      <a:lvl3pPr marL="1143000" indent="-228600" algn="l" rtl="0" fontAlgn="base">
        <a:spcBef>
          <a:spcPct val="20000"/>
        </a:spcBef>
        <a:spcAft>
          <a:spcPct val="0"/>
        </a:spcAft>
        <a:buChar char="•"/>
        <a:defRPr sz="2400">
          <a:solidFill>
            <a:schemeClr val="tx1"/>
          </a:solidFill>
          <a:latin typeface="+mn-lt"/>
          <a:ea typeface="+mn-ea"/>
        </a:defRPr>
      </a:lvl3pPr>
      <a:lvl4pPr marL="1600200" indent="-228600" algn="l" rtl="0" fontAlgn="base">
        <a:spcBef>
          <a:spcPct val="20000"/>
        </a:spcBef>
        <a:spcAft>
          <a:spcPct val="0"/>
        </a:spcAft>
        <a:buChar char="–"/>
        <a:defRPr sz="2000">
          <a:solidFill>
            <a:schemeClr val="tx1"/>
          </a:solidFill>
          <a:latin typeface="+mn-lt"/>
          <a:ea typeface="+mn-ea"/>
        </a:defRPr>
      </a:lvl4pPr>
      <a:lvl5pPr marL="2057400" indent="-228600" algn="l" rtl="0" fontAlgn="base">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3.png"/><Relationship Id="rId1" Type="http://schemas.openxmlformats.org/officeDocument/2006/relationships/image" Target="../media/image2.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image" Target="../media/image9.jpeg"/></Relationships>
</file>

<file path=ppt/slides/_rels/slide12.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image" Target="../media/image9.jpe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0.png"/><Relationship Id="rId1" Type="http://schemas.openxmlformats.org/officeDocument/2006/relationships/slide" Target="slide3.xml"/></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6.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image" Target="../media/image4.jpeg"/></Relationships>
</file>

<file path=ppt/slides/_rels/slide20.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image" Target="../media/image9.jpeg"/></Relationships>
</file>

<file path=ppt/slides/_rels/slide21.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image" Target="../media/image9.jpeg"/></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6.png"/></Relationships>
</file>

<file path=ppt/slides/_rels/slide23.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image" Target="../media/image9.jpeg"/></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6.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7.jpe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slide" Target="slide2.xml"/><Relationship Id="rId1" Type="http://schemas.openxmlformats.org/officeDocument/2006/relationships/image" Target="../media/image11.jpe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2.png"/><Relationship Id="rId1" Type="http://schemas.openxmlformats.org/officeDocument/2006/relationships/image" Target="../media/image6.pn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5.jpeg"/><Relationship Id="rId3" Type="http://schemas.openxmlformats.org/officeDocument/2006/relationships/image" Target="../media/image13.jpeg"/><Relationship Id="rId2" Type="http://schemas.openxmlformats.org/officeDocument/2006/relationships/image" Target="../media/image10.png"/><Relationship Id="rId1" Type="http://schemas.openxmlformats.org/officeDocument/2006/relationships/slide" Target="slide3.xml"/></Relationships>
</file>

<file path=ppt/slides/_rels/slide41.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14.jpeg"/><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image" Target="../media/image9.jpe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6" Type="http://schemas.openxmlformats.org/officeDocument/2006/relationships/notesSlide" Target="../notesSlides/notesSlide2.xml"/><Relationship Id="rId5" Type="http://schemas.openxmlformats.org/officeDocument/2006/relationships/slideLayout" Target="../slideLayouts/slideLayout7.xml"/><Relationship Id="rId4" Type="http://schemas.openxmlformats.org/officeDocument/2006/relationships/image" Target="../media/image8.jpeg"/><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image" Target="../media/image4.jpeg"/></Relationships>
</file>

<file path=ppt/slides/_rels/slide7.xml.rels><?xml version="1.0" encoding="UTF-8" standalone="yes"?>
<Relationships xmlns="http://schemas.openxmlformats.org/package/2006/relationships"><Relationship Id="rId6" Type="http://schemas.openxmlformats.org/officeDocument/2006/relationships/notesSlide" Target="../notesSlides/notesSlide3.xml"/><Relationship Id="rId5" Type="http://schemas.openxmlformats.org/officeDocument/2006/relationships/slideLayout" Target="../slideLayouts/slideLayout7.xml"/><Relationship Id="rId4" Type="http://schemas.openxmlformats.org/officeDocument/2006/relationships/image" Target="../media/image8.jpeg"/><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image" Target="../media/image9.jpeg"/></Relationships>
</file>

<file path=ppt/slides/_rels/slide8.xml.rels><?xml version="1.0" encoding="UTF-8" standalone="yes"?>
<Relationships xmlns="http://schemas.openxmlformats.org/package/2006/relationships"><Relationship Id="rId6" Type="http://schemas.openxmlformats.org/officeDocument/2006/relationships/notesSlide" Target="../notesSlides/notesSlide4.xml"/><Relationship Id="rId5" Type="http://schemas.openxmlformats.org/officeDocument/2006/relationships/slideLayout" Target="../slideLayouts/slideLayout7.xml"/><Relationship Id="rId4" Type="http://schemas.openxmlformats.org/officeDocument/2006/relationships/image" Target="../media/image8.jpeg"/><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image" Target="../media/image9.jpe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tretch>
            <a:fillRect/>
          </a:stretch>
        </p:blipFill>
        <p:spPr>
          <a:xfrm>
            <a:off x="1035788" y="2784127"/>
            <a:ext cx="7150100" cy="3035300"/>
          </a:xfrm>
          <a:prstGeom prst="rect">
            <a:avLst/>
          </a:prstGeom>
        </p:spPr>
      </p:pic>
      <p:pic>
        <p:nvPicPr>
          <p:cNvPr id="4099" name="矩形 2"/>
          <p:cNvPicPr>
            <a:picLocks noChangeArrowheads="1"/>
          </p:cNvPicPr>
          <p:nvPr/>
        </p:nvPicPr>
        <p:blipFill>
          <a:blip r:embed="rId2"/>
          <a:srcRect/>
          <a:stretch>
            <a:fillRect/>
          </a:stretch>
        </p:blipFill>
        <p:spPr bwMode="auto">
          <a:xfrm>
            <a:off x="3257804" y="2793457"/>
            <a:ext cx="2706068"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00" name="Text Box 4"/>
          <p:cNvSpPr txBox="1">
            <a:spLocks noChangeArrowheads="1"/>
          </p:cNvSpPr>
          <p:nvPr/>
        </p:nvSpPr>
        <p:spPr bwMode="auto">
          <a:xfrm>
            <a:off x="2031004" y="836712"/>
            <a:ext cx="4752975" cy="18620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fontAlgn="base">
              <a:spcBef>
                <a:spcPct val="50000"/>
              </a:spcBef>
              <a:spcAft>
                <a:spcPct val="0"/>
              </a:spcAft>
              <a:buFont typeface="Arial" panose="020B0604020202020204" pitchFamily="34" charset="0"/>
              <a:buNone/>
            </a:pPr>
            <a:r>
              <a:rPr lang="zh-CN" altLang="en-US" sz="8800" b="1" dirty="0">
                <a:solidFill>
                  <a:srgbClr val="FF3300"/>
                </a:solidFill>
                <a:effectLst>
                  <a:outerShdw blurRad="38100" dist="38100" dir="2700000" algn="tl">
                    <a:srgbClr val="000000">
                      <a:alpha val="43137"/>
                    </a:srgbClr>
                  </a:outerShdw>
                </a:effectLst>
                <a:latin typeface="华文新魏" panose="02010800040101010101" pitchFamily="2" charset="-122"/>
                <a:ea typeface="华文新魏" panose="02010800040101010101" pitchFamily="2" charset="-122"/>
              </a:rPr>
              <a:t>19</a:t>
            </a:r>
            <a:r>
              <a:rPr lang="en-US" altLang="zh-CN" sz="11500" b="1" dirty="0">
                <a:solidFill>
                  <a:srgbClr val="FF3300"/>
                </a:solidFill>
                <a:effectLst>
                  <a:outerShdw blurRad="38100" dist="38100" dir="2700000" algn="tl">
                    <a:srgbClr val="000000">
                      <a:alpha val="43137"/>
                    </a:srgbClr>
                  </a:outerShdw>
                </a:effectLst>
                <a:latin typeface="华文新魏" panose="02010800040101010101" pitchFamily="2" charset="-122"/>
                <a:ea typeface="华文新魏" panose="02010800040101010101" pitchFamily="2" charset="-122"/>
              </a:rPr>
              <a:t>.</a:t>
            </a:r>
            <a:r>
              <a:rPr lang="zh-CN" altLang="en-US" sz="11500" b="1" dirty="0">
                <a:solidFill>
                  <a:srgbClr val="FF3300"/>
                </a:solidFill>
                <a:effectLst>
                  <a:outerShdw blurRad="38100" dist="38100" dir="2700000" algn="tl">
                    <a:srgbClr val="000000">
                      <a:alpha val="43137"/>
                    </a:srgbClr>
                  </a:outerShdw>
                </a:effectLst>
                <a:latin typeface="华文新魏" panose="02010800040101010101" pitchFamily="2" charset="-122"/>
                <a:ea typeface="华文新魏" panose="02010800040101010101" pitchFamily="2" charset="-122"/>
              </a:rPr>
              <a:t>船长</a:t>
            </a:r>
            <a:endParaRPr lang="zh-CN" altLang="en-US" sz="11500" b="1" dirty="0">
              <a:solidFill>
                <a:srgbClr val="FF3300"/>
              </a:solidFill>
              <a:effectLst>
                <a:outerShdw blurRad="38100" dist="38100" dir="2700000" algn="tl">
                  <a:srgbClr val="000000">
                    <a:alpha val="43137"/>
                  </a:srgbClr>
                </a:outerShdw>
              </a:effectLst>
              <a:latin typeface="华文新魏" panose="02010800040101010101" pitchFamily="2" charset="-122"/>
              <a:ea typeface="华文新魏" panose="02010800040101010101" pitchFamily="2" charset="-122"/>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4"/>
          <p:cNvSpPr>
            <a:spLocks noChangeArrowheads="1"/>
          </p:cNvSpPr>
          <p:nvPr/>
        </p:nvSpPr>
        <p:spPr bwMode="auto">
          <a:xfrm>
            <a:off x="539750" y="549275"/>
            <a:ext cx="7705725" cy="14462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fontAlgn="base">
              <a:spcBef>
                <a:spcPct val="0"/>
              </a:spcBef>
              <a:spcAft>
                <a:spcPct val="0"/>
              </a:spcAft>
              <a:buFont typeface="Arial" panose="020B0604020202020204" pitchFamily="34" charset="0"/>
              <a:buNone/>
            </a:pPr>
            <a:r>
              <a:rPr lang="zh-CN" altLang="en-US" sz="4000" b="1" dirty="0">
                <a:solidFill>
                  <a:srgbClr val="FF0000"/>
                </a:solidFill>
                <a:latin typeface="华文楷体" panose="02010600040101010101" pitchFamily="2" charset="-122"/>
                <a:ea typeface="华文楷体" panose="02010600040101010101" pitchFamily="2" charset="-122"/>
              </a:rPr>
              <a:t> </a:t>
            </a:r>
            <a:r>
              <a:rPr lang="zh-CN" altLang="en-US" sz="4400" b="1" dirty="0">
                <a:solidFill>
                  <a:srgbClr val="FF0000"/>
                </a:solidFill>
                <a:latin typeface="华文楷体" panose="02010600040101010101" pitchFamily="2" charset="-122"/>
                <a:ea typeface="华文楷体" panose="02010600040101010101" pitchFamily="2" charset="-122"/>
              </a:rPr>
              <a:t>默读课文，按提纲“遇险</a:t>
            </a:r>
            <a:r>
              <a:rPr lang="en-US" altLang="zh-CN" sz="4400" b="1" dirty="0">
                <a:solidFill>
                  <a:srgbClr val="FF0000"/>
                </a:solidFill>
                <a:latin typeface="华文楷体" panose="02010600040101010101" pitchFamily="2" charset="-122"/>
                <a:ea typeface="华文楷体" panose="02010600040101010101" pitchFamily="2" charset="-122"/>
              </a:rPr>
              <a:t>——</a:t>
            </a:r>
            <a:r>
              <a:rPr lang="zh-CN" altLang="en-US" sz="4400" b="1" dirty="0">
                <a:solidFill>
                  <a:srgbClr val="FF0000"/>
                </a:solidFill>
                <a:latin typeface="华文楷体" panose="02010600040101010101" pitchFamily="2" charset="-122"/>
                <a:ea typeface="华文楷体" panose="02010600040101010101" pitchFamily="2" charset="-122"/>
              </a:rPr>
              <a:t>自救</a:t>
            </a:r>
            <a:r>
              <a:rPr lang="en-US" altLang="zh-CN" sz="4400" b="1" dirty="0">
                <a:solidFill>
                  <a:srgbClr val="FF0000"/>
                </a:solidFill>
                <a:latin typeface="华文楷体" panose="02010600040101010101" pitchFamily="2" charset="-122"/>
                <a:ea typeface="华文楷体" panose="02010600040101010101" pitchFamily="2" charset="-122"/>
              </a:rPr>
              <a:t>——</a:t>
            </a:r>
            <a:r>
              <a:rPr lang="zh-CN" altLang="en-US" sz="4400" b="1" dirty="0">
                <a:solidFill>
                  <a:srgbClr val="FF0000"/>
                </a:solidFill>
                <a:latin typeface="华文楷体" panose="02010600040101010101" pitchFamily="2" charset="-122"/>
                <a:ea typeface="华文楷体" panose="02010600040101010101" pitchFamily="2" charset="-122"/>
              </a:rPr>
              <a:t>牺牲”给全文分段。</a:t>
            </a:r>
            <a:endParaRPr lang="zh-CN" altLang="en-US" sz="4400" dirty="0">
              <a:solidFill>
                <a:srgbClr val="FF0000"/>
              </a:solidFill>
              <a:latin typeface="华文楷体" panose="02010600040101010101" pitchFamily="2" charset="-122"/>
              <a:ea typeface="华文楷体" panose="02010600040101010101" pitchFamily="2" charset="-122"/>
            </a:endParaRPr>
          </a:p>
        </p:txBody>
      </p:sp>
      <p:sp>
        <p:nvSpPr>
          <p:cNvPr id="16387" name="Text Box 5"/>
          <p:cNvSpPr txBox="1">
            <a:spLocks noChangeArrowheads="1"/>
          </p:cNvSpPr>
          <p:nvPr/>
        </p:nvSpPr>
        <p:spPr bwMode="auto">
          <a:xfrm>
            <a:off x="1258888" y="2103438"/>
            <a:ext cx="6673850" cy="1311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fontAlgn="base">
              <a:spcBef>
                <a:spcPct val="50000"/>
              </a:spcBef>
              <a:spcAft>
                <a:spcPct val="0"/>
              </a:spcAft>
            </a:pPr>
            <a:r>
              <a:rPr lang="zh-CN" altLang="en-US" sz="4000" b="1" dirty="0">
                <a:solidFill>
                  <a:srgbClr val="000000"/>
                </a:solidFill>
              </a:rPr>
              <a:t>第一段</a:t>
            </a:r>
            <a:r>
              <a:rPr lang="en-US" altLang="zh-CN" sz="4000" b="1" dirty="0">
                <a:solidFill>
                  <a:srgbClr val="000000"/>
                </a:solidFill>
              </a:rPr>
              <a:t>(</a:t>
            </a:r>
            <a:r>
              <a:rPr lang="zh-CN" altLang="en-US" sz="4000" b="1" dirty="0">
                <a:solidFill>
                  <a:srgbClr val="000000"/>
                </a:solidFill>
              </a:rPr>
              <a:t>第</a:t>
            </a:r>
            <a:r>
              <a:rPr lang="en-US" altLang="zh-CN" sz="4000" b="1" dirty="0">
                <a:solidFill>
                  <a:srgbClr val="000000"/>
                </a:solidFill>
              </a:rPr>
              <a:t>1</a:t>
            </a:r>
            <a:r>
              <a:rPr lang="zh-CN" altLang="en-US" sz="4000" b="1" dirty="0">
                <a:solidFill>
                  <a:srgbClr val="000000"/>
                </a:solidFill>
              </a:rPr>
              <a:t>、</a:t>
            </a:r>
            <a:r>
              <a:rPr lang="en-US" altLang="zh-CN" sz="4000" b="1" dirty="0">
                <a:solidFill>
                  <a:srgbClr val="000000"/>
                </a:solidFill>
              </a:rPr>
              <a:t>2</a:t>
            </a:r>
            <a:r>
              <a:rPr lang="zh-CN" altLang="en-US" sz="4000" b="1" dirty="0">
                <a:solidFill>
                  <a:srgbClr val="000000"/>
                </a:solidFill>
              </a:rPr>
              <a:t>自然段</a:t>
            </a:r>
            <a:r>
              <a:rPr lang="en-US" altLang="zh-CN" sz="4000" b="1" dirty="0">
                <a:solidFill>
                  <a:srgbClr val="000000"/>
                </a:solidFill>
              </a:rPr>
              <a:t>)</a:t>
            </a:r>
            <a:br>
              <a:rPr lang="en-US" altLang="zh-CN" sz="4000" b="1" dirty="0">
                <a:solidFill>
                  <a:srgbClr val="000000"/>
                </a:solidFill>
              </a:rPr>
            </a:br>
            <a:endParaRPr lang="en-US" altLang="zh-CN" sz="4000" b="1" dirty="0">
              <a:solidFill>
                <a:srgbClr val="000000"/>
              </a:solidFill>
            </a:endParaRPr>
          </a:p>
        </p:txBody>
      </p:sp>
      <p:sp>
        <p:nvSpPr>
          <p:cNvPr id="16388" name="Text Box 6"/>
          <p:cNvSpPr txBox="1">
            <a:spLocks noChangeArrowheads="1"/>
          </p:cNvSpPr>
          <p:nvPr/>
        </p:nvSpPr>
        <p:spPr bwMode="auto">
          <a:xfrm>
            <a:off x="1258888" y="3246438"/>
            <a:ext cx="7051675" cy="1311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fontAlgn="base">
              <a:spcBef>
                <a:spcPct val="50000"/>
              </a:spcBef>
              <a:spcAft>
                <a:spcPct val="0"/>
              </a:spcAft>
            </a:pPr>
            <a:r>
              <a:rPr lang="zh-CN" altLang="en-US" sz="4000" b="1" dirty="0">
                <a:solidFill>
                  <a:srgbClr val="000000"/>
                </a:solidFill>
              </a:rPr>
              <a:t>第二段</a:t>
            </a:r>
            <a:r>
              <a:rPr lang="en-US" altLang="zh-CN" sz="4000" b="1" dirty="0">
                <a:solidFill>
                  <a:srgbClr val="000000"/>
                </a:solidFill>
              </a:rPr>
              <a:t>(</a:t>
            </a:r>
            <a:r>
              <a:rPr lang="zh-CN" altLang="en-US" sz="4000" b="1" dirty="0">
                <a:solidFill>
                  <a:srgbClr val="000000"/>
                </a:solidFill>
              </a:rPr>
              <a:t>第</a:t>
            </a:r>
            <a:r>
              <a:rPr lang="en-US" altLang="zh-CN" sz="4000" b="1" dirty="0">
                <a:solidFill>
                  <a:srgbClr val="000000"/>
                </a:solidFill>
              </a:rPr>
              <a:t>3—28</a:t>
            </a:r>
            <a:r>
              <a:rPr lang="zh-CN" altLang="en-US" sz="4000" b="1" dirty="0">
                <a:solidFill>
                  <a:srgbClr val="000000"/>
                </a:solidFill>
              </a:rPr>
              <a:t>自然段</a:t>
            </a:r>
            <a:r>
              <a:rPr lang="en-US" altLang="zh-CN" sz="4000" b="1" dirty="0">
                <a:solidFill>
                  <a:srgbClr val="000000"/>
                </a:solidFill>
              </a:rPr>
              <a:t>)</a:t>
            </a:r>
            <a:r>
              <a:rPr lang="en-US" altLang="zh-CN" sz="4000" b="1" dirty="0">
                <a:solidFill>
                  <a:srgbClr val="FF0000"/>
                </a:solidFill>
              </a:rPr>
              <a:t> </a:t>
            </a:r>
            <a:br>
              <a:rPr lang="en-US" altLang="zh-CN" sz="4000" b="1" dirty="0">
                <a:solidFill>
                  <a:srgbClr val="FF0000"/>
                </a:solidFill>
              </a:rPr>
            </a:br>
            <a:endParaRPr lang="en-US" altLang="zh-CN" sz="4000" b="1" dirty="0">
              <a:solidFill>
                <a:srgbClr val="FF0000"/>
              </a:solidFill>
            </a:endParaRPr>
          </a:p>
        </p:txBody>
      </p:sp>
      <p:sp>
        <p:nvSpPr>
          <p:cNvPr id="16389" name="Text Box 7"/>
          <p:cNvSpPr txBox="1">
            <a:spLocks noChangeArrowheads="1"/>
          </p:cNvSpPr>
          <p:nvPr/>
        </p:nvSpPr>
        <p:spPr bwMode="auto">
          <a:xfrm>
            <a:off x="1157288" y="4552950"/>
            <a:ext cx="7807325"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fontAlgn="base">
              <a:spcBef>
                <a:spcPct val="50000"/>
              </a:spcBef>
              <a:spcAft>
                <a:spcPct val="0"/>
              </a:spcAft>
            </a:pPr>
            <a:r>
              <a:rPr lang="zh-CN" altLang="en-US" sz="4000" b="1" dirty="0">
                <a:solidFill>
                  <a:srgbClr val="000000"/>
                </a:solidFill>
              </a:rPr>
              <a:t>第三段（第</a:t>
            </a:r>
            <a:r>
              <a:rPr lang="en-US" altLang="zh-CN" sz="4000" b="1" dirty="0">
                <a:solidFill>
                  <a:srgbClr val="000000"/>
                </a:solidFill>
              </a:rPr>
              <a:t>29——30</a:t>
            </a:r>
            <a:r>
              <a:rPr lang="zh-CN" altLang="en-US" sz="4000" b="1" dirty="0">
                <a:solidFill>
                  <a:srgbClr val="000000"/>
                </a:solidFill>
              </a:rPr>
              <a:t>自然段）</a:t>
            </a:r>
            <a:endParaRPr lang="zh-CN" altLang="en-US" sz="4000" b="1" dirty="0">
              <a:solidFill>
                <a:srgbClr val="00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6387"/>
                                        </p:tgtEl>
                                        <p:attrNameLst>
                                          <p:attrName>style.visibility</p:attrName>
                                        </p:attrNameLst>
                                      </p:cBhvr>
                                      <p:to>
                                        <p:strVal val="visible"/>
                                      </p:to>
                                    </p:set>
                                    <p:anim calcmode="lin" valueType="num">
                                      <p:cBhvr additive="base">
                                        <p:cTn id="7" dur="500" fill="hold"/>
                                        <p:tgtEl>
                                          <p:spTgt spid="16387"/>
                                        </p:tgtEl>
                                        <p:attrNameLst>
                                          <p:attrName>ppt_x</p:attrName>
                                        </p:attrNameLst>
                                      </p:cBhvr>
                                      <p:tavLst>
                                        <p:tav tm="0">
                                          <p:val>
                                            <p:strVal val="#ppt_x"/>
                                          </p:val>
                                        </p:tav>
                                        <p:tav tm="100000">
                                          <p:val>
                                            <p:strVal val="#ppt_x"/>
                                          </p:val>
                                        </p:tav>
                                      </p:tavLst>
                                    </p:anim>
                                    <p:anim calcmode="lin" valueType="num">
                                      <p:cBhvr additive="base">
                                        <p:cTn id="8" dur="500" fill="hold"/>
                                        <p:tgtEl>
                                          <p:spTgt spid="1638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6388"/>
                                        </p:tgtEl>
                                        <p:attrNameLst>
                                          <p:attrName>style.visibility</p:attrName>
                                        </p:attrNameLst>
                                      </p:cBhvr>
                                      <p:to>
                                        <p:strVal val="visible"/>
                                      </p:to>
                                    </p:set>
                                    <p:anim calcmode="lin" valueType="num">
                                      <p:cBhvr additive="base">
                                        <p:cTn id="13" dur="500" fill="hold"/>
                                        <p:tgtEl>
                                          <p:spTgt spid="16388"/>
                                        </p:tgtEl>
                                        <p:attrNameLst>
                                          <p:attrName>ppt_x</p:attrName>
                                        </p:attrNameLst>
                                      </p:cBhvr>
                                      <p:tavLst>
                                        <p:tav tm="0">
                                          <p:val>
                                            <p:strVal val="#ppt_x"/>
                                          </p:val>
                                        </p:tav>
                                        <p:tav tm="100000">
                                          <p:val>
                                            <p:strVal val="#ppt_x"/>
                                          </p:val>
                                        </p:tav>
                                      </p:tavLst>
                                    </p:anim>
                                    <p:anim calcmode="lin" valueType="num">
                                      <p:cBhvr additive="base">
                                        <p:cTn id="14" dur="500" fill="hold"/>
                                        <p:tgtEl>
                                          <p:spTgt spid="16388"/>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6389"/>
                                        </p:tgtEl>
                                        <p:attrNameLst>
                                          <p:attrName>style.visibility</p:attrName>
                                        </p:attrNameLst>
                                      </p:cBhvr>
                                      <p:to>
                                        <p:strVal val="visible"/>
                                      </p:to>
                                    </p:set>
                                    <p:anim calcmode="lin" valueType="num">
                                      <p:cBhvr additive="base">
                                        <p:cTn id="19" dur="500" fill="hold"/>
                                        <p:tgtEl>
                                          <p:spTgt spid="16389"/>
                                        </p:tgtEl>
                                        <p:attrNameLst>
                                          <p:attrName>ppt_x</p:attrName>
                                        </p:attrNameLst>
                                      </p:cBhvr>
                                      <p:tavLst>
                                        <p:tav tm="0">
                                          <p:val>
                                            <p:strVal val="#ppt_x"/>
                                          </p:val>
                                        </p:tav>
                                        <p:tav tm="100000">
                                          <p:val>
                                            <p:strVal val="#ppt_x"/>
                                          </p:val>
                                        </p:tav>
                                      </p:tavLst>
                                    </p:anim>
                                    <p:anim calcmode="lin" valueType="num">
                                      <p:cBhvr additive="base">
                                        <p:cTn id="20" dur="500" fill="hold"/>
                                        <p:tgtEl>
                                          <p:spTgt spid="1638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7" grpId="0" autoUpdateAnimBg="0"/>
      <p:bldP spid="16388" grpId="0" autoUpdateAnimBg="0"/>
      <p:bldP spid="16389" grpId="0" autoUpdateAnimBg="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ChangeArrowheads="1"/>
          </p:cNvSpPr>
          <p:nvPr/>
        </p:nvSpPr>
        <p:spPr bwMode="auto">
          <a:xfrm>
            <a:off x="152400" y="609600"/>
            <a:ext cx="8839200" cy="5943600"/>
          </a:xfrm>
          <a:prstGeom prst="rect">
            <a:avLst/>
          </a:prstGeom>
          <a:solidFill>
            <a:schemeClr val="bg1"/>
          </a:solidFill>
          <a:ln w="9525">
            <a:solidFill>
              <a:schemeClr val="tx1"/>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a:solidFill>
                <a:srgbClr val="000000"/>
              </a:solidFill>
            </a:endParaRPr>
          </a:p>
        </p:txBody>
      </p:sp>
      <p:grpSp>
        <p:nvGrpSpPr>
          <p:cNvPr id="17411" name="Group 3"/>
          <p:cNvGrpSpPr>
            <a:grpSpLocks noChangeAspect="1"/>
          </p:cNvGrpSpPr>
          <p:nvPr/>
        </p:nvGrpSpPr>
        <p:grpSpPr bwMode="auto">
          <a:xfrm>
            <a:off x="228600" y="4648200"/>
            <a:ext cx="8763000" cy="1905000"/>
            <a:chOff x="0" y="0"/>
            <a:chExt cx="5520" cy="1584"/>
          </a:xfrm>
        </p:grpSpPr>
        <p:pic>
          <p:nvPicPr>
            <p:cNvPr id="17412" name="Picture 4" descr="船长3"/>
            <p:cNvPicPr>
              <a:picLocks noChangeAspect="1" noChangeArrowheads="1"/>
            </p:cNvPicPr>
            <p:nvPr/>
          </p:nvPicPr>
          <p:blipFill>
            <a:blip r:embed="rId1" cstate="email"/>
            <a:srcRect/>
            <a:stretch>
              <a:fillRect/>
            </a:stretch>
          </p:blipFill>
          <p:spPr bwMode="auto">
            <a:xfrm>
              <a:off x="0" y="0"/>
              <a:ext cx="3360" cy="15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413" name="Picture 5" descr="船长3"/>
            <p:cNvPicPr>
              <a:picLocks noChangeAspect="1" noChangeArrowheads="1"/>
            </p:cNvPicPr>
            <p:nvPr/>
          </p:nvPicPr>
          <p:blipFill>
            <a:blip r:embed="rId2" cstate="email"/>
            <a:srcRect/>
            <a:stretch>
              <a:fillRect/>
            </a:stretch>
          </p:blipFill>
          <p:spPr bwMode="auto">
            <a:xfrm>
              <a:off x="2496" y="0"/>
              <a:ext cx="3024" cy="15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17414" name="Group 6"/>
          <p:cNvGrpSpPr>
            <a:grpSpLocks noChangeAspect="1"/>
          </p:cNvGrpSpPr>
          <p:nvPr/>
        </p:nvGrpSpPr>
        <p:grpSpPr bwMode="auto">
          <a:xfrm>
            <a:off x="152400" y="609600"/>
            <a:ext cx="8839200" cy="2260600"/>
            <a:chOff x="0" y="0"/>
            <a:chExt cx="5568" cy="1424"/>
          </a:xfrm>
        </p:grpSpPr>
        <p:pic>
          <p:nvPicPr>
            <p:cNvPr id="17415" name="Picture 7" descr="20060820183155623"/>
            <p:cNvPicPr>
              <a:picLocks noChangeAspect="1" noChangeArrowheads="1"/>
            </p:cNvPicPr>
            <p:nvPr/>
          </p:nvPicPr>
          <p:blipFill>
            <a:blip r:embed="rId3" cstate="email"/>
            <a:srcRect l="12280" t="6979" r="1755" b="6932"/>
            <a:stretch>
              <a:fillRect/>
            </a:stretch>
          </p:blipFill>
          <p:spPr bwMode="auto">
            <a:xfrm>
              <a:off x="3504" y="0"/>
              <a:ext cx="2064" cy="14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416" name="Picture 8" descr="20060820183155623"/>
            <p:cNvPicPr>
              <a:picLocks noChangeAspect="1" noChangeArrowheads="1"/>
            </p:cNvPicPr>
            <p:nvPr/>
          </p:nvPicPr>
          <p:blipFill>
            <a:blip r:embed="rId3" cstate="email"/>
            <a:srcRect l="12280" t="6979" r="69579" b="6932"/>
            <a:stretch>
              <a:fillRect/>
            </a:stretch>
          </p:blipFill>
          <p:spPr bwMode="auto">
            <a:xfrm>
              <a:off x="1728" y="0"/>
              <a:ext cx="1824" cy="13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417" name="Picture 9" descr="20060820183155623"/>
            <p:cNvPicPr>
              <a:picLocks noChangeAspect="1" noChangeArrowheads="1"/>
            </p:cNvPicPr>
            <p:nvPr/>
          </p:nvPicPr>
          <p:blipFill>
            <a:blip r:embed="rId3" cstate="email"/>
            <a:srcRect l="12280" t="6979" r="69579" b="6932"/>
            <a:stretch>
              <a:fillRect/>
            </a:stretch>
          </p:blipFill>
          <p:spPr bwMode="auto">
            <a:xfrm>
              <a:off x="0" y="0"/>
              <a:ext cx="1824" cy="13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7418" name="Text Box 10"/>
          <p:cNvSpPr txBox="1">
            <a:spLocks noChangeArrowheads="1"/>
          </p:cNvSpPr>
          <p:nvPr/>
        </p:nvSpPr>
        <p:spPr bwMode="auto">
          <a:xfrm>
            <a:off x="395288" y="981075"/>
            <a:ext cx="8001000"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50000"/>
              </a:spcBef>
              <a:spcAft>
                <a:spcPct val="0"/>
              </a:spcAft>
              <a:buFont typeface="Arial" panose="020B0604020202020204" pitchFamily="34" charset="0"/>
              <a:buNone/>
            </a:pPr>
            <a:r>
              <a:rPr lang="zh-CN" altLang="en-US" sz="3600" b="1" dirty="0">
                <a:solidFill>
                  <a:srgbClr val="000000"/>
                </a:solidFill>
                <a:ea typeface="黑体" panose="02010600030101010101" pitchFamily="49" charset="-122"/>
              </a:rPr>
              <a:t>“诺曼底”号发生海难的原因是什么？</a:t>
            </a:r>
            <a:endParaRPr lang="zh-CN" altLang="en-US" sz="3600" b="1" dirty="0">
              <a:solidFill>
                <a:srgbClr val="000000"/>
              </a:solidFill>
              <a:latin typeface="宋体" panose="02010600030101010101" pitchFamily="2" charset="-122"/>
              <a:ea typeface="黑体" panose="02010600030101010101" pitchFamily="49" charset="-122"/>
            </a:endParaRPr>
          </a:p>
        </p:txBody>
      </p:sp>
      <p:sp>
        <p:nvSpPr>
          <p:cNvPr id="17419" name="Text Box 11"/>
          <p:cNvSpPr txBox="1">
            <a:spLocks noChangeArrowheads="1"/>
          </p:cNvSpPr>
          <p:nvPr/>
        </p:nvSpPr>
        <p:spPr bwMode="auto">
          <a:xfrm>
            <a:off x="762000" y="2286000"/>
            <a:ext cx="7696200" cy="2286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50000"/>
              </a:spcBef>
              <a:spcAft>
                <a:spcPct val="0"/>
              </a:spcAft>
              <a:buFont typeface="Arial" panose="020B0604020202020204" pitchFamily="34" charset="0"/>
              <a:buNone/>
            </a:pPr>
            <a:r>
              <a:rPr lang="en-US" altLang="zh-CN" sz="3200" b="1" dirty="0">
                <a:solidFill>
                  <a:srgbClr val="FF0000"/>
                </a:solidFill>
                <a:ea typeface="黑体" panose="02010600030101010101" pitchFamily="49" charset="-122"/>
              </a:rPr>
              <a:t>1</a:t>
            </a:r>
            <a:r>
              <a:rPr lang="zh-CN" altLang="en-US" sz="3200" b="1" dirty="0">
                <a:solidFill>
                  <a:srgbClr val="FF0000"/>
                </a:solidFill>
                <a:ea typeface="黑体" panose="02010600030101010101" pitchFamily="49" charset="-122"/>
              </a:rPr>
              <a:t>、当时的气候条件是原因之一。（薄雾笼罩着大海）</a:t>
            </a:r>
            <a:endParaRPr lang="zh-CN" altLang="en-US" sz="3200" b="1" dirty="0">
              <a:solidFill>
                <a:srgbClr val="FF0000"/>
              </a:solidFill>
              <a:ea typeface="黑体" panose="02010600030101010101" pitchFamily="49" charset="-122"/>
            </a:endParaRPr>
          </a:p>
          <a:p>
            <a:pPr fontAlgn="base">
              <a:spcBef>
                <a:spcPct val="50000"/>
              </a:spcBef>
              <a:spcAft>
                <a:spcPct val="0"/>
              </a:spcAft>
              <a:buFont typeface="Arial" panose="020B0604020202020204" pitchFamily="34" charset="0"/>
              <a:buNone/>
            </a:pPr>
            <a:r>
              <a:rPr lang="en-US" altLang="zh-CN" sz="3200" b="1" dirty="0">
                <a:solidFill>
                  <a:srgbClr val="FF0000"/>
                </a:solidFill>
                <a:ea typeface="黑体" panose="02010600030101010101" pitchFamily="49" charset="-122"/>
              </a:rPr>
              <a:t>2</a:t>
            </a:r>
            <a:r>
              <a:rPr lang="zh-CN" altLang="en-US" sz="3200" b="1" dirty="0">
                <a:solidFill>
                  <a:srgbClr val="FF0000"/>
                </a:solidFill>
                <a:ea typeface="黑体" panose="02010600030101010101" pitchFamily="49" charset="-122"/>
              </a:rPr>
              <a:t>、航速较快是原因之二。（那正是全速航行的“玛丽”号）       </a:t>
            </a:r>
            <a:endParaRPr lang="zh-CN" altLang="en-US" sz="3200" b="1" dirty="0">
              <a:solidFill>
                <a:srgbClr val="FF0000"/>
              </a:solidFill>
              <a:ea typeface="黑体" panose="02010600030101010101" pitchFamily="49" charset="-122"/>
            </a:endParaRPr>
          </a:p>
        </p:txBody>
      </p:sp>
      <p:sp>
        <p:nvSpPr>
          <p:cNvPr id="17420" name="Text Box 12"/>
          <p:cNvSpPr txBox="1">
            <a:spLocks noChangeArrowheads="1"/>
          </p:cNvSpPr>
          <p:nvPr/>
        </p:nvSpPr>
        <p:spPr bwMode="auto">
          <a:xfrm>
            <a:off x="5410200" y="4953000"/>
            <a:ext cx="23622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50000"/>
              </a:spcBef>
              <a:spcAft>
                <a:spcPct val="0"/>
              </a:spcAft>
              <a:buFont typeface="Arial" panose="020B0604020202020204" pitchFamily="34" charset="0"/>
              <a:buNone/>
            </a:pPr>
            <a:endParaRPr lang="zh-CN" altLang="en-US">
              <a:solidFill>
                <a:srgbClr val="00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17419"/>
                                        </p:tgtEl>
                                        <p:attrNameLst>
                                          <p:attrName>style.visibility</p:attrName>
                                        </p:attrNameLst>
                                      </p:cBhvr>
                                      <p:to>
                                        <p:strVal val="visible"/>
                                      </p:to>
                                    </p:set>
                                    <p:anim calcmode="lin" valueType="num">
                                      <p:cBhvr>
                                        <p:cTn id="7" dur="500" fill="hold"/>
                                        <p:tgtEl>
                                          <p:spTgt spid="17419"/>
                                        </p:tgtEl>
                                        <p:attrNameLst>
                                          <p:attrName>ppt_w</p:attrName>
                                        </p:attrNameLst>
                                      </p:cBhvr>
                                      <p:tavLst>
                                        <p:tav tm="0">
                                          <p:val>
                                            <p:fltVal val="0"/>
                                          </p:val>
                                        </p:tav>
                                        <p:tav tm="100000">
                                          <p:val>
                                            <p:strVal val="#ppt_w"/>
                                          </p:val>
                                        </p:tav>
                                      </p:tavLst>
                                    </p:anim>
                                    <p:anim calcmode="lin" valueType="num">
                                      <p:cBhvr>
                                        <p:cTn id="8" dur="500" fill="hold"/>
                                        <p:tgtEl>
                                          <p:spTgt spid="17419"/>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9" grpId="0" autoUpdateAnimBg="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ChangeArrowheads="1"/>
          </p:cNvSpPr>
          <p:nvPr/>
        </p:nvSpPr>
        <p:spPr bwMode="auto">
          <a:xfrm>
            <a:off x="152400" y="609600"/>
            <a:ext cx="8839200" cy="5943600"/>
          </a:xfrm>
          <a:prstGeom prst="rect">
            <a:avLst/>
          </a:prstGeom>
          <a:solidFill>
            <a:schemeClr val="bg1"/>
          </a:solidFill>
          <a:ln w="9525">
            <a:solidFill>
              <a:schemeClr val="tx1"/>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a:solidFill>
                <a:srgbClr val="000000"/>
              </a:solidFill>
            </a:endParaRPr>
          </a:p>
        </p:txBody>
      </p:sp>
      <p:grpSp>
        <p:nvGrpSpPr>
          <p:cNvPr id="18435" name="Group 3"/>
          <p:cNvGrpSpPr>
            <a:grpSpLocks noChangeAspect="1"/>
          </p:cNvGrpSpPr>
          <p:nvPr/>
        </p:nvGrpSpPr>
        <p:grpSpPr bwMode="auto">
          <a:xfrm>
            <a:off x="228600" y="4648200"/>
            <a:ext cx="8763000" cy="1905000"/>
            <a:chOff x="0" y="0"/>
            <a:chExt cx="5520" cy="1584"/>
          </a:xfrm>
        </p:grpSpPr>
        <p:pic>
          <p:nvPicPr>
            <p:cNvPr id="18436" name="Picture 4" descr="船长3"/>
            <p:cNvPicPr>
              <a:picLocks noChangeAspect="1" noChangeArrowheads="1"/>
            </p:cNvPicPr>
            <p:nvPr/>
          </p:nvPicPr>
          <p:blipFill>
            <a:blip r:embed="rId1" cstate="email"/>
            <a:srcRect/>
            <a:stretch>
              <a:fillRect/>
            </a:stretch>
          </p:blipFill>
          <p:spPr bwMode="auto">
            <a:xfrm>
              <a:off x="0" y="0"/>
              <a:ext cx="3360" cy="15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437" name="Picture 5" descr="船长3"/>
            <p:cNvPicPr>
              <a:picLocks noChangeAspect="1" noChangeArrowheads="1"/>
            </p:cNvPicPr>
            <p:nvPr/>
          </p:nvPicPr>
          <p:blipFill>
            <a:blip r:embed="rId2" cstate="email"/>
            <a:srcRect/>
            <a:stretch>
              <a:fillRect/>
            </a:stretch>
          </p:blipFill>
          <p:spPr bwMode="auto">
            <a:xfrm>
              <a:off x="2496" y="0"/>
              <a:ext cx="3024" cy="15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18438" name="Group 6"/>
          <p:cNvGrpSpPr>
            <a:grpSpLocks noChangeAspect="1"/>
          </p:cNvGrpSpPr>
          <p:nvPr/>
        </p:nvGrpSpPr>
        <p:grpSpPr bwMode="auto">
          <a:xfrm>
            <a:off x="152400" y="609600"/>
            <a:ext cx="8839200" cy="2260600"/>
            <a:chOff x="0" y="0"/>
            <a:chExt cx="5568" cy="1424"/>
          </a:xfrm>
        </p:grpSpPr>
        <p:pic>
          <p:nvPicPr>
            <p:cNvPr id="18439" name="Picture 7" descr="20060820183155623"/>
            <p:cNvPicPr>
              <a:picLocks noChangeAspect="1" noChangeArrowheads="1"/>
            </p:cNvPicPr>
            <p:nvPr/>
          </p:nvPicPr>
          <p:blipFill>
            <a:blip r:embed="rId3" cstate="email"/>
            <a:srcRect l="12280" t="6979" r="1755" b="6932"/>
            <a:stretch>
              <a:fillRect/>
            </a:stretch>
          </p:blipFill>
          <p:spPr bwMode="auto">
            <a:xfrm>
              <a:off x="3504" y="0"/>
              <a:ext cx="2064" cy="14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440" name="Picture 8" descr="20060820183155623"/>
            <p:cNvPicPr>
              <a:picLocks noChangeAspect="1" noChangeArrowheads="1"/>
            </p:cNvPicPr>
            <p:nvPr/>
          </p:nvPicPr>
          <p:blipFill>
            <a:blip r:embed="rId3" cstate="email"/>
            <a:srcRect l="12280" t="6979" r="69579" b="6932"/>
            <a:stretch>
              <a:fillRect/>
            </a:stretch>
          </p:blipFill>
          <p:spPr bwMode="auto">
            <a:xfrm>
              <a:off x="1728" y="0"/>
              <a:ext cx="1824" cy="13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441" name="Picture 9" descr="20060820183155623"/>
            <p:cNvPicPr>
              <a:picLocks noChangeAspect="1" noChangeArrowheads="1"/>
            </p:cNvPicPr>
            <p:nvPr/>
          </p:nvPicPr>
          <p:blipFill>
            <a:blip r:embed="rId3" cstate="email"/>
            <a:srcRect l="12280" t="6979" r="69579" b="6932"/>
            <a:stretch>
              <a:fillRect/>
            </a:stretch>
          </p:blipFill>
          <p:spPr bwMode="auto">
            <a:xfrm>
              <a:off x="0" y="0"/>
              <a:ext cx="1824" cy="13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8442" name="Text Box 10"/>
          <p:cNvSpPr txBox="1">
            <a:spLocks noChangeArrowheads="1"/>
          </p:cNvSpPr>
          <p:nvPr/>
        </p:nvSpPr>
        <p:spPr bwMode="auto">
          <a:xfrm>
            <a:off x="468313" y="765175"/>
            <a:ext cx="8001000" cy="6397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50000"/>
              </a:spcBef>
              <a:spcAft>
                <a:spcPct val="0"/>
              </a:spcAft>
              <a:buFont typeface="Arial" panose="020B0604020202020204" pitchFamily="34" charset="0"/>
              <a:buNone/>
            </a:pPr>
            <a:r>
              <a:rPr lang="zh-CN" altLang="en-US" sz="3600" b="1" dirty="0">
                <a:solidFill>
                  <a:srgbClr val="000000"/>
                </a:solidFill>
                <a:latin typeface="黑体" panose="02010600030101010101" pitchFamily="49" charset="-122"/>
                <a:ea typeface="黑体" panose="02010600030101010101" pitchFamily="49" charset="-122"/>
              </a:rPr>
              <a:t>当时情形怎样</a:t>
            </a:r>
            <a:r>
              <a:rPr lang="en-US" altLang="zh-CN" sz="3600" b="1" dirty="0">
                <a:solidFill>
                  <a:srgbClr val="000000"/>
                </a:solidFill>
                <a:latin typeface="黑体" panose="02010600030101010101" pitchFamily="49" charset="-122"/>
                <a:ea typeface="黑体" panose="02010600030101010101" pitchFamily="49" charset="-122"/>
              </a:rPr>
              <a:t>? </a:t>
            </a:r>
            <a:endParaRPr lang="en-US" altLang="zh-CN" sz="3600" b="1" dirty="0">
              <a:solidFill>
                <a:srgbClr val="000000"/>
              </a:solidFill>
              <a:latin typeface="黑体" panose="02010600030101010101" pitchFamily="49" charset="-122"/>
              <a:ea typeface="黑体" panose="02010600030101010101" pitchFamily="49" charset="-122"/>
            </a:endParaRPr>
          </a:p>
        </p:txBody>
      </p:sp>
      <p:sp>
        <p:nvSpPr>
          <p:cNvPr id="18443" name="Text Box 11"/>
          <p:cNvSpPr txBox="1">
            <a:spLocks noChangeArrowheads="1"/>
          </p:cNvSpPr>
          <p:nvPr/>
        </p:nvSpPr>
        <p:spPr bwMode="auto">
          <a:xfrm>
            <a:off x="612775" y="1412875"/>
            <a:ext cx="8280400" cy="3505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50000"/>
              </a:spcBef>
              <a:spcAft>
                <a:spcPct val="0"/>
              </a:spcAft>
              <a:buFont typeface="Arial" panose="020B0604020202020204" pitchFamily="34" charset="0"/>
              <a:buNone/>
            </a:pPr>
            <a:r>
              <a:rPr lang="zh-CN" altLang="en-US" sz="2800" b="1" dirty="0">
                <a:solidFill>
                  <a:srgbClr val="000000"/>
                </a:solidFill>
              </a:rPr>
              <a:t>      </a:t>
            </a:r>
            <a:r>
              <a:rPr lang="zh-CN" altLang="en-US" sz="3200" b="1" dirty="0">
                <a:solidFill>
                  <a:srgbClr val="FF0000"/>
                </a:solidFill>
              </a:rPr>
              <a:t> </a:t>
            </a:r>
            <a:r>
              <a:rPr lang="zh-CN" altLang="en-US" sz="3200" b="1" dirty="0">
                <a:solidFill>
                  <a:srgbClr val="FF0000"/>
                </a:solidFill>
                <a:ea typeface="黑体" panose="02010600030101010101" pitchFamily="49" charset="-122"/>
              </a:rPr>
              <a:t>薄雾笼罩着大海，突然，沉沉夜雾中冒出一个阴森森的往前翘起的船头。那是正在全速前进的“玛丽”号巨轮，它直向“诺曼底”号的船身撞过来， “诺曼底”号一下被剖开了一个大口子。船发生了可怕的震荡。顷刻间，所有的人都奔到甲板上，奔跑着，呼喊着，哭泣着，海水猛烈地涌进船舱。</a:t>
            </a:r>
            <a:endParaRPr lang="zh-CN" altLang="en-US" sz="3200" b="1" dirty="0">
              <a:solidFill>
                <a:srgbClr val="FF0000"/>
              </a:solidFill>
              <a:ea typeface="黑体" panose="02010600030101010101" pitchFamily="49" charset="-122"/>
            </a:endParaRPr>
          </a:p>
        </p:txBody>
      </p:sp>
      <p:sp>
        <p:nvSpPr>
          <p:cNvPr id="18444" name="Text Box 12"/>
          <p:cNvSpPr txBox="1">
            <a:spLocks noChangeArrowheads="1"/>
          </p:cNvSpPr>
          <p:nvPr/>
        </p:nvSpPr>
        <p:spPr bwMode="auto">
          <a:xfrm>
            <a:off x="5410200" y="4953000"/>
            <a:ext cx="23622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50000"/>
              </a:spcBef>
              <a:spcAft>
                <a:spcPct val="0"/>
              </a:spcAft>
              <a:buFont typeface="Arial" panose="020B0604020202020204" pitchFamily="34" charset="0"/>
              <a:buNone/>
            </a:pPr>
            <a:endParaRPr lang="zh-CN" altLang="en-US">
              <a:solidFill>
                <a:srgbClr val="00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18443"/>
                                        </p:tgtEl>
                                        <p:attrNameLst>
                                          <p:attrName>style.visibility</p:attrName>
                                        </p:attrNameLst>
                                      </p:cBhvr>
                                      <p:to>
                                        <p:strVal val="visible"/>
                                      </p:to>
                                    </p:set>
                                    <p:anim calcmode="lin" valueType="num">
                                      <p:cBhvr>
                                        <p:cTn id="7" dur="500" fill="hold"/>
                                        <p:tgtEl>
                                          <p:spTgt spid="18443"/>
                                        </p:tgtEl>
                                        <p:attrNameLst>
                                          <p:attrName>ppt_w</p:attrName>
                                        </p:attrNameLst>
                                      </p:cBhvr>
                                      <p:tavLst>
                                        <p:tav tm="0">
                                          <p:val>
                                            <p:fltVal val="0"/>
                                          </p:val>
                                        </p:tav>
                                        <p:tav tm="100000">
                                          <p:val>
                                            <p:strVal val="#ppt_w"/>
                                          </p:val>
                                        </p:tav>
                                      </p:tavLst>
                                    </p:anim>
                                    <p:anim calcmode="lin" valueType="num">
                                      <p:cBhvr>
                                        <p:cTn id="8" dur="500" fill="hold"/>
                                        <p:tgtEl>
                                          <p:spTgt spid="18443"/>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43" grpId="0" autoUpdateAnimBg="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Rot="1" noChangeArrowheads="1"/>
          </p:cNvSpPr>
          <p:nvPr>
            <p:ph type="title"/>
          </p:nvPr>
        </p:nvSpPr>
        <p:spPr>
          <a:xfrm>
            <a:off x="467544" y="1196752"/>
            <a:ext cx="8229600" cy="1143000"/>
          </a:xfrm>
        </p:spPr>
        <p:txBody>
          <a:bodyPr/>
          <a:lstStyle/>
          <a:p>
            <a:r>
              <a:rPr lang="zh-CN" altLang="en-US" b="1" dirty="0">
                <a:latin typeface="黑体" panose="02010600030101010101" pitchFamily="49" charset="-122"/>
                <a:ea typeface="黑体" panose="02010600030101010101" pitchFamily="49" charset="-122"/>
              </a:rPr>
              <a:t>哈尔威船长在执行航海任务途中遇到什么意外？</a:t>
            </a:r>
            <a:endParaRPr lang="zh-CN" altLang="en-US" b="1" dirty="0">
              <a:latin typeface="黑体" panose="02010600030101010101" pitchFamily="49" charset="-122"/>
              <a:ea typeface="黑体" panose="02010600030101010101" pitchFamily="49" charset="-122"/>
            </a:endParaRPr>
          </a:p>
        </p:txBody>
      </p:sp>
      <p:sp>
        <p:nvSpPr>
          <p:cNvPr id="20483" name="Rectangle 3"/>
          <p:cNvSpPr>
            <a:spLocks noGrp="1" noRot="1" noChangeArrowheads="1"/>
          </p:cNvSpPr>
          <p:nvPr>
            <p:ph type="body" idx="1"/>
          </p:nvPr>
        </p:nvSpPr>
        <p:spPr>
          <a:xfrm>
            <a:off x="539552" y="2852936"/>
            <a:ext cx="8229600" cy="2880320"/>
          </a:xfrm>
        </p:spPr>
        <p:txBody>
          <a:bodyPr/>
          <a:lstStyle/>
          <a:p>
            <a:pPr>
              <a:buFontTx/>
              <a:buNone/>
            </a:pPr>
            <a:r>
              <a:rPr lang="zh-CN" altLang="en-US" sz="2800" b="1" dirty="0">
                <a:solidFill>
                  <a:srgbClr val="FF0000"/>
                </a:solidFill>
              </a:rPr>
              <a:t>    </a:t>
            </a:r>
            <a:r>
              <a:rPr lang="zh-CN" altLang="en-US" sz="5400" b="1" dirty="0">
                <a:solidFill>
                  <a:srgbClr val="FF0000"/>
                </a:solidFill>
              </a:rPr>
              <a:t>哈尔威船长在“诺曼底”号大客轮遭到“玛莉”号轮船猛烈撞击即将沉没。</a:t>
            </a:r>
            <a:endParaRPr lang="zh-CN" altLang="en-US" sz="5400" b="1"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20483">
                                            <p:txEl>
                                              <p:pRg st="0" end="0"/>
                                            </p:txEl>
                                          </p:spTgt>
                                        </p:tgtEl>
                                        <p:attrNameLst>
                                          <p:attrName>style.visibility</p:attrName>
                                        </p:attrNameLst>
                                      </p:cBhvr>
                                      <p:to>
                                        <p:strVal val="visible"/>
                                      </p:to>
                                    </p:set>
                                    <p:animEffect transition="in" filter="checkerboard(across)">
                                      <p:cBhvr>
                                        <p:cTn id="7" dur="500"/>
                                        <p:tgtEl>
                                          <p:spTgt spid="2048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3" grpId="0" autoUpdateAnimBg="0"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矩形 1"/>
          <p:cNvSpPr>
            <a:spLocks noChangeArrowheads="1"/>
          </p:cNvSpPr>
          <p:nvPr/>
        </p:nvSpPr>
        <p:spPr bwMode="auto">
          <a:xfrm>
            <a:off x="539750" y="908050"/>
            <a:ext cx="7858125" cy="1739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fontAlgn="base">
              <a:spcBef>
                <a:spcPct val="0"/>
              </a:spcBef>
              <a:spcAft>
                <a:spcPct val="0"/>
              </a:spcAft>
              <a:buFont typeface="Arial" panose="020B0604020202020204" pitchFamily="34" charset="0"/>
              <a:buNone/>
            </a:pPr>
            <a:r>
              <a:rPr lang="zh-CN" altLang="en-US" sz="3600" b="1">
                <a:solidFill>
                  <a:srgbClr val="000000"/>
                </a:solidFill>
                <a:latin typeface="黑体" panose="02010600030101010101" pitchFamily="49" charset="-122"/>
                <a:ea typeface="黑体" panose="02010600030101010101" pitchFamily="49" charset="-122"/>
              </a:rPr>
              <a:t>“被撞遇险”部分：从哪些词句看出险情的严重性？当时的场面你能用一些什么词语来形容？</a:t>
            </a:r>
            <a:endParaRPr lang="zh-CN" altLang="en-US" sz="3600" b="1">
              <a:solidFill>
                <a:srgbClr val="000000"/>
              </a:solidFill>
              <a:latin typeface="黑体" panose="02010600030101010101" pitchFamily="49" charset="-122"/>
              <a:ea typeface="黑体" panose="02010600030101010101" pitchFamily="49" charset="-122"/>
            </a:endParaRPr>
          </a:p>
        </p:txBody>
      </p:sp>
      <p:sp>
        <p:nvSpPr>
          <p:cNvPr id="21507" name="矩形 3"/>
          <p:cNvSpPr>
            <a:spLocks noChangeArrowheads="1"/>
          </p:cNvSpPr>
          <p:nvPr/>
        </p:nvSpPr>
        <p:spPr bwMode="auto">
          <a:xfrm>
            <a:off x="1042988" y="3789363"/>
            <a:ext cx="6583362" cy="823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fontAlgn="base">
              <a:spcBef>
                <a:spcPct val="0"/>
              </a:spcBef>
              <a:spcAft>
                <a:spcPct val="0"/>
              </a:spcAft>
              <a:buFont typeface="Arial" panose="020B0604020202020204" pitchFamily="34" charset="0"/>
              <a:buNone/>
            </a:pPr>
            <a:r>
              <a:rPr lang="zh-CN" altLang="en-US" sz="4800" b="1">
                <a:solidFill>
                  <a:srgbClr val="FF0000"/>
                </a:solidFill>
                <a:latin typeface="宋体" panose="02010600030101010101" pitchFamily="2" charset="-122"/>
              </a:rPr>
              <a:t>千钧一发 危在旦夕……</a:t>
            </a:r>
            <a:endParaRPr lang="zh-CN" altLang="en-US" sz="4800" b="1">
              <a:solidFill>
                <a:srgbClr val="FF0000"/>
              </a:solidFill>
              <a:latin typeface="宋体" panose="02010600030101010101" pitchFamily="2" charset="-122"/>
            </a:endParaRPr>
          </a:p>
        </p:txBody>
      </p:sp>
      <p:grpSp>
        <p:nvGrpSpPr>
          <p:cNvPr id="21508" name="Group 4"/>
          <p:cNvGrpSpPr/>
          <p:nvPr/>
        </p:nvGrpSpPr>
        <p:grpSpPr bwMode="auto">
          <a:xfrm>
            <a:off x="8010525" y="6205538"/>
            <a:ext cx="504825" cy="609600"/>
            <a:chOff x="0" y="0"/>
            <a:chExt cx="318" cy="384"/>
          </a:xfrm>
        </p:grpSpPr>
        <p:pic>
          <p:nvPicPr>
            <p:cNvPr id="21509" name="右弧形箭头 4">
              <a:hlinkClick r:id="rId1" action="ppaction://hlinksldjump"/>
            </p:cNvPr>
            <p:cNvPicPr>
              <a:picLocks noChangeArrowheads="1"/>
            </p:cNvPicPr>
            <p:nvPr/>
          </p:nvPicPr>
          <p:blipFill>
            <a:blip r:embed="rId2" cstate="email"/>
            <a:srcRect/>
            <a:stretch>
              <a:fillRect/>
            </a:stretch>
          </p:blipFill>
          <p:spPr bwMode="auto">
            <a:xfrm>
              <a:off x="0" y="0"/>
              <a:ext cx="318" cy="3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510" name="Text Box 6"/>
            <p:cNvSpPr txBox="1">
              <a:spLocks noChangeArrowheads="1"/>
            </p:cNvSpPr>
            <p:nvPr/>
          </p:nvSpPr>
          <p:spPr bwMode="auto">
            <a:xfrm>
              <a:off x="34" y="20"/>
              <a:ext cx="249" cy="3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fontAlgn="base">
                <a:spcBef>
                  <a:spcPct val="0"/>
                </a:spcBef>
                <a:spcAft>
                  <a:spcPct val="0"/>
                </a:spcAft>
              </a:pPr>
              <a:endParaRPr lang="zh-CN" altLang="en-US">
                <a:solidFill>
                  <a:srgbClr val="000000"/>
                </a:solidFill>
                <a:latin typeface="Calibri" panose="020F0502020204030204" charset="0"/>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1507"/>
                                        </p:tgtEl>
                                        <p:attrNameLst>
                                          <p:attrName>style.visibility</p:attrName>
                                        </p:attrNameLst>
                                      </p:cBhvr>
                                      <p:to>
                                        <p:strVal val="visible"/>
                                      </p:to>
                                    </p:set>
                                    <p:animEffect transition="in" filter="fade">
                                      <p:cBhvr>
                                        <p:cTn id="7" dur="1000"/>
                                        <p:tgtEl>
                                          <p:spTgt spid="21507"/>
                                        </p:tgtEl>
                                      </p:cBhvr>
                                    </p:animEffect>
                                    <p:anim calcmode="lin" valueType="num">
                                      <p:cBhvr>
                                        <p:cTn id="8" dur="1000" fill="hold"/>
                                        <p:tgtEl>
                                          <p:spTgt spid="21507"/>
                                        </p:tgtEl>
                                        <p:attrNameLst>
                                          <p:attrName>ppt_x</p:attrName>
                                        </p:attrNameLst>
                                      </p:cBhvr>
                                      <p:tavLst>
                                        <p:tav tm="0">
                                          <p:val>
                                            <p:strVal val="#ppt_x"/>
                                          </p:val>
                                        </p:tav>
                                        <p:tav tm="100000">
                                          <p:val>
                                            <p:strVal val="#ppt_x"/>
                                          </p:val>
                                        </p:tav>
                                      </p:tavLst>
                                    </p:anim>
                                    <p:anim calcmode="lin" valueType="num">
                                      <p:cBhvr>
                                        <p:cTn id="9" dur="1000" fill="hold"/>
                                        <p:tgtEl>
                                          <p:spTgt spid="2150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07" grpId="0" autoUpdateAnimBg="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ChangeArrowheads="1"/>
          </p:cNvSpPr>
          <p:nvPr/>
        </p:nvSpPr>
        <p:spPr bwMode="auto">
          <a:xfrm>
            <a:off x="152400" y="609600"/>
            <a:ext cx="8839200" cy="5943600"/>
          </a:xfrm>
          <a:prstGeom prst="rect">
            <a:avLst/>
          </a:prstGeom>
          <a:solidFill>
            <a:schemeClr val="bg1"/>
          </a:solidFill>
          <a:ln w="9525">
            <a:solidFill>
              <a:schemeClr val="tx1"/>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a:solidFill>
                <a:srgbClr val="000000"/>
              </a:solidFill>
            </a:endParaRPr>
          </a:p>
        </p:txBody>
      </p:sp>
      <p:grpSp>
        <p:nvGrpSpPr>
          <p:cNvPr id="22531" name="Group 3"/>
          <p:cNvGrpSpPr>
            <a:grpSpLocks noChangeAspect="1"/>
          </p:cNvGrpSpPr>
          <p:nvPr/>
        </p:nvGrpSpPr>
        <p:grpSpPr bwMode="auto">
          <a:xfrm>
            <a:off x="152400" y="609600"/>
            <a:ext cx="8839200" cy="2260600"/>
            <a:chOff x="0" y="0"/>
            <a:chExt cx="5568" cy="1424"/>
          </a:xfrm>
        </p:grpSpPr>
        <p:pic>
          <p:nvPicPr>
            <p:cNvPr id="22532" name="Picture 4" descr="20060820183155623"/>
            <p:cNvPicPr>
              <a:picLocks noChangeAspect="1" noChangeArrowheads="1"/>
            </p:cNvPicPr>
            <p:nvPr/>
          </p:nvPicPr>
          <p:blipFill>
            <a:blip r:embed="rId1" cstate="email"/>
            <a:srcRect l="12280" t="6979" r="1755" b="6932"/>
            <a:stretch>
              <a:fillRect/>
            </a:stretch>
          </p:blipFill>
          <p:spPr bwMode="auto">
            <a:xfrm>
              <a:off x="3504" y="0"/>
              <a:ext cx="2064" cy="14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533" name="Picture 5" descr="20060820183155623"/>
            <p:cNvPicPr>
              <a:picLocks noChangeAspect="1" noChangeArrowheads="1"/>
            </p:cNvPicPr>
            <p:nvPr/>
          </p:nvPicPr>
          <p:blipFill>
            <a:blip r:embed="rId1" cstate="email"/>
            <a:srcRect l="12280" t="6979" r="69579" b="6932"/>
            <a:stretch>
              <a:fillRect/>
            </a:stretch>
          </p:blipFill>
          <p:spPr bwMode="auto">
            <a:xfrm>
              <a:off x="1728" y="0"/>
              <a:ext cx="1824" cy="13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534" name="Picture 6" descr="20060820183155623"/>
            <p:cNvPicPr>
              <a:picLocks noChangeAspect="1" noChangeArrowheads="1"/>
            </p:cNvPicPr>
            <p:nvPr/>
          </p:nvPicPr>
          <p:blipFill>
            <a:blip r:embed="rId1" cstate="email"/>
            <a:srcRect l="12280" t="6979" r="69579" b="6932"/>
            <a:stretch>
              <a:fillRect/>
            </a:stretch>
          </p:blipFill>
          <p:spPr bwMode="auto">
            <a:xfrm>
              <a:off x="0" y="0"/>
              <a:ext cx="1824" cy="13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2535" name="Text Box 7"/>
          <p:cNvSpPr txBox="1">
            <a:spLocks noChangeArrowheads="1"/>
          </p:cNvSpPr>
          <p:nvPr/>
        </p:nvSpPr>
        <p:spPr bwMode="auto">
          <a:xfrm>
            <a:off x="762000" y="1295400"/>
            <a:ext cx="7010400" cy="12003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50000"/>
              </a:spcBef>
              <a:spcAft>
                <a:spcPct val="0"/>
              </a:spcAft>
              <a:buFont typeface="Arial" panose="020B0604020202020204" pitchFamily="34" charset="0"/>
              <a:buNone/>
            </a:pPr>
            <a:r>
              <a:rPr lang="zh-CN" altLang="en-US" sz="3200" b="1" dirty="0">
                <a:solidFill>
                  <a:srgbClr val="000066"/>
                </a:solidFill>
                <a:latin typeface="宋体" panose="02010600030101010101" pitchFamily="2" charset="-122"/>
              </a:rPr>
              <a:t>  </a:t>
            </a:r>
            <a:r>
              <a:rPr lang="zh-CN" altLang="en-US" sz="3600" b="1" dirty="0">
                <a:solidFill>
                  <a:srgbClr val="0000FF"/>
                </a:solidFill>
                <a:latin typeface="宋体" panose="02010600030101010101" pitchFamily="2" charset="-122"/>
              </a:rPr>
              <a:t>如此重大的灾难降临了，哈尔威船长是怎么做的</a:t>
            </a:r>
            <a:r>
              <a:rPr lang="en-US" altLang="zh-CN" sz="3600" b="1" dirty="0">
                <a:solidFill>
                  <a:srgbClr val="0000FF"/>
                </a:solidFill>
                <a:latin typeface="宋体" panose="02010600030101010101" pitchFamily="2" charset="-122"/>
              </a:rPr>
              <a:t>?</a:t>
            </a:r>
            <a:endParaRPr lang="en-US" altLang="zh-CN" sz="3600" b="1" dirty="0">
              <a:solidFill>
                <a:srgbClr val="0000FF"/>
              </a:solidFill>
              <a:latin typeface="宋体" panose="02010600030101010101" pitchFamily="2" charset="-122"/>
            </a:endParaRPr>
          </a:p>
        </p:txBody>
      </p:sp>
      <p:sp>
        <p:nvSpPr>
          <p:cNvPr id="22536" name="Text Box 8"/>
          <p:cNvSpPr txBox="1">
            <a:spLocks noChangeArrowheads="1"/>
          </p:cNvSpPr>
          <p:nvPr/>
        </p:nvSpPr>
        <p:spPr bwMode="auto">
          <a:xfrm>
            <a:off x="539750" y="2921000"/>
            <a:ext cx="8208963" cy="3387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50000"/>
              </a:spcBef>
              <a:spcAft>
                <a:spcPct val="0"/>
              </a:spcAft>
              <a:buFont typeface="Arial" panose="020B0604020202020204" pitchFamily="34" charset="0"/>
              <a:buNone/>
            </a:pPr>
            <a:r>
              <a:rPr lang="zh-CN" altLang="en-US" sz="2800" b="1" dirty="0">
                <a:solidFill>
                  <a:srgbClr val="000000"/>
                </a:solidFill>
              </a:rPr>
              <a:t>    </a:t>
            </a:r>
            <a:r>
              <a:rPr lang="zh-CN" altLang="en-US" sz="2800" b="1" dirty="0">
                <a:solidFill>
                  <a:srgbClr val="FF0000"/>
                </a:solidFill>
              </a:rPr>
              <a:t>   </a:t>
            </a:r>
            <a:r>
              <a:rPr lang="zh-CN" altLang="en-US" sz="3600" b="1" dirty="0">
                <a:solidFill>
                  <a:srgbClr val="FF0000"/>
                </a:solidFill>
                <a:ea typeface="黑体" panose="02010600030101010101" pitchFamily="49" charset="-122"/>
              </a:rPr>
              <a:t>哈尔威船长巍然屹立在他的船长岗位上，沉着镇定地指挥着，控制着，领导着。他把每件事和每个人都考虑到了，他仿佛不是在给人而是给灾难下达命令，一切似乎都在听从他的调遣。</a:t>
            </a:r>
            <a:br>
              <a:rPr lang="zh-CN" altLang="en-US" sz="3600" b="1" dirty="0">
                <a:solidFill>
                  <a:srgbClr val="FF0000"/>
                </a:solidFill>
                <a:ea typeface="黑体" panose="02010600030101010101" pitchFamily="49" charset="-122"/>
              </a:rPr>
            </a:br>
            <a:endParaRPr lang="zh-CN" altLang="en-US" sz="3600" b="1" dirty="0">
              <a:solidFill>
                <a:srgbClr val="FF0000"/>
              </a:solidFill>
              <a:ea typeface="黑体" panose="0201060003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22536"/>
                                        </p:tgtEl>
                                        <p:attrNameLst>
                                          <p:attrName>style.visibility</p:attrName>
                                        </p:attrNameLst>
                                      </p:cBhvr>
                                      <p:to>
                                        <p:strVal val="visible"/>
                                      </p:to>
                                    </p:set>
                                    <p:anim calcmode="lin" valueType="num">
                                      <p:cBhvr>
                                        <p:cTn id="7" dur="500" fill="hold"/>
                                        <p:tgtEl>
                                          <p:spTgt spid="22536"/>
                                        </p:tgtEl>
                                        <p:attrNameLst>
                                          <p:attrName>ppt_w</p:attrName>
                                        </p:attrNameLst>
                                      </p:cBhvr>
                                      <p:tavLst>
                                        <p:tav tm="0">
                                          <p:val>
                                            <p:fltVal val="0"/>
                                          </p:val>
                                        </p:tav>
                                        <p:tav tm="100000">
                                          <p:val>
                                            <p:strVal val="#ppt_w"/>
                                          </p:val>
                                        </p:tav>
                                      </p:tavLst>
                                    </p:anim>
                                    <p:anim calcmode="lin" valueType="num">
                                      <p:cBhvr>
                                        <p:cTn id="8" dur="500" fill="hold"/>
                                        <p:tgtEl>
                                          <p:spTgt spid="22536"/>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6" grpId="0" autoUpdateAnimBg="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ext Box 2"/>
          <p:cNvSpPr txBox="1">
            <a:spLocks noChangeArrowheads="1"/>
          </p:cNvSpPr>
          <p:nvPr/>
        </p:nvSpPr>
        <p:spPr bwMode="auto">
          <a:xfrm>
            <a:off x="684213" y="1196975"/>
            <a:ext cx="7862887" cy="420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0"/>
              </a:spcBef>
              <a:spcAft>
                <a:spcPct val="0"/>
              </a:spcAft>
              <a:buFont typeface="Arial" panose="020B0604020202020204" pitchFamily="34" charset="0"/>
              <a:buNone/>
            </a:pPr>
            <a:r>
              <a:rPr lang="zh-CN" altLang="en-US" sz="5400" b="1">
                <a:solidFill>
                  <a:srgbClr val="000000"/>
                </a:solidFill>
              </a:rPr>
              <a:t>       </a:t>
            </a:r>
            <a:r>
              <a:rPr lang="zh-CN" altLang="en-US" sz="5400" b="1">
                <a:solidFill>
                  <a:srgbClr val="0000FF"/>
                </a:solidFill>
              </a:rPr>
              <a:t>哈尔威船长指挥自救的过程中一共下达了几道命令？</a:t>
            </a:r>
            <a:endParaRPr lang="zh-CN" altLang="en-US" sz="5400" b="1">
              <a:solidFill>
                <a:srgbClr val="0000FF"/>
              </a:solidFill>
            </a:endParaRPr>
          </a:p>
          <a:p>
            <a:pPr fontAlgn="base">
              <a:spcBef>
                <a:spcPct val="0"/>
              </a:spcBef>
              <a:spcAft>
                <a:spcPct val="0"/>
              </a:spcAft>
              <a:buFont typeface="Arial" panose="020B0604020202020204" pitchFamily="34" charset="0"/>
              <a:buNone/>
            </a:pPr>
            <a:r>
              <a:rPr lang="zh-CN" altLang="en-US" sz="5400" b="1">
                <a:solidFill>
                  <a:srgbClr val="0000FF"/>
                </a:solidFill>
              </a:rPr>
              <a:t>       每次是在什么情况下发出的？</a:t>
            </a:r>
            <a:endParaRPr lang="zh-CN" altLang="en-US" sz="5400" b="1">
              <a:solidFill>
                <a:srgbClr val="0000FF"/>
              </a:solidFill>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ext Box 2"/>
          <p:cNvSpPr txBox="1">
            <a:spLocks noChangeArrowheads="1"/>
          </p:cNvSpPr>
          <p:nvPr/>
        </p:nvSpPr>
        <p:spPr bwMode="auto">
          <a:xfrm>
            <a:off x="1816100" y="1058863"/>
            <a:ext cx="1841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fontAlgn="base">
              <a:spcBef>
                <a:spcPct val="0"/>
              </a:spcBef>
              <a:spcAft>
                <a:spcPct val="0"/>
              </a:spcAft>
              <a:buFont typeface="Arial" panose="020B0604020202020204" pitchFamily="34" charset="0"/>
              <a:buNone/>
            </a:pPr>
            <a:endParaRPr lang="zh-CN" altLang="en-US">
              <a:solidFill>
                <a:srgbClr val="000000"/>
              </a:solidFill>
            </a:endParaRPr>
          </a:p>
        </p:txBody>
      </p:sp>
      <p:sp>
        <p:nvSpPr>
          <p:cNvPr id="24579" name="Text Box 3"/>
          <p:cNvSpPr txBox="1">
            <a:spLocks noChangeArrowheads="1"/>
          </p:cNvSpPr>
          <p:nvPr/>
        </p:nvSpPr>
        <p:spPr bwMode="auto">
          <a:xfrm>
            <a:off x="250825" y="260350"/>
            <a:ext cx="8497888" cy="2043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0"/>
              </a:spcBef>
              <a:spcAft>
                <a:spcPct val="0"/>
              </a:spcAft>
              <a:buFont typeface="Arial" panose="020B0604020202020204" pitchFamily="34" charset="0"/>
              <a:buNone/>
            </a:pPr>
            <a:r>
              <a:rPr lang="en-US" altLang="zh-CN" sz="3200" b="1" dirty="0">
                <a:solidFill>
                  <a:srgbClr val="0000FF"/>
                </a:solidFill>
              </a:rPr>
              <a:t>1.</a:t>
            </a:r>
            <a:r>
              <a:rPr lang="zh-CN" altLang="en-US" sz="3200" b="1" dirty="0">
                <a:solidFill>
                  <a:srgbClr val="0000FF"/>
                </a:solidFill>
              </a:rPr>
              <a:t>哈尔威船长站在指挥台上，大声吼道：“大家安静，注意听命令！把救生艇放下去。妇女先走，其他乘客跟上，船员继后。必须把六十人全都救出去！”</a:t>
            </a:r>
            <a:endParaRPr lang="zh-CN" altLang="en-US" sz="3200" b="1" dirty="0">
              <a:solidFill>
                <a:srgbClr val="0000FF"/>
              </a:solidFill>
            </a:endParaRPr>
          </a:p>
        </p:txBody>
      </p:sp>
      <p:sp>
        <p:nvSpPr>
          <p:cNvPr id="24580" name="Text Box 4"/>
          <p:cNvSpPr txBox="1">
            <a:spLocks noChangeArrowheads="1"/>
          </p:cNvSpPr>
          <p:nvPr/>
        </p:nvSpPr>
        <p:spPr bwMode="auto">
          <a:xfrm>
            <a:off x="323850" y="2349500"/>
            <a:ext cx="8640763" cy="2041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0"/>
              </a:spcBef>
              <a:spcAft>
                <a:spcPct val="0"/>
              </a:spcAft>
              <a:buFont typeface="Arial" panose="020B0604020202020204" pitchFamily="34" charset="0"/>
              <a:buNone/>
            </a:pPr>
            <a:r>
              <a:rPr lang="en-US" altLang="zh-CN" sz="3200" b="1" dirty="0">
                <a:solidFill>
                  <a:srgbClr val="0000FF"/>
                </a:solidFill>
              </a:rPr>
              <a:t>2.“</a:t>
            </a:r>
            <a:r>
              <a:rPr lang="zh-CN" altLang="en-US" sz="3200" b="1" dirty="0">
                <a:solidFill>
                  <a:srgbClr val="0000FF"/>
                </a:solidFill>
              </a:rPr>
              <a:t>让每个人都到小艇上去。奥克勒大副，你的手枪在吗？”</a:t>
            </a:r>
            <a:endParaRPr lang="zh-CN" altLang="en-US" sz="3200" b="1" dirty="0">
              <a:solidFill>
                <a:srgbClr val="0000FF"/>
              </a:solidFill>
            </a:endParaRPr>
          </a:p>
          <a:p>
            <a:pPr fontAlgn="base">
              <a:spcBef>
                <a:spcPct val="0"/>
              </a:spcBef>
              <a:spcAft>
                <a:spcPct val="0"/>
              </a:spcAft>
              <a:buFont typeface="Arial" panose="020B0604020202020204" pitchFamily="34" charset="0"/>
              <a:buNone/>
            </a:pPr>
            <a:r>
              <a:rPr lang="zh-CN" altLang="en-US" sz="3200" b="1" dirty="0">
                <a:solidFill>
                  <a:srgbClr val="0000FF"/>
                </a:solidFill>
              </a:rPr>
              <a:t>“在，船长。”</a:t>
            </a:r>
            <a:endParaRPr lang="zh-CN" altLang="en-US" sz="3200" b="1" dirty="0">
              <a:solidFill>
                <a:srgbClr val="0000FF"/>
              </a:solidFill>
            </a:endParaRPr>
          </a:p>
          <a:p>
            <a:pPr fontAlgn="base">
              <a:spcBef>
                <a:spcPct val="0"/>
              </a:spcBef>
              <a:spcAft>
                <a:spcPct val="0"/>
              </a:spcAft>
              <a:buFont typeface="Arial" panose="020B0604020202020204" pitchFamily="34" charset="0"/>
              <a:buNone/>
            </a:pPr>
            <a:r>
              <a:rPr lang="zh-CN" altLang="en-US" sz="3200" b="1" dirty="0">
                <a:solidFill>
                  <a:srgbClr val="0000FF"/>
                </a:solidFill>
              </a:rPr>
              <a:t>“哪个男人敢走在女人前面，你就开枪打死他！”</a:t>
            </a:r>
            <a:endParaRPr lang="zh-CN" altLang="en-US" sz="3200" b="1" dirty="0">
              <a:solidFill>
                <a:srgbClr val="0000FF"/>
              </a:solidFill>
            </a:endParaRPr>
          </a:p>
        </p:txBody>
      </p:sp>
      <p:sp>
        <p:nvSpPr>
          <p:cNvPr id="24581" name="Text Box 5"/>
          <p:cNvSpPr txBox="1">
            <a:spLocks noChangeArrowheads="1"/>
          </p:cNvSpPr>
          <p:nvPr/>
        </p:nvSpPr>
        <p:spPr bwMode="auto">
          <a:xfrm>
            <a:off x="611188" y="4797425"/>
            <a:ext cx="1841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fontAlgn="base">
              <a:spcBef>
                <a:spcPct val="0"/>
              </a:spcBef>
              <a:spcAft>
                <a:spcPct val="0"/>
              </a:spcAft>
              <a:buFont typeface="Arial" panose="020B0604020202020204" pitchFamily="34" charset="0"/>
              <a:buNone/>
            </a:pPr>
            <a:endParaRPr lang="zh-CN" altLang="en-US">
              <a:solidFill>
                <a:srgbClr val="000000"/>
              </a:solidFill>
            </a:endParaRPr>
          </a:p>
        </p:txBody>
      </p:sp>
      <p:sp>
        <p:nvSpPr>
          <p:cNvPr id="24582" name="Text Box 6"/>
          <p:cNvSpPr txBox="1">
            <a:spLocks noChangeArrowheads="1"/>
          </p:cNvSpPr>
          <p:nvPr/>
        </p:nvSpPr>
        <p:spPr bwMode="auto">
          <a:xfrm>
            <a:off x="539750" y="4725988"/>
            <a:ext cx="3365500" cy="579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fontAlgn="base">
              <a:spcBef>
                <a:spcPct val="0"/>
              </a:spcBef>
              <a:spcAft>
                <a:spcPct val="0"/>
              </a:spcAft>
              <a:buFont typeface="Arial" panose="020B0604020202020204" pitchFamily="34" charset="0"/>
              <a:buNone/>
            </a:pPr>
            <a:r>
              <a:rPr lang="en-US" altLang="zh-CN" sz="3200" b="1">
                <a:solidFill>
                  <a:srgbClr val="0000FF"/>
                </a:solidFill>
              </a:rPr>
              <a:t>3.“</a:t>
            </a:r>
            <a:r>
              <a:rPr lang="zh-CN" altLang="en-US" sz="3200" b="1">
                <a:solidFill>
                  <a:srgbClr val="0000FF"/>
                </a:solidFill>
              </a:rPr>
              <a:t>快救克莱芒！”</a:t>
            </a:r>
            <a:endParaRPr lang="zh-CN" altLang="en-US" sz="3200" b="1">
              <a:solidFill>
                <a:srgbClr val="0000FF"/>
              </a:solidFill>
            </a:endParaRPr>
          </a:p>
        </p:txBody>
      </p:sp>
      <p:sp>
        <p:nvSpPr>
          <p:cNvPr id="24583" name="Text Box 7"/>
          <p:cNvSpPr txBox="1">
            <a:spLocks noChangeArrowheads="1"/>
          </p:cNvSpPr>
          <p:nvPr/>
        </p:nvSpPr>
        <p:spPr bwMode="auto">
          <a:xfrm>
            <a:off x="539750" y="5589588"/>
            <a:ext cx="3365500" cy="579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fontAlgn="base">
              <a:spcBef>
                <a:spcPct val="0"/>
              </a:spcBef>
              <a:spcAft>
                <a:spcPct val="0"/>
              </a:spcAft>
              <a:buFont typeface="Arial" panose="020B0604020202020204" pitchFamily="34" charset="0"/>
              <a:buNone/>
            </a:pPr>
            <a:r>
              <a:rPr lang="en-US" altLang="zh-CN" sz="3200" b="1">
                <a:solidFill>
                  <a:srgbClr val="0000FF"/>
                </a:solidFill>
              </a:rPr>
              <a:t>4.“</a:t>
            </a:r>
            <a:r>
              <a:rPr lang="zh-CN" altLang="en-US" sz="3200" b="1">
                <a:solidFill>
                  <a:srgbClr val="0000FF"/>
                </a:solidFill>
              </a:rPr>
              <a:t>动作再快些！”</a:t>
            </a:r>
            <a:endParaRPr lang="zh-CN" altLang="en-US" sz="3200" b="1">
              <a:solidFill>
                <a:srgbClr val="0000FF"/>
              </a:solidFill>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矩形 1"/>
          <p:cNvSpPr>
            <a:spLocks noChangeArrowheads="1"/>
          </p:cNvSpPr>
          <p:nvPr/>
        </p:nvSpPr>
        <p:spPr bwMode="auto">
          <a:xfrm>
            <a:off x="179388" y="549275"/>
            <a:ext cx="8785225" cy="1920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indent="355600" fontAlgn="base">
              <a:spcBef>
                <a:spcPct val="0"/>
              </a:spcBef>
              <a:spcAft>
                <a:spcPct val="0"/>
              </a:spcAft>
              <a:buFont typeface="Arial" panose="020B0604020202020204" pitchFamily="34" charset="0"/>
              <a:buNone/>
            </a:pPr>
            <a:r>
              <a:rPr lang="zh-CN" altLang="en-US" sz="4000" b="1" dirty="0">
                <a:solidFill>
                  <a:srgbClr val="FF0000"/>
                </a:solidFill>
                <a:latin typeface="Times New Roman" panose="02020603050405020304" pitchFamily="18" charset="0"/>
                <a:ea typeface="楷体" panose="02010609060101010101" pitchFamily="49" charset="-122"/>
              </a:rPr>
              <a:t>“指挥援救”部分</a:t>
            </a:r>
            <a:r>
              <a:rPr lang="zh-CN" altLang="en-US" sz="4000" b="1" dirty="0">
                <a:solidFill>
                  <a:srgbClr val="000000"/>
                </a:solidFill>
                <a:latin typeface="Times New Roman" panose="02020603050405020304" pitchFamily="18" charset="0"/>
                <a:ea typeface="楷体" panose="02010609060101010101" pitchFamily="49" charset="-122"/>
              </a:rPr>
              <a:t>：</a:t>
            </a:r>
            <a:endParaRPr lang="zh-CN" altLang="en-US" sz="4000" b="1" dirty="0">
              <a:solidFill>
                <a:srgbClr val="000000"/>
              </a:solidFill>
              <a:latin typeface="Times New Roman" panose="02020603050405020304" pitchFamily="18" charset="0"/>
              <a:ea typeface="楷体" panose="02010609060101010101" pitchFamily="49" charset="-122"/>
            </a:endParaRPr>
          </a:p>
          <a:p>
            <a:pPr indent="355600" fontAlgn="base">
              <a:spcBef>
                <a:spcPct val="0"/>
              </a:spcBef>
              <a:spcAft>
                <a:spcPct val="0"/>
              </a:spcAft>
              <a:buFont typeface="Arial" panose="020B0604020202020204" pitchFamily="34" charset="0"/>
              <a:buNone/>
            </a:pPr>
            <a:r>
              <a:rPr lang="zh-CN" altLang="en-US" sz="4000" b="1" dirty="0">
                <a:solidFill>
                  <a:srgbClr val="000000"/>
                </a:solidFill>
                <a:latin typeface="Times New Roman" panose="02020603050405020304" pitchFamily="18" charset="0"/>
                <a:ea typeface="楷体" panose="02010609060101010101" pitchFamily="49" charset="-122"/>
              </a:rPr>
              <a:t>哈尔威船长做了</a:t>
            </a:r>
            <a:r>
              <a:rPr lang="zh-CN" altLang="en-US" sz="4000" b="1" dirty="0">
                <a:solidFill>
                  <a:srgbClr val="FF0000"/>
                </a:solidFill>
                <a:latin typeface="Times New Roman" panose="02020603050405020304" pitchFamily="18" charset="0"/>
                <a:ea typeface="楷体" panose="02010609060101010101" pitchFamily="49" charset="-122"/>
              </a:rPr>
              <a:t>哪些事</a:t>
            </a:r>
            <a:r>
              <a:rPr lang="zh-CN" altLang="en-US" sz="4000" b="1" dirty="0">
                <a:solidFill>
                  <a:srgbClr val="000000"/>
                </a:solidFill>
                <a:latin typeface="Times New Roman" panose="02020603050405020304" pitchFamily="18" charset="0"/>
                <a:ea typeface="楷体" panose="02010609060101010101" pitchFamily="49" charset="-122"/>
              </a:rPr>
              <a:t>？文中的哪些词句向你传递了这些信息，请圈出来。</a:t>
            </a:r>
            <a:endParaRPr lang="zh-CN" altLang="en-US" sz="4000" dirty="0">
              <a:solidFill>
                <a:srgbClr val="000000"/>
              </a:solidFill>
              <a:latin typeface="Times New Roman" panose="02020603050405020304" pitchFamily="18" charset="0"/>
              <a:ea typeface="楷体" panose="02010609060101010101" pitchFamily="49" charset="-122"/>
            </a:endParaRPr>
          </a:p>
        </p:txBody>
      </p:sp>
      <p:sp>
        <p:nvSpPr>
          <p:cNvPr id="25603" name="矩形 3"/>
          <p:cNvSpPr>
            <a:spLocks noChangeArrowheads="1"/>
          </p:cNvSpPr>
          <p:nvPr/>
        </p:nvSpPr>
        <p:spPr bwMode="auto">
          <a:xfrm>
            <a:off x="323850" y="2997200"/>
            <a:ext cx="7561263" cy="2530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fontAlgn="base">
              <a:spcBef>
                <a:spcPct val="0"/>
              </a:spcBef>
              <a:spcAft>
                <a:spcPct val="0"/>
              </a:spcAft>
              <a:buFont typeface="Arial" panose="020B0604020202020204" pitchFamily="34" charset="0"/>
              <a:buNone/>
            </a:pPr>
            <a:r>
              <a:rPr lang="zh-CN" altLang="en-US" sz="4000" b="1" dirty="0">
                <a:solidFill>
                  <a:srgbClr val="FF0000"/>
                </a:solidFill>
                <a:ea typeface="楷体" panose="02010609060101010101" pitchFamily="49" charset="-122"/>
              </a:rPr>
              <a:t>哈尔威船长做的事：</a:t>
            </a:r>
            <a:endParaRPr lang="zh-CN" altLang="en-US" sz="4000" b="1" dirty="0">
              <a:solidFill>
                <a:srgbClr val="FF0000"/>
              </a:solidFill>
              <a:ea typeface="楷体" panose="02010609060101010101" pitchFamily="49" charset="-122"/>
            </a:endParaRPr>
          </a:p>
          <a:p>
            <a:pPr fontAlgn="base">
              <a:spcBef>
                <a:spcPct val="0"/>
              </a:spcBef>
              <a:spcAft>
                <a:spcPct val="0"/>
              </a:spcAft>
              <a:buFont typeface="Arial" panose="020B0604020202020204" pitchFamily="34" charset="0"/>
              <a:buNone/>
            </a:pPr>
            <a:r>
              <a:rPr lang="zh-CN" altLang="en-US" sz="4000" b="1" dirty="0">
                <a:solidFill>
                  <a:srgbClr val="FF0000"/>
                </a:solidFill>
                <a:ea typeface="楷体" panose="02010609060101010101" pitchFamily="49" charset="-122"/>
              </a:rPr>
              <a:t>命令放艇，布置有序；</a:t>
            </a:r>
            <a:endParaRPr lang="zh-CN" altLang="en-US" sz="4000" b="1" dirty="0">
              <a:solidFill>
                <a:srgbClr val="FF0000"/>
              </a:solidFill>
              <a:ea typeface="楷体" panose="02010609060101010101" pitchFamily="49" charset="-122"/>
            </a:endParaRPr>
          </a:p>
          <a:p>
            <a:pPr fontAlgn="base">
              <a:spcBef>
                <a:spcPct val="0"/>
              </a:spcBef>
              <a:spcAft>
                <a:spcPct val="0"/>
              </a:spcAft>
              <a:buFont typeface="Arial" panose="020B0604020202020204" pitchFamily="34" charset="0"/>
              <a:buNone/>
            </a:pPr>
            <a:r>
              <a:rPr lang="zh-CN" altLang="en-US" sz="4000" b="1" dirty="0">
                <a:solidFill>
                  <a:srgbClr val="FF0000"/>
                </a:solidFill>
                <a:ea typeface="楷体" panose="02010609060101010101" pitchFamily="49" charset="-122"/>
              </a:rPr>
              <a:t>了解船况，明确时间；</a:t>
            </a:r>
            <a:endParaRPr lang="zh-CN" altLang="en-US" sz="4000" b="1" dirty="0">
              <a:solidFill>
                <a:srgbClr val="FF0000"/>
              </a:solidFill>
              <a:ea typeface="楷体" panose="02010609060101010101" pitchFamily="49" charset="-122"/>
            </a:endParaRPr>
          </a:p>
          <a:p>
            <a:pPr fontAlgn="base">
              <a:spcBef>
                <a:spcPct val="0"/>
              </a:spcBef>
              <a:spcAft>
                <a:spcPct val="0"/>
              </a:spcAft>
              <a:buFont typeface="Arial" panose="020B0604020202020204" pitchFamily="34" charset="0"/>
              <a:buNone/>
            </a:pPr>
            <a:r>
              <a:rPr lang="zh-CN" altLang="en-US" sz="4000" b="1" dirty="0">
                <a:solidFill>
                  <a:srgbClr val="FF0000"/>
                </a:solidFill>
                <a:ea typeface="楷体" panose="02010609060101010101" pitchFamily="49" charset="-122"/>
              </a:rPr>
              <a:t>救援有序，安全撤离。</a:t>
            </a:r>
            <a:endParaRPr lang="zh-CN" altLang="en-US" sz="4000"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5603"/>
                                        </p:tgtEl>
                                        <p:attrNameLst>
                                          <p:attrName>style.visibility</p:attrName>
                                        </p:attrNameLst>
                                      </p:cBhvr>
                                      <p:to>
                                        <p:strVal val="visible"/>
                                      </p:to>
                                    </p:set>
                                    <p:animEffect transition="in" filter="fade">
                                      <p:cBhvr>
                                        <p:cTn id="7" dur="1000"/>
                                        <p:tgtEl>
                                          <p:spTgt spid="25603"/>
                                        </p:tgtEl>
                                      </p:cBhvr>
                                    </p:animEffect>
                                    <p:anim calcmode="lin" valueType="num">
                                      <p:cBhvr>
                                        <p:cTn id="8" dur="1000" fill="hold"/>
                                        <p:tgtEl>
                                          <p:spTgt spid="25603"/>
                                        </p:tgtEl>
                                        <p:attrNameLst>
                                          <p:attrName>ppt_x</p:attrName>
                                        </p:attrNameLst>
                                      </p:cBhvr>
                                      <p:tavLst>
                                        <p:tav tm="0">
                                          <p:val>
                                            <p:strVal val="#ppt_x"/>
                                          </p:val>
                                        </p:tav>
                                        <p:tav tm="100000">
                                          <p:val>
                                            <p:strVal val="#ppt_x"/>
                                          </p:val>
                                        </p:tav>
                                      </p:tavLst>
                                    </p:anim>
                                    <p:anim calcmode="lin" valueType="num">
                                      <p:cBhvr>
                                        <p:cTn id="9" dur="1000" fill="hold"/>
                                        <p:tgtEl>
                                          <p:spTgt spid="2560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nodeType="clickEffect">
                                  <p:stCondLst>
                                    <p:cond delay="0"/>
                                  </p:stCondLst>
                                  <p:childTnLst>
                                    <p:set>
                                      <p:cBhvr>
                                        <p:cTn id="13" dur="1" fill="hold">
                                          <p:stCondLst>
                                            <p:cond delay="0"/>
                                          </p:stCondLst>
                                        </p:cTn>
                                        <p:tgtEl>
                                          <p:spTgt spid="25603">
                                            <p:txEl>
                                              <p:pRg st="1" end="1"/>
                                            </p:txEl>
                                          </p:spTgt>
                                        </p:tgtEl>
                                        <p:attrNameLst>
                                          <p:attrName>style.visibility</p:attrName>
                                        </p:attrNameLst>
                                      </p:cBhvr>
                                      <p:to>
                                        <p:strVal val="visible"/>
                                      </p:to>
                                    </p:set>
                                    <p:anim calcmode="lin" valueType="num">
                                      <p:cBhvr additive="base">
                                        <p:cTn id="14" dur="500" fill="hold"/>
                                        <p:tgtEl>
                                          <p:spTgt spid="25603">
                                            <p:txEl>
                                              <p:pRg st="1" end="1"/>
                                            </p:txEl>
                                          </p:spTgt>
                                        </p:tgtEl>
                                        <p:attrNameLst>
                                          <p:attrName>ppt_x</p:attrName>
                                        </p:attrNameLst>
                                      </p:cBhvr>
                                      <p:tavLst>
                                        <p:tav tm="0">
                                          <p:val>
                                            <p:strVal val="#ppt_x"/>
                                          </p:val>
                                        </p:tav>
                                        <p:tav tm="100000">
                                          <p:val>
                                            <p:strVal val="#ppt_x"/>
                                          </p:val>
                                        </p:tav>
                                      </p:tavLst>
                                    </p:anim>
                                    <p:anim calcmode="lin" valueType="num">
                                      <p:cBhvr additive="base">
                                        <p:cTn id="15" dur="500" fill="hold"/>
                                        <p:tgtEl>
                                          <p:spTgt spid="2560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2" presetClass="entr" presetSubtype="4" fill="hold" nodeType="clickEffect">
                                  <p:stCondLst>
                                    <p:cond delay="0"/>
                                  </p:stCondLst>
                                  <p:childTnLst>
                                    <p:set>
                                      <p:cBhvr>
                                        <p:cTn id="19" dur="1" fill="hold">
                                          <p:stCondLst>
                                            <p:cond delay="0"/>
                                          </p:stCondLst>
                                        </p:cTn>
                                        <p:tgtEl>
                                          <p:spTgt spid="25603">
                                            <p:txEl>
                                              <p:pRg st="2" end="2"/>
                                            </p:txEl>
                                          </p:spTgt>
                                        </p:tgtEl>
                                        <p:attrNameLst>
                                          <p:attrName>style.visibility</p:attrName>
                                        </p:attrNameLst>
                                      </p:cBhvr>
                                      <p:to>
                                        <p:strVal val="visible"/>
                                      </p:to>
                                    </p:set>
                                    <p:anim calcmode="lin" valueType="num">
                                      <p:cBhvr additive="base">
                                        <p:cTn id="20" dur="500" fill="hold"/>
                                        <p:tgtEl>
                                          <p:spTgt spid="25603">
                                            <p:txEl>
                                              <p:pRg st="2" end="2"/>
                                            </p:txEl>
                                          </p:spTgt>
                                        </p:tgtEl>
                                        <p:attrNameLst>
                                          <p:attrName>ppt_x</p:attrName>
                                        </p:attrNameLst>
                                      </p:cBhvr>
                                      <p:tavLst>
                                        <p:tav tm="0">
                                          <p:val>
                                            <p:strVal val="#ppt_x"/>
                                          </p:val>
                                        </p:tav>
                                        <p:tav tm="100000">
                                          <p:val>
                                            <p:strVal val="#ppt_x"/>
                                          </p:val>
                                        </p:tav>
                                      </p:tavLst>
                                    </p:anim>
                                    <p:anim calcmode="lin" valueType="num">
                                      <p:cBhvr additive="base">
                                        <p:cTn id="21" dur="500" fill="hold"/>
                                        <p:tgtEl>
                                          <p:spTgt spid="2560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2" presetClass="entr" presetSubtype="4" fill="hold" nodeType="clickEffect">
                                  <p:stCondLst>
                                    <p:cond delay="0"/>
                                  </p:stCondLst>
                                  <p:childTnLst>
                                    <p:set>
                                      <p:cBhvr>
                                        <p:cTn id="25" dur="1" fill="hold">
                                          <p:stCondLst>
                                            <p:cond delay="0"/>
                                          </p:stCondLst>
                                        </p:cTn>
                                        <p:tgtEl>
                                          <p:spTgt spid="25603">
                                            <p:txEl>
                                              <p:pRg st="3" end="3"/>
                                            </p:txEl>
                                          </p:spTgt>
                                        </p:tgtEl>
                                        <p:attrNameLst>
                                          <p:attrName>style.visibility</p:attrName>
                                        </p:attrNameLst>
                                      </p:cBhvr>
                                      <p:to>
                                        <p:strVal val="visible"/>
                                      </p:to>
                                    </p:set>
                                    <p:anim calcmode="lin" valueType="num">
                                      <p:cBhvr additive="base">
                                        <p:cTn id="26" dur="500" fill="hold"/>
                                        <p:tgtEl>
                                          <p:spTgt spid="25603">
                                            <p:txEl>
                                              <p:pRg st="3" end="3"/>
                                            </p:txEl>
                                          </p:spTgt>
                                        </p:tgtEl>
                                        <p:attrNameLst>
                                          <p:attrName>ppt_x</p:attrName>
                                        </p:attrNameLst>
                                      </p:cBhvr>
                                      <p:tavLst>
                                        <p:tav tm="0">
                                          <p:val>
                                            <p:strVal val="#ppt_x"/>
                                          </p:val>
                                        </p:tav>
                                        <p:tav tm="100000">
                                          <p:val>
                                            <p:strVal val="#ppt_x"/>
                                          </p:val>
                                        </p:tav>
                                      </p:tavLst>
                                    </p:anim>
                                    <p:anim calcmode="lin" valueType="num">
                                      <p:cBhvr additive="base">
                                        <p:cTn id="27" dur="500" fill="hold"/>
                                        <p:tgtEl>
                                          <p:spTgt spid="2560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03" grpId="0" autoUpdateAnimBg="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矩形 1"/>
          <p:cNvSpPr>
            <a:spLocks noChangeArrowheads="1"/>
          </p:cNvSpPr>
          <p:nvPr/>
        </p:nvSpPr>
        <p:spPr bwMode="auto">
          <a:xfrm>
            <a:off x="941466" y="1988840"/>
            <a:ext cx="7386638" cy="36625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342900" indent="-342900" fontAlgn="base">
              <a:spcBef>
                <a:spcPct val="20000"/>
              </a:spcBef>
              <a:spcAft>
                <a:spcPct val="0"/>
              </a:spcAft>
              <a:buClr>
                <a:srgbClr val="006666"/>
              </a:buClr>
              <a:buSzPct val="70000"/>
              <a:buFont typeface="Arial" panose="020B0604020202020204" pitchFamily="34" charset="0"/>
              <a:buNone/>
            </a:pPr>
            <a:r>
              <a:rPr lang="en-US" altLang="zh-CN" sz="4000" b="1" dirty="0">
                <a:solidFill>
                  <a:srgbClr val="FF0000"/>
                </a:solidFill>
                <a:latin typeface="Verdana" panose="020B0604030504040204" pitchFamily="34" charset="0"/>
              </a:rPr>
              <a:t>1.</a:t>
            </a:r>
            <a:r>
              <a:rPr lang="zh-CN" altLang="en-US" sz="4000" b="1" dirty="0">
                <a:solidFill>
                  <a:srgbClr val="FF0000"/>
                </a:solidFill>
                <a:latin typeface="Verdana" panose="020B0604030504040204" pitchFamily="34" charset="0"/>
              </a:rPr>
              <a:t>消除惊恐</a:t>
            </a:r>
            <a:r>
              <a:rPr lang="en-US" altLang="zh-CN" sz="4000" b="1" dirty="0">
                <a:solidFill>
                  <a:srgbClr val="FF0000"/>
                </a:solidFill>
                <a:latin typeface="Verdana" panose="020B0604030504040204" pitchFamily="34" charset="0"/>
              </a:rPr>
              <a:t>,</a:t>
            </a:r>
            <a:r>
              <a:rPr lang="zh-CN" altLang="en-US" sz="4000" b="1" dirty="0">
                <a:solidFill>
                  <a:srgbClr val="FF0000"/>
                </a:solidFill>
                <a:latin typeface="Verdana" panose="020B0604030504040204" pitchFamily="34" charset="0"/>
              </a:rPr>
              <a:t>必须救出</a:t>
            </a:r>
            <a:r>
              <a:rPr lang="en-US" altLang="zh-CN" sz="4000" b="1" dirty="0">
                <a:solidFill>
                  <a:srgbClr val="FF0000"/>
                </a:solidFill>
                <a:latin typeface="Verdana" panose="020B0604030504040204" pitchFamily="34" charset="0"/>
              </a:rPr>
              <a:t>60</a:t>
            </a:r>
            <a:r>
              <a:rPr lang="zh-CN" altLang="en-US" sz="4000" b="1" dirty="0">
                <a:solidFill>
                  <a:srgbClr val="FF0000"/>
                </a:solidFill>
                <a:latin typeface="Verdana" panose="020B0604030504040204" pitchFamily="34" charset="0"/>
              </a:rPr>
              <a:t>人</a:t>
            </a:r>
            <a:endParaRPr lang="zh-CN" altLang="en-US" sz="4000" b="1" dirty="0">
              <a:solidFill>
                <a:srgbClr val="FF0000"/>
              </a:solidFill>
              <a:latin typeface="Verdana" panose="020B0604030504040204" pitchFamily="34" charset="0"/>
            </a:endParaRPr>
          </a:p>
          <a:p>
            <a:pPr marL="342900" indent="-342900" fontAlgn="base">
              <a:spcBef>
                <a:spcPct val="20000"/>
              </a:spcBef>
              <a:spcAft>
                <a:spcPct val="0"/>
              </a:spcAft>
              <a:buClr>
                <a:srgbClr val="006666"/>
              </a:buClr>
              <a:buSzPct val="70000"/>
              <a:buFont typeface="Arial" panose="020B0604020202020204" pitchFamily="34" charset="0"/>
              <a:buNone/>
            </a:pPr>
            <a:r>
              <a:rPr lang="en-US" altLang="zh-CN" sz="4000" b="1" dirty="0">
                <a:solidFill>
                  <a:srgbClr val="FF0000"/>
                </a:solidFill>
                <a:latin typeface="Verdana" panose="020B0604030504040204" pitchFamily="34" charset="0"/>
              </a:rPr>
              <a:t>2.</a:t>
            </a:r>
            <a:r>
              <a:rPr lang="zh-CN" altLang="en-US" sz="4000" b="1" dirty="0">
                <a:solidFill>
                  <a:srgbClr val="FF0000"/>
                </a:solidFill>
                <a:latin typeface="Verdana" panose="020B0604030504040204" pitchFamily="34" charset="0"/>
              </a:rPr>
              <a:t>了解情况</a:t>
            </a:r>
            <a:r>
              <a:rPr lang="en-US" altLang="zh-CN" sz="4000" b="1" dirty="0">
                <a:solidFill>
                  <a:srgbClr val="FF0000"/>
                </a:solidFill>
                <a:latin typeface="Verdana" panose="020B0604030504040204" pitchFamily="34" charset="0"/>
              </a:rPr>
              <a:t>,</a:t>
            </a:r>
            <a:r>
              <a:rPr lang="zh-CN" altLang="en-US" sz="4000" b="1" dirty="0">
                <a:solidFill>
                  <a:srgbClr val="FF0000"/>
                </a:solidFill>
                <a:latin typeface="Verdana" panose="020B0604030504040204" pitchFamily="34" charset="0"/>
              </a:rPr>
              <a:t>防止险情发生</a:t>
            </a:r>
            <a:endParaRPr lang="zh-CN" altLang="en-US" sz="4000" b="1" dirty="0">
              <a:solidFill>
                <a:srgbClr val="FF0000"/>
              </a:solidFill>
              <a:latin typeface="Verdana" panose="020B0604030504040204" pitchFamily="34" charset="0"/>
            </a:endParaRPr>
          </a:p>
          <a:p>
            <a:pPr marL="342900" indent="-342900" fontAlgn="base">
              <a:spcBef>
                <a:spcPct val="20000"/>
              </a:spcBef>
              <a:spcAft>
                <a:spcPct val="0"/>
              </a:spcAft>
              <a:buClr>
                <a:srgbClr val="006666"/>
              </a:buClr>
              <a:buSzPct val="70000"/>
              <a:buFont typeface="Arial" panose="020B0604020202020204" pitchFamily="34" charset="0"/>
              <a:buNone/>
            </a:pPr>
            <a:r>
              <a:rPr lang="en-US" altLang="zh-CN" sz="4000" b="1" dirty="0">
                <a:solidFill>
                  <a:srgbClr val="FF0000"/>
                </a:solidFill>
                <a:latin typeface="Verdana" panose="020B0604030504040204" pitchFamily="34" charset="0"/>
              </a:rPr>
              <a:t>3.</a:t>
            </a:r>
            <a:r>
              <a:rPr lang="zh-CN" altLang="en-US" sz="4000" b="1" dirty="0">
                <a:solidFill>
                  <a:srgbClr val="FF0000"/>
                </a:solidFill>
                <a:latin typeface="Verdana" panose="020B0604030504040204" pitchFamily="34" charset="0"/>
              </a:rPr>
              <a:t>严明纪律</a:t>
            </a:r>
            <a:r>
              <a:rPr lang="en-US" altLang="zh-CN" sz="4000" b="1" dirty="0">
                <a:solidFill>
                  <a:srgbClr val="FF0000"/>
                </a:solidFill>
                <a:latin typeface="Verdana" panose="020B0604030504040204" pitchFamily="34" charset="0"/>
              </a:rPr>
              <a:t>,</a:t>
            </a:r>
            <a:r>
              <a:rPr lang="zh-CN" altLang="en-US" sz="4000" b="1" dirty="0">
                <a:solidFill>
                  <a:srgbClr val="FF0000"/>
                </a:solidFill>
                <a:latin typeface="Verdana" panose="020B0604030504040204" pitchFamily="34" charset="0"/>
              </a:rPr>
              <a:t>先救弱势群体</a:t>
            </a:r>
            <a:endParaRPr lang="zh-CN" altLang="en-US" sz="4000" b="1" dirty="0">
              <a:solidFill>
                <a:srgbClr val="FF0000"/>
              </a:solidFill>
              <a:latin typeface="Verdana" panose="020B0604030504040204" pitchFamily="34" charset="0"/>
            </a:endParaRPr>
          </a:p>
          <a:p>
            <a:pPr marL="342900" indent="-342900" fontAlgn="base">
              <a:spcBef>
                <a:spcPct val="20000"/>
              </a:spcBef>
              <a:spcAft>
                <a:spcPct val="0"/>
              </a:spcAft>
              <a:buClr>
                <a:srgbClr val="006666"/>
              </a:buClr>
              <a:buSzPct val="70000"/>
              <a:buFont typeface="Arial" panose="020B0604020202020204" pitchFamily="34" charset="0"/>
              <a:buNone/>
            </a:pPr>
            <a:r>
              <a:rPr lang="en-US" altLang="zh-CN" sz="4000" b="1" dirty="0">
                <a:solidFill>
                  <a:srgbClr val="FF0000"/>
                </a:solidFill>
                <a:latin typeface="Verdana" panose="020B0604030504040204" pitchFamily="34" charset="0"/>
              </a:rPr>
              <a:t>4.</a:t>
            </a:r>
            <a:r>
              <a:rPr lang="zh-CN" altLang="en-US" sz="4000" b="1" dirty="0">
                <a:solidFill>
                  <a:srgbClr val="FF0000"/>
                </a:solidFill>
                <a:latin typeface="Verdana" panose="020B0604030504040204" pitchFamily="34" charset="0"/>
              </a:rPr>
              <a:t>指示快干</a:t>
            </a:r>
            <a:r>
              <a:rPr lang="en-US" altLang="zh-CN" sz="4000" b="1" dirty="0">
                <a:solidFill>
                  <a:srgbClr val="FF0000"/>
                </a:solidFill>
                <a:latin typeface="Verdana" panose="020B0604030504040204" pitchFamily="34" charset="0"/>
              </a:rPr>
              <a:t>,</a:t>
            </a:r>
            <a:r>
              <a:rPr lang="zh-CN" altLang="en-US" sz="4000" b="1" dirty="0">
                <a:solidFill>
                  <a:srgbClr val="FF0000"/>
                </a:solidFill>
                <a:latin typeface="Verdana" panose="020B0604030504040204" pitchFamily="34" charset="0"/>
              </a:rPr>
              <a:t>确保全部获救</a:t>
            </a:r>
            <a:endParaRPr lang="zh-CN" altLang="en-US" sz="4000" b="1" dirty="0">
              <a:solidFill>
                <a:srgbClr val="FF0000"/>
              </a:solidFill>
              <a:latin typeface="Verdana" panose="020B0604030504040204" pitchFamily="34" charset="0"/>
            </a:endParaRPr>
          </a:p>
          <a:p>
            <a:pPr marL="342900" indent="-342900" fontAlgn="base">
              <a:spcBef>
                <a:spcPct val="20000"/>
              </a:spcBef>
              <a:spcAft>
                <a:spcPct val="0"/>
              </a:spcAft>
              <a:buClr>
                <a:srgbClr val="006666"/>
              </a:buClr>
              <a:buSzPct val="70000"/>
              <a:buFont typeface="Arial" panose="020B0604020202020204" pitchFamily="34" charset="0"/>
              <a:buNone/>
            </a:pPr>
            <a:r>
              <a:rPr lang="en-US" altLang="zh-CN" sz="4000" b="1" dirty="0">
                <a:solidFill>
                  <a:srgbClr val="FF0000"/>
                </a:solidFill>
                <a:latin typeface="Verdana" panose="020B0604030504040204" pitchFamily="34" charset="0"/>
              </a:rPr>
              <a:t>5.</a:t>
            </a:r>
            <a:r>
              <a:rPr lang="zh-CN" altLang="en-US" sz="4000" b="1" dirty="0">
                <a:solidFill>
                  <a:srgbClr val="FF0000"/>
                </a:solidFill>
                <a:latin typeface="Verdana" panose="020B0604030504040204" pitchFamily="34" charset="0"/>
              </a:rPr>
              <a:t>屹立舰艇</a:t>
            </a:r>
            <a:r>
              <a:rPr lang="en-US" altLang="zh-CN" sz="4000" b="1" dirty="0">
                <a:solidFill>
                  <a:srgbClr val="FF0000"/>
                </a:solidFill>
                <a:latin typeface="Verdana" panose="020B0604030504040204" pitchFamily="34" charset="0"/>
              </a:rPr>
              <a:t>,</a:t>
            </a:r>
            <a:r>
              <a:rPr lang="zh-CN" altLang="en-US" sz="4000" b="1" dirty="0">
                <a:solidFill>
                  <a:srgbClr val="FF0000"/>
                </a:solidFill>
                <a:latin typeface="Verdana" panose="020B0604030504040204" pitchFamily="34" charset="0"/>
              </a:rPr>
              <a:t>随船沉入深渊</a:t>
            </a:r>
            <a:endParaRPr lang="zh-CN" altLang="en-US" sz="4000" b="1" dirty="0">
              <a:solidFill>
                <a:srgbClr val="FF0000"/>
              </a:solidFill>
              <a:latin typeface="Verdana" panose="020B0604030504040204" pitchFamily="34" charset="0"/>
            </a:endParaRPr>
          </a:p>
        </p:txBody>
      </p:sp>
      <p:sp>
        <p:nvSpPr>
          <p:cNvPr id="26627" name="TextBox 2"/>
          <p:cNvSpPr txBox="1">
            <a:spLocks noChangeArrowheads="1"/>
          </p:cNvSpPr>
          <p:nvPr/>
        </p:nvSpPr>
        <p:spPr bwMode="auto">
          <a:xfrm>
            <a:off x="2699792" y="692696"/>
            <a:ext cx="5543550"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r>
              <a:rPr lang="zh-CN" altLang="en-US" sz="6000" b="1" dirty="0">
                <a:solidFill>
                  <a:srgbClr val="002060"/>
                </a:solidFill>
                <a:latin typeface="华文新魏" panose="02010800040101010101" pitchFamily="2" charset="-122"/>
                <a:ea typeface="华文新魏" panose="02010800040101010101" pitchFamily="2" charset="-122"/>
              </a:rPr>
              <a:t>小结</a:t>
            </a:r>
            <a:endParaRPr lang="zh-CN" altLang="en-US" sz="6000" b="1" dirty="0">
              <a:solidFill>
                <a:srgbClr val="002060"/>
              </a:solidFill>
              <a:latin typeface="华文新魏" panose="02010800040101010101" pitchFamily="2" charset="-122"/>
              <a:ea typeface="华文新魏" panose="02010800040101010101" pitchFamily="2" charset="-122"/>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22" name="Group 2"/>
          <p:cNvGrpSpPr/>
          <p:nvPr/>
        </p:nvGrpSpPr>
        <p:grpSpPr bwMode="auto">
          <a:xfrm>
            <a:off x="0" y="0"/>
            <a:ext cx="9144000" cy="6858000"/>
            <a:chOff x="0" y="0"/>
            <a:chExt cx="5568" cy="3744"/>
          </a:xfrm>
        </p:grpSpPr>
        <p:sp>
          <p:nvSpPr>
            <p:cNvPr id="5123" name="Rectangle 3"/>
            <p:cNvSpPr>
              <a:spLocks noChangeArrowheads="1"/>
            </p:cNvSpPr>
            <p:nvPr/>
          </p:nvSpPr>
          <p:spPr bwMode="auto">
            <a:xfrm>
              <a:off x="0" y="0"/>
              <a:ext cx="5568" cy="3744"/>
            </a:xfrm>
            <a:prstGeom prst="rect">
              <a:avLst/>
            </a:prstGeom>
            <a:solidFill>
              <a:schemeClr val="bg1"/>
            </a:solidFill>
            <a:ln w="9525">
              <a:solidFill>
                <a:schemeClr val="tx1"/>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a:solidFill>
                  <a:srgbClr val="000000"/>
                </a:solidFill>
              </a:endParaRPr>
            </a:p>
          </p:txBody>
        </p:sp>
        <p:grpSp>
          <p:nvGrpSpPr>
            <p:cNvPr id="5124" name="Group 4"/>
            <p:cNvGrpSpPr>
              <a:grpSpLocks noChangeAspect="1"/>
            </p:cNvGrpSpPr>
            <p:nvPr/>
          </p:nvGrpSpPr>
          <p:grpSpPr bwMode="auto">
            <a:xfrm>
              <a:off x="48" y="2544"/>
              <a:ext cx="5520" cy="1200"/>
              <a:chOff x="0" y="0"/>
              <a:chExt cx="5520" cy="1584"/>
            </a:xfrm>
          </p:grpSpPr>
          <p:pic>
            <p:nvPicPr>
              <p:cNvPr id="5125" name="Picture 5" descr="船长3"/>
              <p:cNvPicPr>
                <a:picLocks noChangeAspect="1" noChangeArrowheads="1"/>
              </p:cNvPicPr>
              <p:nvPr/>
            </p:nvPicPr>
            <p:blipFill>
              <a:blip r:embed="rId1" cstate="email"/>
              <a:srcRect/>
              <a:stretch>
                <a:fillRect/>
              </a:stretch>
            </p:blipFill>
            <p:spPr bwMode="auto">
              <a:xfrm>
                <a:off x="0" y="0"/>
                <a:ext cx="3360" cy="15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6" name="Picture 6" descr="船长3"/>
              <p:cNvPicPr>
                <a:picLocks noChangeAspect="1" noChangeArrowheads="1"/>
              </p:cNvPicPr>
              <p:nvPr/>
            </p:nvPicPr>
            <p:blipFill>
              <a:blip r:embed="rId2" cstate="email"/>
              <a:srcRect/>
              <a:stretch>
                <a:fillRect/>
              </a:stretch>
            </p:blipFill>
            <p:spPr bwMode="auto">
              <a:xfrm>
                <a:off x="2496" y="0"/>
                <a:ext cx="3024" cy="15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grpSp>
        <p:nvGrpSpPr>
          <p:cNvPr id="5127" name="Group 7"/>
          <p:cNvGrpSpPr>
            <a:grpSpLocks noChangeAspect="1"/>
          </p:cNvGrpSpPr>
          <p:nvPr/>
        </p:nvGrpSpPr>
        <p:grpSpPr bwMode="auto">
          <a:xfrm>
            <a:off x="152400" y="0"/>
            <a:ext cx="8991600" cy="2870200"/>
            <a:chOff x="0" y="0"/>
            <a:chExt cx="5568" cy="1424"/>
          </a:xfrm>
        </p:grpSpPr>
        <p:pic>
          <p:nvPicPr>
            <p:cNvPr id="5128" name="Picture 8" descr="20060820183155623"/>
            <p:cNvPicPr>
              <a:picLocks noChangeAspect="1" noChangeArrowheads="1"/>
            </p:cNvPicPr>
            <p:nvPr/>
          </p:nvPicPr>
          <p:blipFill>
            <a:blip r:embed="rId3" cstate="email"/>
            <a:srcRect l="12280" t="6979" r="1755" b="6932"/>
            <a:stretch>
              <a:fillRect/>
            </a:stretch>
          </p:blipFill>
          <p:spPr bwMode="auto">
            <a:xfrm>
              <a:off x="3504" y="0"/>
              <a:ext cx="2064" cy="14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9" name="Picture 9" descr="20060820183155623"/>
            <p:cNvPicPr>
              <a:picLocks noChangeAspect="1" noChangeArrowheads="1"/>
            </p:cNvPicPr>
            <p:nvPr/>
          </p:nvPicPr>
          <p:blipFill>
            <a:blip r:embed="rId3" cstate="email"/>
            <a:srcRect l="12280" t="6979" r="69579" b="6932"/>
            <a:stretch>
              <a:fillRect/>
            </a:stretch>
          </p:blipFill>
          <p:spPr bwMode="auto">
            <a:xfrm>
              <a:off x="1728" y="0"/>
              <a:ext cx="1824" cy="13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30" name="Picture 10" descr="20060820183155623"/>
            <p:cNvPicPr>
              <a:picLocks noChangeAspect="1" noChangeArrowheads="1"/>
            </p:cNvPicPr>
            <p:nvPr/>
          </p:nvPicPr>
          <p:blipFill>
            <a:blip r:embed="rId3" cstate="email"/>
            <a:srcRect l="12280" t="6979" r="69579" b="6932"/>
            <a:stretch>
              <a:fillRect/>
            </a:stretch>
          </p:blipFill>
          <p:spPr bwMode="auto">
            <a:xfrm>
              <a:off x="0" y="0"/>
              <a:ext cx="1824" cy="13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5131" name="Text Box 11"/>
          <p:cNvSpPr txBox="1">
            <a:spLocks noChangeArrowheads="1"/>
          </p:cNvSpPr>
          <p:nvPr/>
        </p:nvSpPr>
        <p:spPr bwMode="auto">
          <a:xfrm>
            <a:off x="611560" y="1268760"/>
            <a:ext cx="8077200" cy="25545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50000"/>
              </a:spcBef>
              <a:spcAft>
                <a:spcPct val="0"/>
              </a:spcAft>
              <a:buFont typeface="Arial" panose="020B0604020202020204" pitchFamily="34" charset="0"/>
              <a:buNone/>
            </a:pPr>
            <a:r>
              <a:rPr lang="zh-CN" altLang="en-US" sz="3200" b="1" dirty="0">
                <a:solidFill>
                  <a:srgbClr val="000000"/>
                </a:solidFill>
                <a:latin typeface="宋体" panose="02010600030101010101" pitchFamily="2" charset="-122"/>
              </a:rPr>
              <a:t>    </a:t>
            </a:r>
            <a:r>
              <a:rPr lang="zh-CN" altLang="en-US" sz="3200" b="1" dirty="0">
                <a:solidFill>
                  <a:srgbClr val="0000FF"/>
                </a:solidFill>
                <a:latin typeface="宋体" panose="02010600030101010101" pitchFamily="2" charset="-122"/>
              </a:rPr>
              <a:t>疾风知劲草，烈火见真金。在生与死的严峻考验面前，最能显示出一个人的灵魂，</a:t>
            </a:r>
            <a:r>
              <a:rPr lang="en-US" altLang="zh-CN" sz="3200" b="1" dirty="0">
                <a:solidFill>
                  <a:srgbClr val="0000FF"/>
                </a:solidFill>
                <a:latin typeface="宋体" panose="02010600030101010101" pitchFamily="2" charset="-122"/>
              </a:rPr>
              <a:t>19</a:t>
            </a:r>
            <a:r>
              <a:rPr lang="zh-CN" altLang="en-US" sz="3200" b="1" dirty="0">
                <a:solidFill>
                  <a:srgbClr val="0000FF"/>
                </a:solidFill>
                <a:latin typeface="宋体" panose="02010600030101010101" pitchFamily="2" charset="-122"/>
              </a:rPr>
              <a:t>世纪法国著名作家雨果的一篇短篇小说为我们塑造了一个伟大的人物形象。这就是我们今天要学习的课文</a:t>
            </a:r>
            <a:r>
              <a:rPr lang="en-US" altLang="zh-CN" sz="3200" b="1" dirty="0">
                <a:solidFill>
                  <a:srgbClr val="0000FF"/>
                </a:solidFill>
                <a:latin typeface="宋体" panose="02010600030101010101" pitchFamily="2" charset="-122"/>
              </a:rPr>
              <a:t>——《</a:t>
            </a:r>
            <a:r>
              <a:rPr lang="zh-CN" altLang="en-US" sz="3200" b="1" dirty="0">
                <a:solidFill>
                  <a:srgbClr val="0000FF"/>
                </a:solidFill>
                <a:latin typeface="宋体" panose="02010600030101010101" pitchFamily="2" charset="-122"/>
              </a:rPr>
              <a:t>船长</a:t>
            </a:r>
            <a:r>
              <a:rPr lang="en-US" altLang="zh-CN" sz="3200" b="1" dirty="0">
                <a:solidFill>
                  <a:srgbClr val="0000FF"/>
                </a:solidFill>
                <a:latin typeface="宋体" panose="02010600030101010101" pitchFamily="2" charset="-122"/>
              </a:rPr>
              <a:t>》</a:t>
            </a:r>
            <a:endParaRPr lang="en-US" altLang="zh-CN" sz="3200" dirty="0">
              <a:solidFill>
                <a:srgbClr val="0000FF"/>
              </a:solidFill>
              <a:latin typeface="宋体" panose="02010600030101010101" pitchFamily="2" charset="-122"/>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ChangeArrowheads="1"/>
          </p:cNvSpPr>
          <p:nvPr/>
        </p:nvSpPr>
        <p:spPr bwMode="auto">
          <a:xfrm>
            <a:off x="152400" y="609600"/>
            <a:ext cx="8839200" cy="5943600"/>
          </a:xfrm>
          <a:prstGeom prst="rect">
            <a:avLst/>
          </a:prstGeom>
          <a:solidFill>
            <a:schemeClr val="bg1"/>
          </a:solidFill>
          <a:ln w="9525">
            <a:solidFill>
              <a:schemeClr val="tx1"/>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a:solidFill>
                <a:srgbClr val="000000"/>
              </a:solidFill>
            </a:endParaRPr>
          </a:p>
        </p:txBody>
      </p:sp>
      <p:grpSp>
        <p:nvGrpSpPr>
          <p:cNvPr id="27651" name="Group 3"/>
          <p:cNvGrpSpPr>
            <a:grpSpLocks noChangeAspect="1"/>
          </p:cNvGrpSpPr>
          <p:nvPr/>
        </p:nvGrpSpPr>
        <p:grpSpPr bwMode="auto">
          <a:xfrm>
            <a:off x="228600" y="4648200"/>
            <a:ext cx="8763000" cy="1905000"/>
            <a:chOff x="0" y="0"/>
            <a:chExt cx="5520" cy="1584"/>
          </a:xfrm>
        </p:grpSpPr>
        <p:pic>
          <p:nvPicPr>
            <p:cNvPr id="27652" name="Picture 4" descr="船长3"/>
            <p:cNvPicPr>
              <a:picLocks noChangeAspect="1" noChangeArrowheads="1"/>
            </p:cNvPicPr>
            <p:nvPr/>
          </p:nvPicPr>
          <p:blipFill>
            <a:blip r:embed="rId1" cstate="email"/>
            <a:srcRect/>
            <a:stretch>
              <a:fillRect/>
            </a:stretch>
          </p:blipFill>
          <p:spPr bwMode="auto">
            <a:xfrm>
              <a:off x="0" y="0"/>
              <a:ext cx="3360" cy="15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653" name="Picture 5" descr="船长3"/>
            <p:cNvPicPr>
              <a:picLocks noChangeAspect="1" noChangeArrowheads="1"/>
            </p:cNvPicPr>
            <p:nvPr/>
          </p:nvPicPr>
          <p:blipFill>
            <a:blip r:embed="rId2" cstate="email"/>
            <a:srcRect/>
            <a:stretch>
              <a:fillRect/>
            </a:stretch>
          </p:blipFill>
          <p:spPr bwMode="auto">
            <a:xfrm>
              <a:off x="2496" y="0"/>
              <a:ext cx="3024" cy="15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27654" name="Group 6"/>
          <p:cNvGrpSpPr>
            <a:grpSpLocks noChangeAspect="1"/>
          </p:cNvGrpSpPr>
          <p:nvPr/>
        </p:nvGrpSpPr>
        <p:grpSpPr bwMode="auto">
          <a:xfrm>
            <a:off x="152400" y="609600"/>
            <a:ext cx="8839200" cy="2260600"/>
            <a:chOff x="0" y="0"/>
            <a:chExt cx="5568" cy="1424"/>
          </a:xfrm>
        </p:grpSpPr>
        <p:pic>
          <p:nvPicPr>
            <p:cNvPr id="27655" name="Picture 7" descr="20060820183155623"/>
            <p:cNvPicPr>
              <a:picLocks noChangeAspect="1" noChangeArrowheads="1"/>
            </p:cNvPicPr>
            <p:nvPr/>
          </p:nvPicPr>
          <p:blipFill>
            <a:blip r:embed="rId3" cstate="email"/>
            <a:srcRect l="12280" t="6979" r="1755" b="6932"/>
            <a:stretch>
              <a:fillRect/>
            </a:stretch>
          </p:blipFill>
          <p:spPr bwMode="auto">
            <a:xfrm>
              <a:off x="3504" y="0"/>
              <a:ext cx="2064" cy="14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656" name="Picture 8" descr="20060820183155623"/>
            <p:cNvPicPr>
              <a:picLocks noChangeAspect="1" noChangeArrowheads="1"/>
            </p:cNvPicPr>
            <p:nvPr/>
          </p:nvPicPr>
          <p:blipFill>
            <a:blip r:embed="rId3" cstate="email"/>
            <a:srcRect l="12280" t="6979" r="69579" b="6932"/>
            <a:stretch>
              <a:fillRect/>
            </a:stretch>
          </p:blipFill>
          <p:spPr bwMode="auto">
            <a:xfrm>
              <a:off x="1728" y="0"/>
              <a:ext cx="1824" cy="13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657" name="Picture 9" descr="20060820183155623"/>
            <p:cNvPicPr>
              <a:picLocks noChangeAspect="1" noChangeArrowheads="1"/>
            </p:cNvPicPr>
            <p:nvPr/>
          </p:nvPicPr>
          <p:blipFill>
            <a:blip r:embed="rId3" cstate="email"/>
            <a:srcRect l="12280" t="6979" r="69579" b="6932"/>
            <a:stretch>
              <a:fillRect/>
            </a:stretch>
          </p:blipFill>
          <p:spPr bwMode="auto">
            <a:xfrm>
              <a:off x="0" y="0"/>
              <a:ext cx="1824" cy="13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7658" name="Text Box 10"/>
          <p:cNvSpPr txBox="1">
            <a:spLocks noChangeArrowheads="1"/>
          </p:cNvSpPr>
          <p:nvPr/>
        </p:nvSpPr>
        <p:spPr bwMode="auto">
          <a:xfrm>
            <a:off x="533400" y="1447800"/>
            <a:ext cx="7999413" cy="11890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50000"/>
              </a:spcBef>
              <a:spcAft>
                <a:spcPct val="0"/>
              </a:spcAft>
              <a:buFont typeface="Arial" panose="020B0604020202020204" pitchFamily="34" charset="0"/>
              <a:buNone/>
            </a:pPr>
            <a:r>
              <a:rPr lang="zh-CN" altLang="en-US" sz="3200" b="1" dirty="0">
                <a:solidFill>
                  <a:srgbClr val="800000"/>
                </a:solidFill>
                <a:latin typeface="宋体" panose="02010600030101010101" pitchFamily="2" charset="-122"/>
              </a:rPr>
              <a:t>   </a:t>
            </a:r>
            <a:r>
              <a:rPr lang="zh-CN" altLang="en-US" sz="3600" b="1" dirty="0">
                <a:solidFill>
                  <a:srgbClr val="0000FF"/>
                </a:solidFill>
                <a:latin typeface="宋体" panose="02010600030101010101" pitchFamily="2" charset="-122"/>
              </a:rPr>
              <a:t> </a:t>
            </a:r>
            <a:r>
              <a:rPr lang="en-US" altLang="zh-CN" sz="3600" b="1" dirty="0">
                <a:solidFill>
                  <a:srgbClr val="0000FF"/>
                </a:solidFill>
                <a:latin typeface="宋体" panose="02010600030101010101" pitchFamily="2" charset="-122"/>
              </a:rPr>
              <a:t>20</a:t>
            </a:r>
            <a:r>
              <a:rPr lang="zh-CN" altLang="en-US" sz="3600" b="1" dirty="0">
                <a:solidFill>
                  <a:srgbClr val="0000FF"/>
                </a:solidFill>
                <a:latin typeface="宋体" panose="02010600030101010101" pitchFamily="2" charset="-122"/>
              </a:rPr>
              <a:t>分钟很快过去了，乘客和船员们得救了。船长哈尔威选择了什么？ </a:t>
            </a:r>
            <a:endParaRPr lang="zh-CN" altLang="en-US" sz="3600" b="1" dirty="0">
              <a:solidFill>
                <a:srgbClr val="0000FF"/>
              </a:solidFill>
              <a:latin typeface="宋体" panose="02010600030101010101" pitchFamily="2" charset="-122"/>
            </a:endParaRPr>
          </a:p>
        </p:txBody>
      </p:sp>
      <p:sp>
        <p:nvSpPr>
          <p:cNvPr id="27659" name="Text Box 11"/>
          <p:cNvSpPr txBox="1">
            <a:spLocks noChangeArrowheads="1"/>
          </p:cNvSpPr>
          <p:nvPr/>
        </p:nvSpPr>
        <p:spPr bwMode="auto">
          <a:xfrm>
            <a:off x="755650" y="2925763"/>
            <a:ext cx="7543800" cy="1739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0"/>
              </a:spcBef>
              <a:spcAft>
                <a:spcPct val="0"/>
              </a:spcAft>
              <a:buFont typeface="Arial" panose="020B0604020202020204" pitchFamily="34" charset="0"/>
              <a:buNone/>
            </a:pPr>
            <a:r>
              <a:rPr lang="zh-CN" altLang="en-US" sz="3200" dirty="0">
                <a:solidFill>
                  <a:srgbClr val="000000"/>
                </a:solidFill>
                <a:ea typeface="华文中宋" panose="02010600040101010101" pitchFamily="2" charset="-122"/>
              </a:rPr>
              <a:t>　　</a:t>
            </a:r>
            <a:r>
              <a:rPr lang="zh-CN" altLang="en-US" sz="3600" b="1" dirty="0">
                <a:solidFill>
                  <a:srgbClr val="FF0000"/>
                </a:solidFill>
                <a:ea typeface="华文中宋" panose="02010600040101010101" pitchFamily="2" charset="-122"/>
              </a:rPr>
              <a:t>在生命的最后一刻，人们获救了，可船长却留在了船上，他像一尊雕像徐徐地沉入了大海。</a:t>
            </a:r>
            <a:endParaRPr lang="zh-CN" altLang="en-US" sz="3600" b="1" dirty="0">
              <a:solidFill>
                <a:srgbClr val="FF0000"/>
              </a:solidFill>
              <a:ea typeface="华文中宋" panose="0201060004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4" presetClass="entr" presetSubtype="0" fill="hold" grpId="0" nodeType="clickEffect">
                                  <p:stCondLst>
                                    <p:cond delay="0"/>
                                  </p:stCondLst>
                                  <p:childTnLst>
                                    <p:set>
                                      <p:cBhvr>
                                        <p:cTn id="6" dur="1" fill="hold">
                                          <p:stCondLst>
                                            <p:cond delay="0"/>
                                          </p:stCondLst>
                                        </p:cTn>
                                        <p:tgtEl>
                                          <p:spTgt spid="27659"/>
                                        </p:tgtEl>
                                        <p:attrNameLst>
                                          <p:attrName>style.visibility</p:attrName>
                                        </p:attrNameLst>
                                      </p:cBhvr>
                                      <p:to>
                                        <p:strVal val="visible"/>
                                      </p:to>
                                    </p:set>
                                    <p:anim from="(-#ppt_w/2)" to="(#ppt_x)" calcmode="lin" valueType="num">
                                      <p:cBhvr>
                                        <p:cTn id="7" dur="600" fill="hold">
                                          <p:stCondLst>
                                            <p:cond delay="0"/>
                                          </p:stCondLst>
                                        </p:cTn>
                                        <p:tgtEl>
                                          <p:spTgt spid="27659"/>
                                        </p:tgtEl>
                                        <p:attrNameLst>
                                          <p:attrName>ppt_x</p:attrName>
                                        </p:attrNameLst>
                                      </p:cBhvr>
                                    </p:anim>
                                    <p:anim from="0" to="-1.0" calcmode="lin" valueType="num">
                                      <p:cBhvr>
                                        <p:cTn id="8" dur="200" decel="50000" autoRev="1" fill="hold">
                                          <p:stCondLst>
                                            <p:cond delay="600"/>
                                          </p:stCondLst>
                                        </p:cTn>
                                        <p:tgtEl>
                                          <p:spTgt spid="27659"/>
                                        </p:tgtEl>
                                        <p:attrNameLst>
                                          <p:attrName>xshear</p:attrName>
                                        </p:attrNameLst>
                                      </p:cBhvr>
                                    </p:anim>
                                    <p:animScale>
                                      <p:cBhvr>
                                        <p:cTn id="9" dur="200" decel="100000" autoRev="1" fill="hold">
                                          <p:stCondLst>
                                            <p:cond delay="600"/>
                                          </p:stCondLst>
                                        </p:cTn>
                                        <p:tgtEl>
                                          <p:spTgt spid="27659"/>
                                        </p:tgtEl>
                                      </p:cBhvr>
                                      <p:from x="100000" y="100000"/>
                                      <p:to x="80000" y="100000"/>
                                    </p:animScale>
                                    <p:anim by="(#ppt_h/3+#ppt_w*0.1)" calcmode="lin" valueType="num">
                                      <p:cBhvr additive="sum">
                                        <p:cTn id="10" dur="200" decel="100000" autoRev="1" fill="hold">
                                          <p:stCondLst>
                                            <p:cond delay="600"/>
                                          </p:stCondLst>
                                        </p:cTn>
                                        <p:tgtEl>
                                          <p:spTgt spid="27659"/>
                                        </p:tgtEl>
                                        <p:attrNameLst>
                                          <p:attrName>ppt_x</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59" grpId="0" autoUpdateAnimBg="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ChangeArrowheads="1"/>
          </p:cNvSpPr>
          <p:nvPr/>
        </p:nvSpPr>
        <p:spPr bwMode="auto">
          <a:xfrm>
            <a:off x="152400" y="609600"/>
            <a:ext cx="8839200" cy="5943600"/>
          </a:xfrm>
          <a:prstGeom prst="rect">
            <a:avLst/>
          </a:prstGeom>
          <a:solidFill>
            <a:schemeClr val="bg1"/>
          </a:solidFill>
          <a:ln w="9525">
            <a:solidFill>
              <a:schemeClr val="tx1"/>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a:solidFill>
                <a:srgbClr val="000000"/>
              </a:solidFill>
            </a:endParaRPr>
          </a:p>
        </p:txBody>
      </p:sp>
      <p:grpSp>
        <p:nvGrpSpPr>
          <p:cNvPr id="28675" name="Group 3"/>
          <p:cNvGrpSpPr>
            <a:grpSpLocks noChangeAspect="1"/>
          </p:cNvGrpSpPr>
          <p:nvPr/>
        </p:nvGrpSpPr>
        <p:grpSpPr bwMode="auto">
          <a:xfrm>
            <a:off x="228600" y="4648200"/>
            <a:ext cx="8763000" cy="1905000"/>
            <a:chOff x="0" y="0"/>
            <a:chExt cx="5520" cy="1584"/>
          </a:xfrm>
        </p:grpSpPr>
        <p:pic>
          <p:nvPicPr>
            <p:cNvPr id="28676" name="Picture 4" descr="船长3"/>
            <p:cNvPicPr>
              <a:picLocks noChangeAspect="1" noChangeArrowheads="1"/>
            </p:cNvPicPr>
            <p:nvPr/>
          </p:nvPicPr>
          <p:blipFill>
            <a:blip r:embed="rId1" cstate="email"/>
            <a:srcRect/>
            <a:stretch>
              <a:fillRect/>
            </a:stretch>
          </p:blipFill>
          <p:spPr bwMode="auto">
            <a:xfrm>
              <a:off x="0" y="0"/>
              <a:ext cx="3360" cy="15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677" name="Picture 5" descr="船长3"/>
            <p:cNvPicPr>
              <a:picLocks noChangeAspect="1" noChangeArrowheads="1"/>
            </p:cNvPicPr>
            <p:nvPr/>
          </p:nvPicPr>
          <p:blipFill>
            <a:blip r:embed="rId2" cstate="email"/>
            <a:srcRect/>
            <a:stretch>
              <a:fillRect/>
            </a:stretch>
          </p:blipFill>
          <p:spPr bwMode="auto">
            <a:xfrm>
              <a:off x="2496" y="0"/>
              <a:ext cx="3024" cy="15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28678" name="Group 6"/>
          <p:cNvGrpSpPr>
            <a:grpSpLocks noChangeAspect="1"/>
          </p:cNvGrpSpPr>
          <p:nvPr/>
        </p:nvGrpSpPr>
        <p:grpSpPr bwMode="auto">
          <a:xfrm>
            <a:off x="152400" y="609600"/>
            <a:ext cx="8839200" cy="2260600"/>
            <a:chOff x="0" y="0"/>
            <a:chExt cx="5568" cy="1424"/>
          </a:xfrm>
        </p:grpSpPr>
        <p:pic>
          <p:nvPicPr>
            <p:cNvPr id="28679" name="Picture 7" descr="20060820183155623"/>
            <p:cNvPicPr>
              <a:picLocks noChangeAspect="1" noChangeArrowheads="1"/>
            </p:cNvPicPr>
            <p:nvPr/>
          </p:nvPicPr>
          <p:blipFill>
            <a:blip r:embed="rId3" cstate="email"/>
            <a:srcRect l="12280" t="6979" r="1755" b="6932"/>
            <a:stretch>
              <a:fillRect/>
            </a:stretch>
          </p:blipFill>
          <p:spPr bwMode="auto">
            <a:xfrm>
              <a:off x="3504" y="0"/>
              <a:ext cx="2064" cy="14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680" name="Picture 8" descr="20060820183155623"/>
            <p:cNvPicPr>
              <a:picLocks noChangeAspect="1" noChangeArrowheads="1"/>
            </p:cNvPicPr>
            <p:nvPr/>
          </p:nvPicPr>
          <p:blipFill>
            <a:blip r:embed="rId3" cstate="email"/>
            <a:srcRect l="12280" t="6979" r="69579" b="6932"/>
            <a:stretch>
              <a:fillRect/>
            </a:stretch>
          </p:blipFill>
          <p:spPr bwMode="auto">
            <a:xfrm>
              <a:off x="1728" y="0"/>
              <a:ext cx="1824" cy="13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681" name="Picture 9" descr="20060820183155623"/>
            <p:cNvPicPr>
              <a:picLocks noChangeAspect="1" noChangeArrowheads="1"/>
            </p:cNvPicPr>
            <p:nvPr/>
          </p:nvPicPr>
          <p:blipFill>
            <a:blip r:embed="rId3" cstate="email"/>
            <a:srcRect l="12280" t="6979" r="69579" b="6932"/>
            <a:stretch>
              <a:fillRect/>
            </a:stretch>
          </p:blipFill>
          <p:spPr bwMode="auto">
            <a:xfrm>
              <a:off x="0" y="0"/>
              <a:ext cx="1824" cy="13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8682" name="Text Box 10"/>
          <p:cNvSpPr txBox="1">
            <a:spLocks noChangeArrowheads="1"/>
          </p:cNvSpPr>
          <p:nvPr/>
        </p:nvSpPr>
        <p:spPr bwMode="auto">
          <a:xfrm>
            <a:off x="533400" y="908050"/>
            <a:ext cx="7854950" cy="34163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50000"/>
              </a:spcBef>
              <a:spcAft>
                <a:spcPct val="0"/>
              </a:spcAft>
              <a:buFont typeface="Arial" panose="020B0604020202020204" pitchFamily="34" charset="0"/>
              <a:buNone/>
            </a:pPr>
            <a:r>
              <a:rPr lang="zh-CN" altLang="en-US" sz="3200" b="1" dirty="0">
                <a:solidFill>
                  <a:srgbClr val="000000"/>
                </a:solidFill>
              </a:rPr>
              <a:t>      </a:t>
            </a:r>
            <a:r>
              <a:rPr lang="zh-CN" altLang="en-US" sz="3600" b="1" dirty="0">
                <a:solidFill>
                  <a:srgbClr val="0000FF"/>
                </a:solidFill>
              </a:rPr>
              <a:t>是啊！哈尔威船长忠于职守、舍己救人，他是一名英雄。他那舍生忘死的感人事迹深深打动了我们每一个人，下面就请同学们有感情地读读课文，把你最感动的地方找出来，并说说哈尔威船长的精神具体体现在哪儿？</a:t>
            </a:r>
            <a:endParaRPr lang="zh-CN" altLang="en-US" sz="3600" b="1" dirty="0">
              <a:solidFill>
                <a:srgbClr val="0000FF"/>
              </a:solidFill>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ChangeArrowheads="1"/>
          </p:cNvSpPr>
          <p:nvPr/>
        </p:nvSpPr>
        <p:spPr bwMode="auto">
          <a:xfrm>
            <a:off x="152400" y="609600"/>
            <a:ext cx="8839200" cy="5943600"/>
          </a:xfrm>
          <a:prstGeom prst="rect">
            <a:avLst/>
          </a:prstGeom>
          <a:solidFill>
            <a:schemeClr val="bg1"/>
          </a:solidFill>
          <a:ln w="9525">
            <a:solidFill>
              <a:schemeClr val="tx1"/>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a:solidFill>
                <a:srgbClr val="000000"/>
              </a:solidFill>
            </a:endParaRPr>
          </a:p>
        </p:txBody>
      </p:sp>
      <p:grpSp>
        <p:nvGrpSpPr>
          <p:cNvPr id="29699" name="Group 3"/>
          <p:cNvGrpSpPr>
            <a:grpSpLocks noChangeAspect="1"/>
          </p:cNvGrpSpPr>
          <p:nvPr/>
        </p:nvGrpSpPr>
        <p:grpSpPr bwMode="auto">
          <a:xfrm>
            <a:off x="152400" y="609600"/>
            <a:ext cx="8839200" cy="2260600"/>
            <a:chOff x="0" y="0"/>
            <a:chExt cx="5568" cy="1424"/>
          </a:xfrm>
        </p:grpSpPr>
        <p:pic>
          <p:nvPicPr>
            <p:cNvPr id="29700" name="Picture 4" descr="20060820183155623"/>
            <p:cNvPicPr>
              <a:picLocks noChangeAspect="1" noChangeArrowheads="1"/>
            </p:cNvPicPr>
            <p:nvPr/>
          </p:nvPicPr>
          <p:blipFill>
            <a:blip r:embed="rId1" cstate="email"/>
            <a:srcRect l="12280" t="6979" r="1755" b="6932"/>
            <a:stretch>
              <a:fillRect/>
            </a:stretch>
          </p:blipFill>
          <p:spPr bwMode="auto">
            <a:xfrm>
              <a:off x="3504" y="0"/>
              <a:ext cx="2064" cy="14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701" name="Picture 5" descr="20060820183155623"/>
            <p:cNvPicPr>
              <a:picLocks noChangeAspect="1" noChangeArrowheads="1"/>
            </p:cNvPicPr>
            <p:nvPr/>
          </p:nvPicPr>
          <p:blipFill>
            <a:blip r:embed="rId1" cstate="email"/>
            <a:srcRect l="12280" t="6979" r="69579" b="6932"/>
            <a:stretch>
              <a:fillRect/>
            </a:stretch>
          </p:blipFill>
          <p:spPr bwMode="auto">
            <a:xfrm>
              <a:off x="1728" y="0"/>
              <a:ext cx="1824" cy="13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702" name="Picture 6" descr="20060820183155623"/>
            <p:cNvPicPr>
              <a:picLocks noChangeAspect="1" noChangeArrowheads="1"/>
            </p:cNvPicPr>
            <p:nvPr/>
          </p:nvPicPr>
          <p:blipFill>
            <a:blip r:embed="rId1" cstate="email"/>
            <a:srcRect l="12280" t="6979" r="69579" b="6932"/>
            <a:stretch>
              <a:fillRect/>
            </a:stretch>
          </p:blipFill>
          <p:spPr bwMode="auto">
            <a:xfrm>
              <a:off x="0" y="0"/>
              <a:ext cx="1824" cy="13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9703" name="Text Box 7"/>
          <p:cNvSpPr txBox="1">
            <a:spLocks noChangeArrowheads="1"/>
          </p:cNvSpPr>
          <p:nvPr/>
        </p:nvSpPr>
        <p:spPr bwMode="auto">
          <a:xfrm>
            <a:off x="468313" y="836613"/>
            <a:ext cx="7924800" cy="1739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50000"/>
              </a:spcBef>
              <a:spcAft>
                <a:spcPct val="0"/>
              </a:spcAft>
              <a:buFont typeface="Arial" panose="020B0604020202020204" pitchFamily="34" charset="0"/>
              <a:buNone/>
            </a:pPr>
            <a:r>
              <a:rPr lang="zh-CN" altLang="en-US" sz="3600" b="1">
                <a:solidFill>
                  <a:srgbClr val="0000FF"/>
                </a:solidFill>
                <a:ea typeface="黑体" panose="02010600030101010101" pitchFamily="49" charset="-122"/>
              </a:rPr>
              <a:t>①在危险关头，哈尔威船长临危不惧，而是指挥着救援工作。他想到的</a:t>
            </a:r>
            <a:r>
              <a:rPr lang="zh-CN" altLang="en-US" sz="3600" b="1">
                <a:solidFill>
                  <a:srgbClr val="0000FF"/>
                </a:solidFill>
                <a:latin typeface="宋体" panose="02010600030101010101" pitchFamily="2" charset="-122"/>
                <a:ea typeface="黑体" panose="02010600030101010101" pitchFamily="49" charset="-122"/>
              </a:rPr>
              <a:t>只有</a:t>
            </a:r>
            <a:r>
              <a:rPr lang="en-US" altLang="zh-CN" sz="3600" b="1">
                <a:solidFill>
                  <a:srgbClr val="0000FF"/>
                </a:solidFill>
                <a:latin typeface="宋体" panose="02010600030101010101" pitchFamily="2" charset="-122"/>
                <a:ea typeface="黑体" panose="02010600030101010101" pitchFamily="49" charset="-122"/>
              </a:rPr>
              <a:t>60</a:t>
            </a:r>
            <a:r>
              <a:rPr lang="zh-CN" altLang="en-US" sz="3600" b="1">
                <a:solidFill>
                  <a:srgbClr val="0000FF"/>
                </a:solidFill>
                <a:latin typeface="宋体" panose="02010600030101010101" pitchFamily="2" charset="-122"/>
                <a:ea typeface="黑体" panose="02010600030101010101" pitchFamily="49" charset="-122"/>
              </a:rPr>
              <a:t>人</a:t>
            </a:r>
            <a:r>
              <a:rPr lang="zh-CN" altLang="en-US" sz="3600" b="1">
                <a:solidFill>
                  <a:srgbClr val="0000FF"/>
                </a:solidFill>
                <a:ea typeface="黑体" panose="02010600030101010101" pitchFamily="49" charset="-122"/>
              </a:rPr>
              <a:t>。唯独没有想到他自己。 </a:t>
            </a:r>
            <a:endParaRPr lang="zh-CN" altLang="en-US" sz="3600" b="1">
              <a:solidFill>
                <a:srgbClr val="0000FF"/>
              </a:solidFill>
              <a:ea typeface="黑体" panose="02010600030101010101" pitchFamily="49" charset="-122"/>
            </a:endParaRPr>
          </a:p>
        </p:txBody>
      </p:sp>
      <p:sp>
        <p:nvSpPr>
          <p:cNvPr id="29704" name="Text Box 8"/>
          <p:cNvSpPr txBox="1">
            <a:spLocks noChangeArrowheads="1"/>
          </p:cNvSpPr>
          <p:nvPr/>
        </p:nvSpPr>
        <p:spPr bwMode="auto">
          <a:xfrm>
            <a:off x="539750" y="2565400"/>
            <a:ext cx="7391400" cy="1190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50000"/>
              </a:spcBef>
              <a:spcAft>
                <a:spcPct val="0"/>
              </a:spcAft>
              <a:buFont typeface="Arial" panose="020B0604020202020204" pitchFamily="34" charset="0"/>
              <a:buNone/>
            </a:pPr>
            <a:r>
              <a:rPr lang="zh-CN" altLang="en-US" sz="3600" b="1">
                <a:solidFill>
                  <a:srgbClr val="0000FF"/>
                </a:solidFill>
                <a:ea typeface="黑体" panose="02010600030101010101" pitchFamily="49" charset="-122"/>
              </a:rPr>
              <a:t>②人们呼喊而哈尔威船长却表现得十分镇定。 </a:t>
            </a:r>
            <a:endParaRPr lang="zh-CN" altLang="en-US" sz="3600" b="1">
              <a:solidFill>
                <a:srgbClr val="0000FF"/>
              </a:solidFill>
              <a:ea typeface="黑体" panose="02010600030101010101" pitchFamily="49" charset="-122"/>
            </a:endParaRPr>
          </a:p>
        </p:txBody>
      </p:sp>
      <p:sp>
        <p:nvSpPr>
          <p:cNvPr id="29705" name="Text Box 9"/>
          <p:cNvSpPr txBox="1">
            <a:spLocks noChangeArrowheads="1"/>
          </p:cNvSpPr>
          <p:nvPr/>
        </p:nvSpPr>
        <p:spPr bwMode="auto">
          <a:xfrm>
            <a:off x="468313" y="3860800"/>
            <a:ext cx="8207375" cy="2289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50000"/>
              </a:spcBef>
              <a:spcAft>
                <a:spcPct val="0"/>
              </a:spcAft>
              <a:buFont typeface="Arial" panose="020B0604020202020204" pitchFamily="34" charset="0"/>
              <a:buNone/>
            </a:pPr>
            <a:r>
              <a:rPr lang="zh-CN" altLang="en-US" sz="3600" b="1">
                <a:solidFill>
                  <a:srgbClr val="0000FF"/>
                </a:solidFill>
                <a:ea typeface="黑体" panose="02010600030101010101" pitchFamily="49" charset="-122"/>
              </a:rPr>
              <a:t>③哈尔威船长没有豪言壮语，他犹如一座丰碑屹立在船头，他以身殉职、舍己救人的精神永远铭刻在人们的心中，他那高大的英雄形象永远在人们心中定格。 </a:t>
            </a:r>
            <a:endParaRPr lang="zh-CN" altLang="en-US" sz="3600" b="1">
              <a:solidFill>
                <a:srgbClr val="0000FF"/>
              </a:solidFill>
              <a:ea typeface="黑体" panose="02010600030101010101" pitchFamily="49" charset="-122"/>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ChangeArrowheads="1"/>
          </p:cNvSpPr>
          <p:nvPr/>
        </p:nvSpPr>
        <p:spPr bwMode="auto">
          <a:xfrm>
            <a:off x="152400" y="609600"/>
            <a:ext cx="8839200" cy="5943600"/>
          </a:xfrm>
          <a:prstGeom prst="rect">
            <a:avLst/>
          </a:prstGeom>
          <a:solidFill>
            <a:schemeClr val="bg1"/>
          </a:solidFill>
          <a:ln w="9525">
            <a:solidFill>
              <a:schemeClr val="tx1"/>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a:solidFill>
                <a:srgbClr val="000000"/>
              </a:solidFill>
            </a:endParaRPr>
          </a:p>
        </p:txBody>
      </p:sp>
      <p:grpSp>
        <p:nvGrpSpPr>
          <p:cNvPr id="30723" name="Group 3"/>
          <p:cNvGrpSpPr>
            <a:grpSpLocks noChangeAspect="1"/>
          </p:cNvGrpSpPr>
          <p:nvPr/>
        </p:nvGrpSpPr>
        <p:grpSpPr bwMode="auto">
          <a:xfrm>
            <a:off x="228600" y="4648200"/>
            <a:ext cx="8763000" cy="1905000"/>
            <a:chOff x="0" y="0"/>
            <a:chExt cx="5520" cy="1584"/>
          </a:xfrm>
        </p:grpSpPr>
        <p:pic>
          <p:nvPicPr>
            <p:cNvPr id="30724" name="Picture 4" descr="船长3"/>
            <p:cNvPicPr>
              <a:picLocks noChangeAspect="1" noChangeArrowheads="1"/>
            </p:cNvPicPr>
            <p:nvPr/>
          </p:nvPicPr>
          <p:blipFill>
            <a:blip r:embed="rId1" cstate="email"/>
            <a:srcRect/>
            <a:stretch>
              <a:fillRect/>
            </a:stretch>
          </p:blipFill>
          <p:spPr bwMode="auto">
            <a:xfrm>
              <a:off x="0" y="0"/>
              <a:ext cx="3360" cy="15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25" name="Picture 5" descr="船长3"/>
            <p:cNvPicPr>
              <a:picLocks noChangeAspect="1" noChangeArrowheads="1"/>
            </p:cNvPicPr>
            <p:nvPr/>
          </p:nvPicPr>
          <p:blipFill>
            <a:blip r:embed="rId2" cstate="email"/>
            <a:srcRect/>
            <a:stretch>
              <a:fillRect/>
            </a:stretch>
          </p:blipFill>
          <p:spPr bwMode="auto">
            <a:xfrm>
              <a:off x="2496" y="0"/>
              <a:ext cx="3024" cy="15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30726" name="Group 6"/>
          <p:cNvGrpSpPr>
            <a:grpSpLocks noChangeAspect="1"/>
          </p:cNvGrpSpPr>
          <p:nvPr/>
        </p:nvGrpSpPr>
        <p:grpSpPr bwMode="auto">
          <a:xfrm>
            <a:off x="179388" y="620713"/>
            <a:ext cx="8839200" cy="2260600"/>
            <a:chOff x="0" y="0"/>
            <a:chExt cx="5568" cy="1424"/>
          </a:xfrm>
        </p:grpSpPr>
        <p:pic>
          <p:nvPicPr>
            <p:cNvPr id="30727" name="Picture 7" descr="20060820183155623"/>
            <p:cNvPicPr>
              <a:picLocks noChangeAspect="1" noChangeArrowheads="1"/>
            </p:cNvPicPr>
            <p:nvPr/>
          </p:nvPicPr>
          <p:blipFill>
            <a:blip r:embed="rId3" cstate="email"/>
            <a:srcRect l="12280" t="6979" r="1755" b="6932"/>
            <a:stretch>
              <a:fillRect/>
            </a:stretch>
          </p:blipFill>
          <p:spPr bwMode="auto">
            <a:xfrm>
              <a:off x="3504" y="0"/>
              <a:ext cx="2064" cy="14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28" name="Picture 8" descr="20060820183155623"/>
            <p:cNvPicPr>
              <a:picLocks noChangeAspect="1" noChangeArrowheads="1"/>
            </p:cNvPicPr>
            <p:nvPr/>
          </p:nvPicPr>
          <p:blipFill>
            <a:blip r:embed="rId3" cstate="email"/>
            <a:srcRect l="12280" t="6979" r="69579" b="6932"/>
            <a:stretch>
              <a:fillRect/>
            </a:stretch>
          </p:blipFill>
          <p:spPr bwMode="auto">
            <a:xfrm>
              <a:off x="1728" y="0"/>
              <a:ext cx="1824" cy="13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29" name="Picture 9" descr="20060820183155623"/>
            <p:cNvPicPr>
              <a:picLocks noChangeAspect="1" noChangeArrowheads="1"/>
            </p:cNvPicPr>
            <p:nvPr/>
          </p:nvPicPr>
          <p:blipFill>
            <a:blip r:embed="rId3" cstate="email"/>
            <a:srcRect l="12280" t="6979" r="69579" b="6932"/>
            <a:stretch>
              <a:fillRect/>
            </a:stretch>
          </p:blipFill>
          <p:spPr bwMode="auto">
            <a:xfrm>
              <a:off x="0" y="0"/>
              <a:ext cx="1824" cy="13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30730" name="Text Box 10"/>
          <p:cNvSpPr txBox="1">
            <a:spLocks noChangeArrowheads="1"/>
          </p:cNvSpPr>
          <p:nvPr/>
        </p:nvSpPr>
        <p:spPr bwMode="auto">
          <a:xfrm>
            <a:off x="827088" y="1196975"/>
            <a:ext cx="6934200" cy="76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50000"/>
              </a:spcBef>
              <a:spcAft>
                <a:spcPct val="0"/>
              </a:spcAft>
              <a:buFont typeface="Arial" panose="020B0604020202020204" pitchFamily="34" charset="0"/>
              <a:buNone/>
            </a:pPr>
            <a:r>
              <a:rPr lang="zh-CN" altLang="en-US" sz="4400">
                <a:solidFill>
                  <a:srgbClr val="0000FF"/>
                </a:solidFill>
                <a:latin typeface="黑体" panose="02010600030101010101" pitchFamily="49" charset="-122"/>
                <a:ea typeface="黑体" panose="02010600030101010101" pitchFamily="49" charset="-122"/>
              </a:rPr>
              <a:t>哈尔威船长是个怎样的人</a:t>
            </a:r>
            <a:r>
              <a:rPr lang="en-US" altLang="zh-CN" sz="4400">
                <a:solidFill>
                  <a:srgbClr val="0000FF"/>
                </a:solidFill>
                <a:latin typeface="黑体" panose="02010600030101010101" pitchFamily="49" charset="-122"/>
                <a:ea typeface="黑体" panose="02010600030101010101" pitchFamily="49" charset="-122"/>
              </a:rPr>
              <a:t>?</a:t>
            </a:r>
            <a:endParaRPr lang="en-US" altLang="zh-CN" sz="4400">
              <a:solidFill>
                <a:srgbClr val="0000FF"/>
              </a:solidFill>
              <a:latin typeface="黑体" panose="02010600030101010101" pitchFamily="49" charset="-122"/>
              <a:ea typeface="黑体" panose="02010600030101010101" pitchFamily="49" charset="-122"/>
            </a:endParaRPr>
          </a:p>
        </p:txBody>
      </p:sp>
      <p:sp>
        <p:nvSpPr>
          <p:cNvPr id="30731" name="Text Box 11"/>
          <p:cNvSpPr txBox="1">
            <a:spLocks noChangeArrowheads="1"/>
          </p:cNvSpPr>
          <p:nvPr/>
        </p:nvSpPr>
        <p:spPr bwMode="auto">
          <a:xfrm>
            <a:off x="1042988" y="2205038"/>
            <a:ext cx="7391400" cy="3140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50000"/>
              </a:spcBef>
              <a:spcAft>
                <a:spcPct val="0"/>
              </a:spcAft>
              <a:buFont typeface="Arial" panose="020B0604020202020204" pitchFamily="34" charset="0"/>
              <a:buNone/>
            </a:pPr>
            <a:r>
              <a:rPr lang="zh-CN" altLang="en-US" sz="3200">
                <a:solidFill>
                  <a:srgbClr val="000000"/>
                </a:solidFill>
                <a:ea typeface="华文中宋" panose="02010600040101010101" pitchFamily="2" charset="-122"/>
              </a:rPr>
              <a:t>       </a:t>
            </a:r>
            <a:r>
              <a:rPr lang="zh-CN" altLang="en-US" sz="4000" b="1">
                <a:solidFill>
                  <a:srgbClr val="FF0000"/>
                </a:solidFill>
                <a:ea typeface="黑体" panose="02010600030101010101" pitchFamily="49" charset="-122"/>
              </a:rPr>
              <a:t>哈尔威船长一生都要求自己忠于职守，履行做人之道。面对死亡，他又一次运用了成为一名英雄的权利。</a:t>
            </a:r>
            <a:br>
              <a:rPr lang="zh-CN" altLang="en-US" sz="4000" b="1">
                <a:solidFill>
                  <a:srgbClr val="FF0000"/>
                </a:solidFill>
                <a:ea typeface="黑体" panose="02010600030101010101" pitchFamily="49" charset="-122"/>
              </a:rPr>
            </a:br>
            <a:endParaRPr lang="zh-CN" altLang="en-US" sz="4000" b="1">
              <a:solidFill>
                <a:srgbClr val="FF0000"/>
              </a:solidFill>
              <a:ea typeface="黑体" panose="0201060003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30731"/>
                                        </p:tgtEl>
                                        <p:attrNameLst>
                                          <p:attrName>style.visibility</p:attrName>
                                        </p:attrNameLst>
                                      </p:cBhvr>
                                      <p:to>
                                        <p:strVal val="visible"/>
                                      </p:to>
                                    </p:set>
                                    <p:animEffect transition="in" filter="slide(fromBottom)">
                                      <p:cBhvr>
                                        <p:cTn id="7" dur="500"/>
                                        <p:tgtEl>
                                          <p:spTgt spid="307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31" grpId="0" autoUpdateAnimBg="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ChangeArrowheads="1"/>
          </p:cNvSpPr>
          <p:nvPr/>
        </p:nvSpPr>
        <p:spPr bwMode="auto">
          <a:xfrm>
            <a:off x="152400" y="609600"/>
            <a:ext cx="8839200" cy="5943600"/>
          </a:xfrm>
          <a:prstGeom prst="rect">
            <a:avLst/>
          </a:prstGeom>
          <a:solidFill>
            <a:schemeClr val="bg1"/>
          </a:solidFill>
          <a:ln w="9525">
            <a:solidFill>
              <a:schemeClr val="tx1"/>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a:solidFill>
                <a:srgbClr val="000000"/>
              </a:solidFill>
            </a:endParaRPr>
          </a:p>
        </p:txBody>
      </p:sp>
      <p:grpSp>
        <p:nvGrpSpPr>
          <p:cNvPr id="31747" name="Group 3"/>
          <p:cNvGrpSpPr>
            <a:grpSpLocks noChangeAspect="1"/>
          </p:cNvGrpSpPr>
          <p:nvPr/>
        </p:nvGrpSpPr>
        <p:grpSpPr bwMode="auto">
          <a:xfrm>
            <a:off x="152400" y="609600"/>
            <a:ext cx="8839200" cy="2260600"/>
            <a:chOff x="0" y="0"/>
            <a:chExt cx="5568" cy="1424"/>
          </a:xfrm>
        </p:grpSpPr>
        <p:pic>
          <p:nvPicPr>
            <p:cNvPr id="31748" name="Picture 4" descr="20060820183155623"/>
            <p:cNvPicPr>
              <a:picLocks noChangeAspect="1" noChangeArrowheads="1"/>
            </p:cNvPicPr>
            <p:nvPr/>
          </p:nvPicPr>
          <p:blipFill>
            <a:blip r:embed="rId1" cstate="email"/>
            <a:srcRect l="12280" t="6979" r="1755" b="6932"/>
            <a:stretch>
              <a:fillRect/>
            </a:stretch>
          </p:blipFill>
          <p:spPr bwMode="auto">
            <a:xfrm>
              <a:off x="3504" y="0"/>
              <a:ext cx="2064" cy="14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49" name="Picture 5" descr="20060820183155623"/>
            <p:cNvPicPr>
              <a:picLocks noChangeAspect="1" noChangeArrowheads="1"/>
            </p:cNvPicPr>
            <p:nvPr/>
          </p:nvPicPr>
          <p:blipFill>
            <a:blip r:embed="rId1" cstate="email"/>
            <a:srcRect l="12280" t="6979" r="69579" b="6932"/>
            <a:stretch>
              <a:fillRect/>
            </a:stretch>
          </p:blipFill>
          <p:spPr bwMode="auto">
            <a:xfrm>
              <a:off x="1728" y="0"/>
              <a:ext cx="1824" cy="13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50" name="Picture 6" descr="20060820183155623"/>
            <p:cNvPicPr>
              <a:picLocks noChangeAspect="1" noChangeArrowheads="1"/>
            </p:cNvPicPr>
            <p:nvPr/>
          </p:nvPicPr>
          <p:blipFill>
            <a:blip r:embed="rId1" cstate="email"/>
            <a:srcRect l="12280" t="6979" r="69579" b="6932"/>
            <a:stretch>
              <a:fillRect/>
            </a:stretch>
          </p:blipFill>
          <p:spPr bwMode="auto">
            <a:xfrm>
              <a:off x="0" y="0"/>
              <a:ext cx="1824" cy="13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31751" name="Text Box 7"/>
          <p:cNvSpPr txBox="1">
            <a:spLocks noChangeArrowheads="1"/>
          </p:cNvSpPr>
          <p:nvPr/>
        </p:nvSpPr>
        <p:spPr bwMode="auto">
          <a:xfrm>
            <a:off x="468313" y="1052513"/>
            <a:ext cx="8305800" cy="19192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50000"/>
              </a:spcBef>
              <a:spcAft>
                <a:spcPct val="0"/>
              </a:spcAft>
              <a:buFont typeface="Arial" panose="020B0604020202020204" pitchFamily="34" charset="0"/>
              <a:buNone/>
            </a:pPr>
            <a:r>
              <a:rPr lang="zh-CN" altLang="en-US" sz="4400" dirty="0">
                <a:solidFill>
                  <a:srgbClr val="800000"/>
                </a:solidFill>
                <a:latin typeface="黑体" panose="02010600030101010101" pitchFamily="49" charset="-122"/>
                <a:ea typeface="黑体" panose="02010600030101010101" pitchFamily="49" charset="-122"/>
              </a:rPr>
              <a:t>   </a:t>
            </a:r>
            <a:r>
              <a:rPr lang="zh-CN" altLang="en-US" sz="4400" b="1" dirty="0">
                <a:solidFill>
                  <a:srgbClr val="0000FF"/>
                </a:solidFill>
                <a:latin typeface="黑体" panose="02010600030101010101" pitchFamily="49" charset="-122"/>
                <a:ea typeface="黑体" panose="02010600030101010101" pitchFamily="49" charset="-122"/>
              </a:rPr>
              <a:t>朗读这段话应该用怎样的语气读</a:t>
            </a:r>
            <a:r>
              <a:rPr lang="en-US" altLang="zh-CN" sz="4400" b="1" dirty="0">
                <a:solidFill>
                  <a:srgbClr val="0000FF"/>
                </a:solidFill>
                <a:latin typeface="黑体" panose="02010600030101010101" pitchFamily="49" charset="-122"/>
                <a:ea typeface="黑体" panose="02010600030101010101" pitchFamily="49" charset="-122"/>
              </a:rPr>
              <a:t>?</a:t>
            </a:r>
            <a:r>
              <a:rPr lang="zh-CN" altLang="en-US" sz="4400" b="1" dirty="0">
                <a:solidFill>
                  <a:srgbClr val="0000FF"/>
                </a:solidFill>
                <a:latin typeface="黑体" panose="02010600030101010101" pitchFamily="49" charset="-122"/>
                <a:ea typeface="黑体" panose="02010600030101010101" pitchFamily="49" charset="-122"/>
              </a:rPr>
              <a:t>为什么</a:t>
            </a:r>
            <a:r>
              <a:rPr lang="en-US" altLang="zh-CN" sz="4400" b="1" dirty="0">
                <a:solidFill>
                  <a:srgbClr val="0000FF"/>
                </a:solidFill>
                <a:latin typeface="黑体" panose="02010600030101010101" pitchFamily="49" charset="-122"/>
                <a:ea typeface="黑体" panose="02010600030101010101" pitchFamily="49" charset="-122"/>
              </a:rPr>
              <a:t>?</a:t>
            </a:r>
            <a:br>
              <a:rPr lang="en-US" altLang="zh-CN" sz="3200" b="1" dirty="0">
                <a:solidFill>
                  <a:srgbClr val="0000FF"/>
                </a:solidFill>
                <a:latin typeface="黑体" panose="02010600030101010101" pitchFamily="49" charset="-122"/>
                <a:ea typeface="黑体" panose="02010600030101010101" pitchFamily="49" charset="-122"/>
              </a:rPr>
            </a:br>
            <a:endParaRPr lang="en-US" altLang="zh-CN" sz="3200" b="1" dirty="0">
              <a:solidFill>
                <a:srgbClr val="0000FF"/>
              </a:solidFill>
              <a:latin typeface="黑体" panose="02010600030101010101" pitchFamily="49" charset="-122"/>
              <a:ea typeface="黑体" panose="02010600030101010101" pitchFamily="49" charset="-122"/>
            </a:endParaRPr>
          </a:p>
        </p:txBody>
      </p:sp>
      <p:sp>
        <p:nvSpPr>
          <p:cNvPr id="31752" name="Text Box 8"/>
          <p:cNvSpPr txBox="1">
            <a:spLocks noChangeArrowheads="1"/>
          </p:cNvSpPr>
          <p:nvPr/>
        </p:nvSpPr>
        <p:spPr bwMode="auto">
          <a:xfrm>
            <a:off x="516731" y="2708920"/>
            <a:ext cx="8208963" cy="3140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50000"/>
              </a:spcBef>
              <a:spcAft>
                <a:spcPct val="0"/>
              </a:spcAft>
              <a:buFont typeface="Arial" panose="020B0604020202020204" pitchFamily="34" charset="0"/>
              <a:buNone/>
            </a:pPr>
            <a:r>
              <a:rPr lang="zh-CN" altLang="en-US" sz="2800" b="1" dirty="0">
                <a:solidFill>
                  <a:srgbClr val="000000"/>
                </a:solidFill>
                <a:ea typeface="黑体" panose="02010600030101010101" pitchFamily="49" charset="-122"/>
              </a:rPr>
              <a:t>       </a:t>
            </a:r>
            <a:r>
              <a:rPr lang="zh-CN" altLang="en-US" sz="4000" b="1" dirty="0">
                <a:solidFill>
                  <a:srgbClr val="FF0000"/>
                </a:solidFill>
                <a:ea typeface="黑体" panose="02010600030101010101" pitchFamily="49" charset="-122"/>
              </a:rPr>
              <a:t>这段话是对哈尔威船长一生品质的赞颂。他面对死亡，想到的是忠于职守，想到的是履行做人之道，充分表现了他高尚的品质，应怀着崇敬之情，用赞颂的语气来读。</a:t>
            </a:r>
            <a:endParaRPr lang="zh-CN" altLang="en-US" sz="4000" b="1" dirty="0">
              <a:solidFill>
                <a:srgbClr val="FF0000"/>
              </a:solidFill>
              <a:ea typeface="黑体" panose="0201060003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31752"/>
                                        </p:tgtEl>
                                        <p:attrNameLst>
                                          <p:attrName>style.visibility</p:attrName>
                                        </p:attrNameLst>
                                      </p:cBhvr>
                                      <p:to>
                                        <p:strVal val="visible"/>
                                      </p:to>
                                    </p:set>
                                    <p:animEffect transition="in" filter="dissolve">
                                      <p:cBhvr>
                                        <p:cTn id="7" dur="500"/>
                                        <p:tgtEl>
                                          <p:spTgt spid="317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752" grpId="0" autoUpdateAnimBg="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ChangeArrowheads="1"/>
          </p:cNvSpPr>
          <p:nvPr>
            <p:ph type="body" idx="1"/>
          </p:nvPr>
        </p:nvSpPr>
        <p:spPr>
          <a:xfrm>
            <a:off x="-180528" y="1052736"/>
            <a:ext cx="9140825" cy="5112667"/>
          </a:xfrm>
        </p:spPr>
        <p:txBody>
          <a:bodyPr/>
          <a:lstStyle/>
          <a:p>
            <a:pPr marL="990600" lvl="1" indent="-533400">
              <a:lnSpc>
                <a:spcPct val="90000"/>
              </a:lnSpc>
              <a:buClr>
                <a:schemeClr val="folHlink"/>
              </a:buClr>
              <a:buFont typeface="Wingdings" panose="05000000000000000000" pitchFamily="2" charset="2"/>
              <a:buNone/>
            </a:pPr>
            <a:r>
              <a:rPr lang="zh-CN" altLang="en-US" sz="2000" b="1" dirty="0">
                <a:effectLst>
                  <a:outerShdw blurRad="38100" dist="38100" dir="2700000" algn="tl">
                    <a:srgbClr val="C0C0C0"/>
                  </a:outerShdw>
                </a:effectLst>
                <a:latin typeface="宋体" panose="02010600030101010101" pitchFamily="2" charset="-122"/>
              </a:rPr>
              <a:t> </a:t>
            </a:r>
            <a:r>
              <a:rPr lang="zh-CN" altLang="en-US" sz="2000" b="1" dirty="0">
                <a:latin typeface="宋体" panose="02010600030101010101" pitchFamily="2" charset="-122"/>
              </a:rPr>
              <a:t>  </a:t>
            </a:r>
            <a:r>
              <a:rPr lang="en-US" altLang="zh-CN" sz="3200" b="1" dirty="0">
                <a:solidFill>
                  <a:srgbClr val="000000"/>
                </a:solidFill>
                <a:latin typeface="宋体" panose="02010600030101010101" pitchFamily="2" charset="-122"/>
              </a:rPr>
              <a:t>1.“</a:t>
            </a:r>
            <a:r>
              <a:rPr lang="zh-CN" altLang="en-US" sz="3200" b="1" dirty="0">
                <a:solidFill>
                  <a:srgbClr val="000000"/>
                </a:solidFill>
                <a:latin typeface="宋体" panose="02010600030101010101" pitchFamily="2" charset="-122"/>
              </a:rPr>
              <a:t>大家安静，注意听命令！把救生艇放下去。妇女先走，其他乘客跟上，船员断后。必须把六十人全都救出去！”</a:t>
            </a:r>
            <a:endParaRPr lang="zh-CN" altLang="en-US" sz="3200" b="1" dirty="0">
              <a:solidFill>
                <a:srgbClr val="000000"/>
              </a:solidFill>
              <a:latin typeface="宋体" panose="02010600030101010101" pitchFamily="2" charset="-122"/>
            </a:endParaRPr>
          </a:p>
          <a:p>
            <a:pPr marL="990600" lvl="1" indent="-533400">
              <a:lnSpc>
                <a:spcPct val="90000"/>
              </a:lnSpc>
              <a:buClr>
                <a:schemeClr val="folHlink"/>
              </a:buClr>
              <a:buFont typeface="Wingdings" panose="05000000000000000000" pitchFamily="2" charset="2"/>
              <a:buNone/>
            </a:pPr>
            <a:r>
              <a:rPr lang="zh-CN" altLang="en-US" sz="3200" b="1" dirty="0">
                <a:solidFill>
                  <a:srgbClr val="FF0000"/>
                </a:solidFill>
                <a:latin typeface="宋体" panose="02010600030101010101" pitchFamily="2" charset="-122"/>
              </a:rPr>
              <a:t>   “妇女先走”说明他说首先关注的是最需要帮助的女人，这是风度，更是一种尊重。</a:t>
            </a:r>
            <a:endParaRPr lang="zh-CN" altLang="en-US" sz="3200" b="1" dirty="0">
              <a:solidFill>
                <a:srgbClr val="FF0000"/>
              </a:solidFill>
              <a:latin typeface="宋体" panose="02010600030101010101" pitchFamily="2" charset="-122"/>
            </a:endParaRPr>
          </a:p>
          <a:p>
            <a:pPr marL="990600" lvl="1" indent="-533400">
              <a:lnSpc>
                <a:spcPct val="90000"/>
              </a:lnSpc>
              <a:buClr>
                <a:schemeClr val="folHlink"/>
              </a:buClr>
              <a:buFont typeface="Wingdings" panose="05000000000000000000" pitchFamily="2" charset="2"/>
              <a:buNone/>
            </a:pPr>
            <a:r>
              <a:rPr lang="zh-CN" altLang="en-US" sz="3200" b="1" dirty="0">
                <a:solidFill>
                  <a:srgbClr val="FF0000"/>
                </a:solidFill>
                <a:latin typeface="宋体" panose="02010600030101010101" pitchFamily="2" charset="-122"/>
              </a:rPr>
              <a:t>   “船员断后”则体现出一种源于职业的责任感，关键时刻传递给船员。</a:t>
            </a:r>
            <a:endParaRPr lang="zh-CN" altLang="en-US" sz="3200" b="1" dirty="0">
              <a:solidFill>
                <a:srgbClr val="FF0000"/>
              </a:solidFill>
              <a:latin typeface="宋体" panose="02010600030101010101" pitchFamily="2" charset="-122"/>
            </a:endParaRPr>
          </a:p>
          <a:p>
            <a:pPr marL="990600" lvl="1" indent="-533400">
              <a:lnSpc>
                <a:spcPct val="90000"/>
              </a:lnSpc>
              <a:buClr>
                <a:schemeClr val="folHlink"/>
              </a:buClr>
              <a:buFont typeface="Wingdings" panose="05000000000000000000" pitchFamily="2" charset="2"/>
              <a:buNone/>
            </a:pPr>
            <a:r>
              <a:rPr lang="zh-CN" altLang="en-US" sz="3200" b="1" dirty="0">
                <a:solidFill>
                  <a:srgbClr val="FF0000"/>
                </a:solidFill>
                <a:latin typeface="宋体" panose="02010600030101010101" pitchFamily="2" charset="-122"/>
              </a:rPr>
              <a:t>   “必须”显示出决心。</a:t>
            </a:r>
            <a:endParaRPr lang="zh-CN" altLang="en-US" sz="3200" b="1" dirty="0">
              <a:solidFill>
                <a:srgbClr val="FF0000"/>
              </a:solidFill>
              <a:latin typeface="宋体" panose="02010600030101010101" pitchFamily="2" charset="-122"/>
            </a:endParaRPr>
          </a:p>
          <a:p>
            <a:pPr marL="990600" lvl="1" indent="-533400">
              <a:lnSpc>
                <a:spcPct val="90000"/>
              </a:lnSpc>
              <a:buClr>
                <a:schemeClr val="folHlink"/>
              </a:buClr>
              <a:buFont typeface="Wingdings" panose="05000000000000000000" pitchFamily="2" charset="2"/>
              <a:buNone/>
            </a:pPr>
            <a:r>
              <a:rPr lang="zh-CN" altLang="en-US" sz="3200" b="1" dirty="0">
                <a:solidFill>
                  <a:srgbClr val="FF0000"/>
                </a:solidFill>
                <a:latin typeface="宋体" panose="02010600030101010101" pitchFamily="2" charset="-122"/>
              </a:rPr>
              <a:t>    实际上船上有</a:t>
            </a:r>
            <a:r>
              <a:rPr lang="en-US" altLang="zh-CN" sz="3200" b="1" dirty="0">
                <a:solidFill>
                  <a:srgbClr val="FF0000"/>
                </a:solidFill>
                <a:latin typeface="宋体" panose="02010600030101010101" pitchFamily="2" charset="-122"/>
              </a:rPr>
              <a:t>61</a:t>
            </a:r>
            <a:r>
              <a:rPr lang="zh-CN" altLang="en-US" sz="3200" b="1" dirty="0">
                <a:solidFill>
                  <a:srgbClr val="FF0000"/>
                </a:solidFill>
                <a:latin typeface="宋体" panose="02010600030101010101" pitchFamily="2" charset="-122"/>
              </a:rPr>
              <a:t>人。哈尔威船长心里只有乘客和船员，唯独没有他自己</a:t>
            </a:r>
            <a:r>
              <a:rPr lang="zh-CN" altLang="en-US" sz="3200" b="1" dirty="0" smtClean="0">
                <a:solidFill>
                  <a:srgbClr val="FF0000"/>
                </a:solidFill>
                <a:latin typeface="宋体" panose="02010600030101010101" pitchFamily="2" charset="-122"/>
              </a:rPr>
              <a:t>。</a:t>
            </a:r>
            <a:endParaRPr lang="zh-CN" altLang="en-US" sz="1400" b="1" u="sng" dirty="0">
              <a:effectLst>
                <a:outerShdw blurRad="38100" dist="38100" dir="2700000" algn="tl">
                  <a:srgbClr val="C0C0C0"/>
                </a:outerShdw>
              </a:effectLst>
            </a:endParaRPr>
          </a:p>
        </p:txBody>
      </p:sp>
      <p:sp>
        <p:nvSpPr>
          <p:cNvPr id="32771" name="矩形 1"/>
          <p:cNvSpPr>
            <a:spLocks noChangeArrowheads="1"/>
          </p:cNvSpPr>
          <p:nvPr/>
        </p:nvSpPr>
        <p:spPr bwMode="auto">
          <a:xfrm>
            <a:off x="0" y="188913"/>
            <a:ext cx="7856538"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indent="457200" fontAlgn="base">
              <a:spcBef>
                <a:spcPct val="0"/>
              </a:spcBef>
              <a:spcAft>
                <a:spcPct val="0"/>
              </a:spcAft>
              <a:buFont typeface="Arial" panose="020B0604020202020204" pitchFamily="34" charset="0"/>
              <a:buNone/>
            </a:pPr>
            <a:r>
              <a:rPr lang="zh-CN" altLang="en-US" sz="3600" b="1" dirty="0">
                <a:solidFill>
                  <a:srgbClr val="FF0000"/>
                </a:solidFill>
                <a:latin typeface="华文新魏" panose="02010800040101010101" pitchFamily="2" charset="-122"/>
                <a:ea typeface="华文新魏" panose="02010800040101010101" pitchFamily="2" charset="-122"/>
              </a:rPr>
              <a:t>理解句子</a:t>
            </a:r>
            <a:endParaRPr lang="zh-CN" altLang="en-US" sz="3600" b="1" dirty="0">
              <a:solidFill>
                <a:srgbClr val="FF0000"/>
              </a:solidFill>
              <a:latin typeface="华文新魏" panose="02010800040101010101" pitchFamily="2" charset="-122"/>
              <a:ea typeface="华文新魏" panose="0201080004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2770">
                                            <p:txEl>
                                              <p:pRg st="1" end="1"/>
                                            </p:txEl>
                                          </p:spTgt>
                                        </p:tgtEl>
                                        <p:attrNameLst>
                                          <p:attrName>style.visibility</p:attrName>
                                        </p:attrNameLst>
                                      </p:cBhvr>
                                      <p:to>
                                        <p:strVal val="visible"/>
                                      </p:to>
                                    </p:set>
                                    <p:anim calcmode="lin" valueType="num">
                                      <p:cBhvr additive="base">
                                        <p:cTn id="7" dur="500" fill="hold"/>
                                        <p:tgtEl>
                                          <p:spTgt spid="32770">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2770">
                                            <p:txEl>
                                              <p:pRg st="1" end="1"/>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2770">
                                            <p:txEl>
                                              <p:pRg st="2" end="2"/>
                                            </p:txEl>
                                          </p:spTgt>
                                        </p:tgtEl>
                                        <p:attrNameLst>
                                          <p:attrName>style.visibility</p:attrName>
                                        </p:attrNameLst>
                                      </p:cBhvr>
                                      <p:to>
                                        <p:strVal val="visible"/>
                                      </p:to>
                                    </p:set>
                                    <p:anim calcmode="lin" valueType="num">
                                      <p:cBhvr additive="base">
                                        <p:cTn id="11" dur="500" fill="hold"/>
                                        <p:tgtEl>
                                          <p:spTgt spid="32770">
                                            <p:txEl>
                                              <p:pRg st="2" end="2"/>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2770">
                                            <p:txEl>
                                              <p:pRg st="2" end="2"/>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32770">
                                            <p:txEl>
                                              <p:pRg st="3" end="3"/>
                                            </p:txEl>
                                          </p:spTgt>
                                        </p:tgtEl>
                                        <p:attrNameLst>
                                          <p:attrName>style.visibility</p:attrName>
                                        </p:attrNameLst>
                                      </p:cBhvr>
                                      <p:to>
                                        <p:strVal val="visible"/>
                                      </p:to>
                                    </p:set>
                                    <p:anim calcmode="lin" valueType="num">
                                      <p:cBhvr additive="base">
                                        <p:cTn id="15" dur="500" fill="hold"/>
                                        <p:tgtEl>
                                          <p:spTgt spid="32770">
                                            <p:txEl>
                                              <p:pRg st="3" end="3"/>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32770">
                                            <p:txEl>
                                              <p:pRg st="3" end="3"/>
                                            </p:txEl>
                                          </p:spTgt>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32770">
                                            <p:txEl>
                                              <p:pRg st="4" end="4"/>
                                            </p:txEl>
                                          </p:spTgt>
                                        </p:tgtEl>
                                        <p:attrNameLst>
                                          <p:attrName>style.visibility</p:attrName>
                                        </p:attrNameLst>
                                      </p:cBhvr>
                                      <p:to>
                                        <p:strVal val="visible"/>
                                      </p:to>
                                    </p:set>
                                    <p:anim calcmode="lin" valueType="num">
                                      <p:cBhvr additive="base">
                                        <p:cTn id="19" dur="500" fill="hold"/>
                                        <p:tgtEl>
                                          <p:spTgt spid="32770">
                                            <p:txEl>
                                              <p:pRg st="4" end="4"/>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2770">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矩形 1"/>
          <p:cNvSpPr>
            <a:spLocks noChangeArrowheads="1"/>
          </p:cNvSpPr>
          <p:nvPr/>
        </p:nvSpPr>
        <p:spPr bwMode="auto">
          <a:xfrm>
            <a:off x="107950" y="188913"/>
            <a:ext cx="7856538"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indent="457200" fontAlgn="base">
              <a:spcBef>
                <a:spcPct val="0"/>
              </a:spcBef>
              <a:spcAft>
                <a:spcPct val="0"/>
              </a:spcAft>
              <a:buFont typeface="Arial" panose="020B0604020202020204" pitchFamily="34" charset="0"/>
              <a:buNone/>
            </a:pPr>
            <a:r>
              <a:rPr lang="zh-CN" altLang="en-US" sz="3600" b="1">
                <a:solidFill>
                  <a:srgbClr val="FF0000"/>
                </a:solidFill>
                <a:latin typeface="华文新魏" panose="02010800040101010101" pitchFamily="2" charset="-122"/>
                <a:ea typeface="华文新魏" panose="02010800040101010101" pitchFamily="2" charset="-122"/>
              </a:rPr>
              <a:t>理解句子</a:t>
            </a:r>
            <a:endParaRPr lang="zh-CN" altLang="en-US" sz="3600" b="1">
              <a:solidFill>
                <a:srgbClr val="FF0000"/>
              </a:solidFill>
              <a:latin typeface="华文新魏" panose="02010800040101010101" pitchFamily="2" charset="-122"/>
              <a:ea typeface="华文新魏" panose="02010800040101010101" pitchFamily="2" charset="-122"/>
            </a:endParaRPr>
          </a:p>
        </p:txBody>
      </p:sp>
      <p:sp>
        <p:nvSpPr>
          <p:cNvPr id="33795" name="矩形 2"/>
          <p:cNvSpPr>
            <a:spLocks noChangeArrowheads="1"/>
          </p:cNvSpPr>
          <p:nvPr/>
        </p:nvSpPr>
        <p:spPr bwMode="auto">
          <a:xfrm>
            <a:off x="395288" y="1125538"/>
            <a:ext cx="8424862" cy="4481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fontAlgn="base">
              <a:spcBef>
                <a:spcPct val="0"/>
              </a:spcBef>
              <a:spcAft>
                <a:spcPct val="0"/>
              </a:spcAft>
              <a:buFont typeface="Arial" panose="020B0604020202020204" pitchFamily="34" charset="0"/>
              <a:buNone/>
            </a:pPr>
            <a:r>
              <a:rPr lang="zh-CN" altLang="en-US" sz="3600" b="1" dirty="0">
                <a:solidFill>
                  <a:srgbClr val="000000"/>
                </a:solidFill>
                <a:latin typeface="华文新魏" panose="02010800040101010101" pitchFamily="2" charset="-122"/>
                <a:ea typeface="华文新魏" panose="02010800040101010101" pitchFamily="2" charset="-122"/>
              </a:rPr>
              <a:t>2、实际上船上一共有六十一人，但是他把自己给忘了。</a:t>
            </a:r>
            <a:endParaRPr lang="zh-CN" altLang="en-US" sz="3600" b="1" dirty="0">
              <a:solidFill>
                <a:srgbClr val="000000"/>
              </a:solidFill>
              <a:latin typeface="华文新魏" panose="02010800040101010101" pitchFamily="2" charset="-122"/>
              <a:ea typeface="华文新魏" panose="02010800040101010101" pitchFamily="2" charset="-122"/>
            </a:endParaRPr>
          </a:p>
          <a:p>
            <a:pPr fontAlgn="base">
              <a:spcBef>
                <a:spcPct val="0"/>
              </a:spcBef>
              <a:spcAft>
                <a:spcPct val="0"/>
              </a:spcAft>
              <a:buFont typeface="Arial" panose="020B0604020202020204" pitchFamily="34" charset="0"/>
              <a:buNone/>
            </a:pPr>
            <a:endParaRPr lang="zh-CN" altLang="en-US" sz="3600" b="1" dirty="0">
              <a:solidFill>
                <a:srgbClr val="000000"/>
              </a:solidFill>
              <a:latin typeface="华文新魏" panose="02010800040101010101" pitchFamily="2" charset="-122"/>
              <a:ea typeface="华文新魏" panose="02010800040101010101" pitchFamily="2" charset="-122"/>
            </a:endParaRPr>
          </a:p>
          <a:p>
            <a:pPr fontAlgn="base">
              <a:spcBef>
                <a:spcPct val="0"/>
              </a:spcBef>
              <a:spcAft>
                <a:spcPct val="0"/>
              </a:spcAft>
              <a:buFont typeface="Arial" panose="020B0604020202020204" pitchFamily="34" charset="0"/>
              <a:buNone/>
            </a:pPr>
            <a:endParaRPr lang="zh-CN" altLang="en-US" sz="3600" b="1" dirty="0">
              <a:solidFill>
                <a:srgbClr val="000000"/>
              </a:solidFill>
              <a:latin typeface="华文新魏" panose="02010800040101010101" pitchFamily="2" charset="-122"/>
              <a:ea typeface="华文新魏" panose="02010800040101010101" pitchFamily="2" charset="-122"/>
            </a:endParaRPr>
          </a:p>
          <a:p>
            <a:pPr fontAlgn="base">
              <a:spcBef>
                <a:spcPct val="0"/>
              </a:spcBef>
              <a:spcAft>
                <a:spcPct val="0"/>
              </a:spcAft>
              <a:buFont typeface="Arial" panose="020B0604020202020204" pitchFamily="34" charset="0"/>
              <a:buNone/>
            </a:pPr>
            <a:r>
              <a:rPr lang="zh-CN" altLang="en-US" sz="3600" b="1" dirty="0">
                <a:solidFill>
                  <a:srgbClr val="FF0000"/>
                </a:solidFill>
                <a:latin typeface="华文新魏" panose="02010800040101010101" pitchFamily="2" charset="-122"/>
                <a:ea typeface="华文新魏" panose="02010800040101010101" pitchFamily="2" charset="-122"/>
              </a:rPr>
              <a:t>　在灾难面前，船长忘记了自己，一心想到的是他人；他想到的是自己职责：保护所有人的安全，因此他根本没有，也不可能顾及自己的安危。</a:t>
            </a:r>
            <a:endParaRPr lang="zh-CN" altLang="en-US" sz="3600" b="1" dirty="0">
              <a:solidFill>
                <a:srgbClr val="FF0000"/>
              </a:solidFill>
              <a:latin typeface="华文新魏" panose="02010800040101010101" pitchFamily="2" charset="-122"/>
              <a:ea typeface="华文新魏" panose="0201080004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33795">
                                            <p:txEl>
                                              <p:pRg st="3" end="3"/>
                                            </p:txEl>
                                          </p:spTgt>
                                        </p:tgtEl>
                                        <p:attrNameLst>
                                          <p:attrName>style.visibility</p:attrName>
                                        </p:attrNameLst>
                                      </p:cBhvr>
                                      <p:to>
                                        <p:strVal val="visible"/>
                                      </p:to>
                                    </p:set>
                                    <p:anim calcmode="lin" valueType="num">
                                      <p:cBhvr additive="base">
                                        <p:cTn id="7" dur="500" fill="hold"/>
                                        <p:tgtEl>
                                          <p:spTgt spid="33795">
                                            <p:txEl>
                                              <p:pRg st="3" end="3"/>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33795">
                                            <p:txEl>
                                              <p:pRg st="3" end="3"/>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矩形 4"/>
          <p:cNvSpPr>
            <a:spLocks noChangeArrowheads="1"/>
          </p:cNvSpPr>
          <p:nvPr/>
        </p:nvSpPr>
        <p:spPr bwMode="auto">
          <a:xfrm>
            <a:off x="467544" y="764704"/>
            <a:ext cx="8424862" cy="54168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fontAlgn="base">
              <a:spcBef>
                <a:spcPts val="1200"/>
              </a:spcBef>
              <a:spcAft>
                <a:spcPct val="0"/>
              </a:spcAft>
              <a:buFont typeface="Arial" panose="020B0604020202020204" pitchFamily="34" charset="0"/>
              <a:buNone/>
            </a:pPr>
            <a:r>
              <a:rPr lang="zh-CN" altLang="en-US" sz="2800" b="1" dirty="0">
                <a:solidFill>
                  <a:srgbClr val="000000"/>
                </a:solidFill>
                <a:latin typeface="黑体" panose="02010600030101010101" pitchFamily="49" charset="-122"/>
                <a:ea typeface="黑体" panose="02010600030101010101" pitchFamily="49" charset="-122"/>
              </a:rPr>
              <a:t>3　大家沉默了，没有一个人违抗他的意志，人们感到有个伟大的灵魂出现在他们的上空。</a:t>
            </a:r>
            <a:endParaRPr lang="zh-CN" altLang="en-US" sz="2800" b="1" dirty="0">
              <a:solidFill>
                <a:srgbClr val="000000"/>
              </a:solidFill>
              <a:latin typeface="黑体" panose="02010600030101010101" pitchFamily="49" charset="-122"/>
              <a:ea typeface="黑体" panose="02010600030101010101" pitchFamily="49" charset="-122"/>
            </a:endParaRPr>
          </a:p>
          <a:p>
            <a:pPr fontAlgn="base">
              <a:spcBef>
                <a:spcPts val="1200"/>
              </a:spcBef>
              <a:spcAft>
                <a:spcPct val="0"/>
              </a:spcAft>
              <a:buFont typeface="Arial" panose="020B0604020202020204" pitchFamily="34" charset="0"/>
              <a:buNone/>
            </a:pPr>
            <a:r>
              <a:rPr lang="zh-CN" altLang="en-US" sz="2800" b="1" dirty="0">
                <a:solidFill>
                  <a:srgbClr val="FF0000"/>
                </a:solidFill>
                <a:latin typeface="黑体" panose="02010600030101010101" pitchFamily="49" charset="-122"/>
                <a:ea typeface="黑体" panose="02010600030101010101" pitchFamily="49" charset="-122"/>
              </a:rPr>
              <a:t>   </a:t>
            </a:r>
            <a:r>
              <a:rPr lang="zh-CN" altLang="en-US" sz="2800" b="1" dirty="0">
                <a:solidFill>
                  <a:srgbClr val="FF0000"/>
                </a:solidFill>
                <a:latin typeface="宋体" panose="02010600030101010101" pitchFamily="2" charset="-122"/>
              </a:rPr>
              <a:t>“伟大的灵魂”指的是船长。就当时的情况而言，船长是最高的权威，它具有组织自救的权利和义务。同时，他临危不惧、指挥有方，也能够救大家于危难之中。人们被他尊重妇女、爱护儿童的人性美和舍己为人的品德所感动，所以没有人违抗他的意志。船长的坚决、果敢，使得所有的人都不敢违抗他的命令。更重要的是他给了人们信心，使人们感觉到船长是可信赖的，是他们获救的希望。人们从心底里升腾起一股崇敬之情，感觉船长成了出现在上空的“伟大灵魂”，这是对船长的讴歌与赞美。</a:t>
            </a:r>
            <a:endParaRPr lang="zh-CN" altLang="en-US" sz="2800" b="1" dirty="0">
              <a:solidFill>
                <a:srgbClr val="FF0000"/>
              </a:solidFill>
              <a:latin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34818">
                                            <p:txEl>
                                              <p:pRg st="1" end="1"/>
                                            </p:txEl>
                                          </p:spTgt>
                                        </p:tgtEl>
                                        <p:attrNameLst>
                                          <p:attrName>style.visibility</p:attrName>
                                        </p:attrNameLst>
                                      </p:cBhvr>
                                      <p:to>
                                        <p:strVal val="visible"/>
                                      </p:to>
                                    </p:set>
                                    <p:anim calcmode="lin" valueType="num">
                                      <p:cBhvr additive="base">
                                        <p:cTn id="7" dur="500" fill="hold"/>
                                        <p:tgtEl>
                                          <p:spTgt spid="34818">
                                            <p:txEl>
                                              <p:pRg st="1" end="1"/>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4818">
                                            <p:txEl>
                                              <p:pRg st="1" end="1"/>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Text Box 2"/>
          <p:cNvSpPr txBox="1">
            <a:spLocks noChangeArrowheads="1"/>
          </p:cNvSpPr>
          <p:nvPr/>
        </p:nvSpPr>
        <p:spPr bwMode="auto">
          <a:xfrm>
            <a:off x="539750" y="549275"/>
            <a:ext cx="8208963" cy="1554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50000"/>
              </a:spcBef>
              <a:spcAft>
                <a:spcPct val="0"/>
              </a:spcAft>
              <a:buFont typeface="Arial" panose="020B0604020202020204" pitchFamily="34" charset="0"/>
              <a:buNone/>
            </a:pPr>
            <a:r>
              <a:rPr lang="zh-CN" altLang="en-US" sz="3200" b="1">
                <a:solidFill>
                  <a:srgbClr val="000000"/>
                </a:solidFill>
              </a:rPr>
              <a:t>4、</a:t>
            </a:r>
            <a:r>
              <a:rPr lang="zh-CN" altLang="en-US" sz="3200" b="1">
                <a:solidFill>
                  <a:srgbClr val="000000"/>
                </a:solidFill>
                <a:latin typeface="宋体" panose="02010600030101010101" pitchFamily="2" charset="-122"/>
              </a:rPr>
              <a:t>“</a:t>
            </a:r>
            <a:r>
              <a:rPr lang="zh-CN" altLang="en-US" sz="3200" b="1">
                <a:solidFill>
                  <a:srgbClr val="000000"/>
                </a:solidFill>
              </a:rPr>
              <a:t>他把每件事和每个人都考虑到了，他仿佛不是在给人而是在给灾难下命令，一切似乎都在听从他的调遣。</a:t>
            </a:r>
            <a:r>
              <a:rPr lang="zh-CN" altLang="en-US" sz="3200" b="1">
                <a:solidFill>
                  <a:srgbClr val="000000"/>
                </a:solidFill>
                <a:latin typeface="宋体" panose="02010600030101010101" pitchFamily="2" charset="-122"/>
              </a:rPr>
              <a:t>”</a:t>
            </a:r>
            <a:endParaRPr lang="zh-CN" altLang="en-US" sz="3200" b="1">
              <a:solidFill>
                <a:srgbClr val="000000"/>
              </a:solidFill>
            </a:endParaRPr>
          </a:p>
        </p:txBody>
      </p:sp>
      <p:sp>
        <p:nvSpPr>
          <p:cNvPr id="35843" name="Text Box 3"/>
          <p:cNvSpPr txBox="1">
            <a:spLocks noChangeArrowheads="1"/>
          </p:cNvSpPr>
          <p:nvPr/>
        </p:nvSpPr>
        <p:spPr bwMode="auto">
          <a:xfrm>
            <a:off x="395288" y="2205038"/>
            <a:ext cx="8353425" cy="2530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50000"/>
              </a:spcBef>
              <a:spcAft>
                <a:spcPct val="0"/>
              </a:spcAft>
              <a:buFont typeface="Arial" panose="020B0604020202020204" pitchFamily="34" charset="0"/>
              <a:buNone/>
            </a:pPr>
            <a:r>
              <a:rPr lang="zh-CN" altLang="en-US" sz="3200" b="1">
                <a:solidFill>
                  <a:srgbClr val="D31A07"/>
                </a:solidFill>
              </a:rPr>
              <a:t>   </a:t>
            </a:r>
            <a:r>
              <a:rPr lang="zh-CN" altLang="en-US" sz="3200" b="1">
                <a:solidFill>
                  <a:srgbClr val="FF0000"/>
                </a:solidFill>
              </a:rPr>
              <a:t>  </a:t>
            </a:r>
            <a:r>
              <a:rPr lang="zh-CN" altLang="en-US" sz="4000" b="1">
                <a:solidFill>
                  <a:srgbClr val="FF0000"/>
                </a:solidFill>
              </a:rPr>
              <a:t>船长在救援工作中，沉着镇定的指挥着，控制着，领导者，及表现出他的工作细致到每件事，每个人，又表现出他惊人的的勇气和英雄气魄。</a:t>
            </a:r>
            <a:endParaRPr lang="zh-CN" altLang="en-US" sz="4000" b="1">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35843"/>
                                        </p:tgtEl>
                                        <p:attrNameLst>
                                          <p:attrName>style.visibility</p:attrName>
                                        </p:attrNameLst>
                                      </p:cBhvr>
                                      <p:to>
                                        <p:strVal val="visible"/>
                                      </p:to>
                                    </p:set>
                                    <p:animEffect transition="in" filter="box(in)">
                                      <p:cBhvr>
                                        <p:cTn id="7" dur="500"/>
                                        <p:tgtEl>
                                          <p:spTgt spid="358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843" grpId="0" autoUpdateAnimBg="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矩形 2"/>
          <p:cNvSpPr>
            <a:spLocks noChangeArrowheads="1"/>
          </p:cNvSpPr>
          <p:nvPr/>
        </p:nvSpPr>
        <p:spPr bwMode="auto">
          <a:xfrm>
            <a:off x="719138" y="549275"/>
            <a:ext cx="8424862" cy="228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fontAlgn="base">
              <a:spcBef>
                <a:spcPct val="0"/>
              </a:spcBef>
              <a:spcAft>
                <a:spcPct val="0"/>
              </a:spcAft>
              <a:buFont typeface="Arial" panose="020B0604020202020204" pitchFamily="34" charset="0"/>
              <a:buNone/>
            </a:pPr>
            <a:r>
              <a:rPr lang="zh-CN" altLang="en-US" sz="3600" b="1">
                <a:solidFill>
                  <a:srgbClr val="000000"/>
                </a:solidFill>
                <a:latin typeface="黑体" panose="02010600030101010101" pitchFamily="49" charset="-122"/>
                <a:ea typeface="黑体" panose="02010600030101010101" pitchFamily="49" charset="-122"/>
              </a:rPr>
              <a:t>5　哈尔威船长一生都要求自己忠于职守，履行做人之道。面对死亡，他又一次运用了成为一名英雄的权利。</a:t>
            </a:r>
            <a:br>
              <a:rPr lang="zh-CN" altLang="en-US" sz="3600" b="1">
                <a:solidFill>
                  <a:srgbClr val="000000"/>
                </a:solidFill>
                <a:latin typeface="华文新魏" panose="02010800040101010101" pitchFamily="2" charset="-122"/>
                <a:ea typeface="华文新魏" panose="02010800040101010101" pitchFamily="2" charset="-122"/>
              </a:rPr>
            </a:br>
            <a:endParaRPr lang="zh-CN" altLang="en-US" sz="3600" b="1">
              <a:solidFill>
                <a:srgbClr val="000000"/>
              </a:solidFill>
              <a:latin typeface="华文新魏" panose="02010800040101010101" pitchFamily="2" charset="-122"/>
              <a:ea typeface="华文新魏" panose="02010800040101010101" pitchFamily="2" charset="-122"/>
            </a:endParaRPr>
          </a:p>
        </p:txBody>
      </p:sp>
      <p:sp>
        <p:nvSpPr>
          <p:cNvPr id="36867" name="矩形 3"/>
          <p:cNvSpPr>
            <a:spLocks noChangeArrowheads="1"/>
          </p:cNvSpPr>
          <p:nvPr/>
        </p:nvSpPr>
        <p:spPr bwMode="auto">
          <a:xfrm>
            <a:off x="323850" y="2349500"/>
            <a:ext cx="8424863" cy="435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fontAlgn="base">
              <a:spcBef>
                <a:spcPct val="0"/>
              </a:spcBef>
              <a:spcAft>
                <a:spcPct val="0"/>
              </a:spcAft>
              <a:buFont typeface="Arial" panose="020B0604020202020204" pitchFamily="34" charset="0"/>
              <a:buNone/>
            </a:pPr>
            <a:r>
              <a:rPr lang="zh-CN" altLang="en-US" sz="4000" b="1">
                <a:solidFill>
                  <a:srgbClr val="FF0000"/>
                </a:solidFill>
                <a:latin typeface="华文新魏" panose="02010800040101010101" pitchFamily="2" charset="-122"/>
                <a:ea typeface="华文新魏" panose="02010800040101010101" pitchFamily="2" charset="-122"/>
              </a:rPr>
              <a:t>　　</a:t>
            </a:r>
            <a:r>
              <a:rPr lang="zh-CN" altLang="en-US" sz="4000" b="1">
                <a:solidFill>
                  <a:srgbClr val="FF0000"/>
                </a:solidFill>
                <a:latin typeface="黑体" panose="02010600030101010101" pitchFamily="49" charset="-122"/>
                <a:ea typeface="黑体" panose="02010600030101010101" pitchFamily="49" charset="-122"/>
              </a:rPr>
              <a:t>这段话是对哈尔威船长一生品质的赞颂。他面对死亡的威胁时，哈尔威船长作出了以身殉职的选择。他忠于职守，舍己为人，又一次表现了自己的高尚品质，这个英雄的光辉形象，值得人们永远怀念。</a:t>
            </a:r>
            <a:endParaRPr lang="zh-CN" altLang="en-US" sz="4000" b="1">
              <a:solidFill>
                <a:srgbClr val="FF0000"/>
              </a:solidFill>
              <a:latin typeface="华文新魏" panose="02010800040101010101" pitchFamily="2" charset="-122"/>
              <a:ea typeface="华文新魏" panose="02010800040101010101" pitchFamily="2" charset="-122"/>
            </a:endParaRPr>
          </a:p>
          <a:p>
            <a:pPr fontAlgn="base">
              <a:spcBef>
                <a:spcPct val="0"/>
              </a:spcBef>
              <a:spcAft>
                <a:spcPct val="0"/>
              </a:spcAft>
              <a:buFont typeface="Arial" panose="020B0604020202020204" pitchFamily="34" charset="0"/>
              <a:buNone/>
            </a:pPr>
            <a:endParaRPr lang="zh-CN" altLang="en-US" sz="4000" b="1">
              <a:solidFill>
                <a:srgbClr val="FF0000"/>
              </a:solidFill>
              <a:latin typeface="华文新魏" panose="02010800040101010101" pitchFamily="2" charset="-122"/>
              <a:ea typeface="华文新魏" panose="0201080004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6867"/>
                                        </p:tgtEl>
                                        <p:attrNameLst>
                                          <p:attrName>style.visibility</p:attrName>
                                        </p:attrNameLst>
                                      </p:cBhvr>
                                      <p:to>
                                        <p:strVal val="visible"/>
                                      </p:to>
                                    </p:set>
                                    <p:anim calcmode="lin" valueType="num">
                                      <p:cBhvr additive="base">
                                        <p:cTn id="7" dur="500" fill="hold"/>
                                        <p:tgtEl>
                                          <p:spTgt spid="36867"/>
                                        </p:tgtEl>
                                        <p:attrNameLst>
                                          <p:attrName>ppt_x</p:attrName>
                                        </p:attrNameLst>
                                      </p:cBhvr>
                                      <p:tavLst>
                                        <p:tav tm="0">
                                          <p:val>
                                            <p:strVal val="#ppt_x"/>
                                          </p:val>
                                        </p:tav>
                                        <p:tav tm="100000">
                                          <p:val>
                                            <p:strVal val="#ppt_x"/>
                                          </p:val>
                                        </p:tav>
                                      </p:tavLst>
                                    </p:anim>
                                    <p:anim calcmode="lin" valueType="num">
                                      <p:cBhvr additive="base">
                                        <p:cTn id="8" dur="500" fill="hold"/>
                                        <p:tgtEl>
                                          <p:spTgt spid="3686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867" grpId="0" autoUpdateAnimBg="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Rot="1" noChangeArrowheads="1"/>
          </p:cNvSpPr>
          <p:nvPr>
            <p:ph type="title"/>
          </p:nvPr>
        </p:nvSpPr>
        <p:spPr>
          <a:xfrm>
            <a:off x="0" y="0"/>
            <a:ext cx="8229600" cy="1143000"/>
          </a:xfrm>
        </p:spPr>
        <p:txBody>
          <a:bodyPr/>
          <a:lstStyle/>
          <a:p>
            <a:r>
              <a:rPr lang="zh-CN" altLang="en-US" sz="3200" b="1" dirty="0">
                <a:solidFill>
                  <a:srgbClr val="CC0066"/>
                </a:solidFill>
                <a:effectLst>
                  <a:outerShdw blurRad="38100" dist="38100" dir="2700000" algn="tl">
                    <a:srgbClr val="C0C0C0"/>
                  </a:outerShdw>
                </a:effectLst>
              </a:rPr>
              <a:t>作者我知道   </a:t>
            </a:r>
            <a:r>
              <a:rPr lang="zh-CN" altLang="en-US" sz="3200" b="1" u="sng" dirty="0">
                <a:solidFill>
                  <a:srgbClr val="CC0066"/>
                </a:solidFill>
                <a:effectLst>
                  <a:outerShdw blurRad="38100" dist="38100" dir="2700000" algn="tl">
                    <a:srgbClr val="C0C0C0"/>
                  </a:outerShdw>
                </a:effectLst>
              </a:rPr>
              <a:t>走进作者心，了解课文魂！</a:t>
            </a:r>
            <a:endParaRPr lang="zh-CN" altLang="en-US" sz="3200" b="1" u="sng" dirty="0">
              <a:solidFill>
                <a:srgbClr val="CC0066"/>
              </a:solidFill>
              <a:effectLst>
                <a:outerShdw blurRad="38100" dist="38100" dir="2700000" algn="tl">
                  <a:srgbClr val="C0C0C0"/>
                </a:outerShdw>
              </a:effectLst>
            </a:endParaRPr>
          </a:p>
        </p:txBody>
      </p:sp>
      <p:pic>
        <p:nvPicPr>
          <p:cNvPr id="6147" name="Picture 3" descr="310f3b1f153cf2dba686692e"/>
          <p:cNvPicPr>
            <a:picLocks noGrp="1" noChangeAspect="1" noChangeArrowheads="1"/>
          </p:cNvPicPr>
          <p:nvPr>
            <p:ph sz="half" idx="1"/>
          </p:nvPr>
        </p:nvPicPr>
        <p:blipFill>
          <a:blip r:embed="rId1"/>
          <a:srcRect/>
          <a:stretch>
            <a:fillRect/>
          </a:stretch>
        </p:blipFill>
        <p:spPr>
          <a:xfrm>
            <a:off x="228600" y="1484313"/>
            <a:ext cx="3251200" cy="4683125"/>
          </a:xfrm>
          <a:noFill/>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6148" name="Rectangle 4"/>
          <p:cNvSpPr>
            <a:spLocks noGrp="1" noRot="1" noChangeArrowheads="1"/>
          </p:cNvSpPr>
          <p:nvPr>
            <p:ph type="body" sz="half" idx="2"/>
          </p:nvPr>
        </p:nvSpPr>
        <p:spPr>
          <a:xfrm>
            <a:off x="3421063" y="1052513"/>
            <a:ext cx="5672137" cy="5805487"/>
          </a:xfrm>
        </p:spPr>
        <p:txBody>
          <a:bodyPr/>
          <a:lstStyle/>
          <a:p>
            <a:pPr>
              <a:buFontTx/>
              <a:buNone/>
            </a:pPr>
            <a:r>
              <a:rPr lang="zh-CN" altLang="en-US" sz="2400" b="1" dirty="0">
                <a:effectLst>
                  <a:outerShdw blurRad="38100" dist="38100" dir="2700000" algn="tl">
                    <a:srgbClr val="C0C0C0"/>
                  </a:outerShdw>
                </a:effectLst>
                <a:latin typeface="宋体" panose="02010600030101010101" pitchFamily="2" charset="-122"/>
              </a:rPr>
              <a:t>      </a:t>
            </a:r>
            <a:r>
              <a:rPr lang="zh-CN" altLang="en-US" b="1" dirty="0">
                <a:solidFill>
                  <a:srgbClr val="0000FF"/>
                </a:solidFill>
                <a:latin typeface="宋体" panose="02010600030101010101" pitchFamily="2" charset="-122"/>
              </a:rPr>
              <a:t> 维克多</a:t>
            </a:r>
            <a:r>
              <a:rPr lang="en-US" altLang="zh-CN" b="1" dirty="0">
                <a:solidFill>
                  <a:srgbClr val="0000FF"/>
                </a:solidFill>
                <a:latin typeface="宋体" panose="02010600030101010101" pitchFamily="2" charset="-122"/>
              </a:rPr>
              <a:t>·</a:t>
            </a:r>
            <a:r>
              <a:rPr lang="zh-CN" altLang="en-US" b="1" dirty="0">
                <a:solidFill>
                  <a:srgbClr val="0000FF"/>
                </a:solidFill>
                <a:latin typeface="宋体" panose="02010600030101010101" pitchFamily="2" charset="-122"/>
              </a:rPr>
              <a:t>雨果</a:t>
            </a:r>
            <a:endParaRPr lang="zh-CN" altLang="en-US" b="1" dirty="0">
              <a:solidFill>
                <a:srgbClr val="0000FF"/>
              </a:solidFill>
              <a:latin typeface="宋体" panose="02010600030101010101" pitchFamily="2" charset="-122"/>
            </a:endParaRPr>
          </a:p>
          <a:p>
            <a:pPr>
              <a:buFontTx/>
              <a:buNone/>
            </a:pPr>
            <a:r>
              <a:rPr lang="zh-CN" altLang="en-US" b="1" dirty="0">
                <a:solidFill>
                  <a:srgbClr val="0000FF"/>
                </a:solidFill>
                <a:latin typeface="宋体" panose="02010600030101010101" pitchFamily="2" charset="-122"/>
              </a:rPr>
              <a:t>     法国文学史上最伟大的作家之一，被称为“法兰西的莎士比亚”。代表作有</a:t>
            </a:r>
            <a:r>
              <a:rPr lang="en-US" altLang="zh-CN" b="1" dirty="0">
                <a:solidFill>
                  <a:srgbClr val="0000FF"/>
                </a:solidFill>
                <a:latin typeface="宋体" panose="02010600030101010101" pitchFamily="2" charset="-122"/>
              </a:rPr>
              <a:t>《</a:t>
            </a:r>
            <a:r>
              <a:rPr lang="zh-CN" altLang="en-US" b="1" dirty="0">
                <a:solidFill>
                  <a:srgbClr val="0000FF"/>
                </a:solidFill>
                <a:latin typeface="宋体" panose="02010600030101010101" pitchFamily="2" charset="-122"/>
              </a:rPr>
              <a:t>巴黎圣母院</a:t>
            </a:r>
            <a:r>
              <a:rPr lang="en-US" altLang="zh-CN" b="1" dirty="0">
                <a:solidFill>
                  <a:srgbClr val="0000FF"/>
                </a:solidFill>
                <a:latin typeface="宋体" panose="02010600030101010101" pitchFamily="2" charset="-122"/>
              </a:rPr>
              <a:t>》《</a:t>
            </a:r>
            <a:r>
              <a:rPr lang="zh-CN" altLang="en-US" b="1" dirty="0">
                <a:solidFill>
                  <a:srgbClr val="0000FF"/>
                </a:solidFill>
                <a:latin typeface="宋体" panose="02010600030101010101" pitchFamily="2" charset="-122"/>
              </a:rPr>
              <a:t>悲惨世界</a:t>
            </a:r>
            <a:r>
              <a:rPr lang="en-US" altLang="zh-CN" b="1" dirty="0">
                <a:solidFill>
                  <a:srgbClr val="0000FF"/>
                </a:solidFill>
                <a:latin typeface="宋体" panose="02010600030101010101" pitchFamily="2" charset="-122"/>
              </a:rPr>
              <a:t>》《</a:t>
            </a:r>
            <a:r>
              <a:rPr lang="zh-CN" altLang="en-US" b="1" dirty="0">
                <a:solidFill>
                  <a:srgbClr val="0000FF"/>
                </a:solidFill>
                <a:latin typeface="宋体" panose="02010600030101010101" pitchFamily="2" charset="-122"/>
              </a:rPr>
              <a:t>海上劳工</a:t>
            </a:r>
            <a:r>
              <a:rPr lang="en-US" altLang="zh-CN" b="1" dirty="0">
                <a:solidFill>
                  <a:srgbClr val="0000FF"/>
                </a:solidFill>
                <a:latin typeface="宋体" panose="02010600030101010101" pitchFamily="2" charset="-122"/>
              </a:rPr>
              <a:t>》《</a:t>
            </a:r>
            <a:r>
              <a:rPr lang="zh-CN" altLang="en-US" b="1" dirty="0">
                <a:solidFill>
                  <a:srgbClr val="0000FF"/>
                </a:solidFill>
                <a:latin typeface="宋体" panose="02010600030101010101" pitchFamily="2" charset="-122"/>
              </a:rPr>
              <a:t>笑面人</a:t>
            </a:r>
            <a:r>
              <a:rPr lang="en-US" altLang="zh-CN" b="1" dirty="0">
                <a:solidFill>
                  <a:srgbClr val="0000FF"/>
                </a:solidFill>
                <a:latin typeface="宋体" panose="02010600030101010101" pitchFamily="2" charset="-122"/>
              </a:rPr>
              <a:t>》</a:t>
            </a:r>
            <a:r>
              <a:rPr lang="zh-CN" altLang="en-US" b="1" dirty="0">
                <a:solidFill>
                  <a:srgbClr val="0000FF"/>
                </a:solidFill>
                <a:latin typeface="宋体" panose="02010600030101010101" pitchFamily="2" charset="-122"/>
              </a:rPr>
              <a:t>等。</a:t>
            </a:r>
            <a:endParaRPr lang="zh-CN" altLang="en-US" b="1" dirty="0">
              <a:solidFill>
                <a:srgbClr val="0000FF"/>
              </a:solidFill>
              <a:latin typeface="宋体" panose="02010600030101010101" pitchFamily="2" charset="-122"/>
            </a:endParaRPr>
          </a:p>
          <a:p>
            <a:pPr>
              <a:buFontTx/>
              <a:buNone/>
            </a:pPr>
            <a:r>
              <a:rPr lang="zh-CN" altLang="en-US" b="1" dirty="0">
                <a:solidFill>
                  <a:srgbClr val="0000FF"/>
                </a:solidFill>
                <a:latin typeface="宋体" panose="02010600030101010101" pitchFamily="2" charset="-122"/>
              </a:rPr>
              <a:t>     雨果一生坚持正义，讴歌被压迫民族的解放斗争。</a:t>
            </a:r>
            <a:r>
              <a:rPr lang="en-US" altLang="zh-CN" b="1" dirty="0">
                <a:solidFill>
                  <a:srgbClr val="0000FF"/>
                </a:solidFill>
                <a:latin typeface="宋体" panose="02010600030101010101" pitchFamily="2" charset="-122"/>
              </a:rPr>
              <a:t>1860</a:t>
            </a:r>
            <a:r>
              <a:rPr lang="zh-CN" altLang="en-US" b="1" dirty="0">
                <a:solidFill>
                  <a:srgbClr val="0000FF"/>
                </a:solidFill>
                <a:latin typeface="宋体" panose="02010600030101010101" pitchFamily="2" charset="-122"/>
              </a:rPr>
              <a:t>年英法联军火烧圆明园后，雨果曾发表著名的抗议，怒斥英法强盗的罪恶行径。</a:t>
            </a:r>
            <a:endParaRPr lang="zh-CN" altLang="en-US" b="1" dirty="0">
              <a:solidFill>
                <a:srgbClr val="0000FF"/>
              </a:solidFill>
              <a:latin typeface="宋体" panose="02010600030101010101" pitchFamily="2" charset="-122"/>
            </a:endParaRPr>
          </a:p>
        </p:txBody>
      </p:sp>
    </p:spTree>
  </p:cSld>
  <p:clrMapOvr>
    <a:masterClrMapping/>
  </p:clrMapOv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Rot="1" noChangeArrowheads="1"/>
          </p:cNvSpPr>
          <p:nvPr>
            <p:ph type="body" idx="1"/>
          </p:nvPr>
        </p:nvSpPr>
        <p:spPr/>
        <p:txBody>
          <a:bodyPr/>
          <a:lstStyle/>
          <a:p>
            <a:pPr>
              <a:spcBef>
                <a:spcPct val="0"/>
              </a:spcBef>
              <a:buFont typeface="Wingdings" panose="05000000000000000000" pitchFamily="2" charset="2"/>
              <a:buNone/>
            </a:pPr>
            <a:r>
              <a:rPr lang="zh-CN" altLang="en-US" sz="6600" b="1">
                <a:solidFill>
                  <a:srgbClr val="0000FF"/>
                </a:solidFill>
              </a:rPr>
              <a:t>思考：人们为什么感到有个伟大的灵魂出现在他们的上空？</a:t>
            </a:r>
            <a:endParaRPr lang="zh-CN" altLang="en-US" sz="6600" b="1">
              <a:solidFill>
                <a:srgbClr val="0000FF"/>
              </a:solidFill>
            </a:endParaRPr>
          </a:p>
          <a:p>
            <a:pPr>
              <a:buFontTx/>
              <a:buNone/>
            </a:pPr>
            <a:endParaRPr lang="zh-CN" altLang="en-US" sz="6600" b="1">
              <a:solidFill>
                <a:srgbClr val="0000FF"/>
              </a:solidFill>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Grp="1" noRot="1" noChangeArrowheads="1"/>
          </p:cNvSpPr>
          <p:nvPr>
            <p:ph type="body" idx="1"/>
          </p:nvPr>
        </p:nvSpPr>
        <p:spPr/>
        <p:txBody>
          <a:bodyPr/>
          <a:lstStyle/>
          <a:p>
            <a:pPr>
              <a:lnSpc>
                <a:spcPct val="90000"/>
              </a:lnSpc>
              <a:buFontTx/>
              <a:buNone/>
            </a:pPr>
            <a:r>
              <a:rPr lang="zh-CN" altLang="en-US"/>
              <a:t>      </a:t>
            </a:r>
            <a:r>
              <a:rPr lang="zh-CN" altLang="en-US" sz="4800" b="1">
                <a:solidFill>
                  <a:srgbClr val="FF0000"/>
                </a:solidFill>
              </a:rPr>
              <a:t>船长临危不乱，富有谋略，沉着镇定，指挥有方，能够救大家于突如其来的灾难之中，所以大家都从心底里升腾起崇敬之情，他就成了出现在大家上空的“伟大的灵魂”了。</a:t>
            </a:r>
            <a:endParaRPr lang="zh-CN" altLang="en-US" sz="4800" b="1">
              <a:solidFill>
                <a:srgbClr val="FF0000"/>
              </a:solidFill>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noRot="1" noChangeArrowheads="1"/>
          </p:cNvSpPr>
          <p:nvPr>
            <p:ph type="body" idx="1"/>
          </p:nvPr>
        </p:nvSpPr>
        <p:spPr/>
        <p:txBody>
          <a:bodyPr/>
          <a:lstStyle/>
          <a:p>
            <a:pPr>
              <a:buFontTx/>
              <a:buNone/>
            </a:pPr>
            <a:r>
              <a:rPr lang="zh-CN" altLang="en-US"/>
              <a:t>         </a:t>
            </a:r>
            <a:r>
              <a:rPr lang="zh-CN" altLang="en-US">
                <a:solidFill>
                  <a:srgbClr val="FF0000"/>
                </a:solidFill>
              </a:rPr>
              <a:t> </a:t>
            </a:r>
            <a:r>
              <a:rPr lang="zh-CN" altLang="en-US" sz="6000" b="1">
                <a:solidFill>
                  <a:srgbClr val="FF0000"/>
                </a:solidFill>
              </a:rPr>
              <a:t>船长那忠于职守、舍己为人的精神是崇高的，人们对他充满了景仰和赞美之情。 </a:t>
            </a:r>
            <a:endParaRPr lang="zh-CN" altLang="en-US" sz="6000" b="1">
              <a:solidFill>
                <a:srgbClr val="FF0000"/>
              </a:solidFill>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Rot="1" noChangeArrowheads="1"/>
          </p:cNvSpPr>
          <p:nvPr>
            <p:ph type="title"/>
          </p:nvPr>
        </p:nvSpPr>
        <p:spPr>
          <a:xfrm>
            <a:off x="468313" y="0"/>
            <a:ext cx="8218487" cy="6858000"/>
          </a:xfrm>
        </p:spPr>
        <p:txBody>
          <a:bodyPr/>
          <a:lstStyle/>
          <a:p>
            <a:pPr algn="l"/>
            <a:r>
              <a:rPr lang="zh-CN" altLang="en-US"/>
              <a:t>      </a:t>
            </a:r>
            <a:r>
              <a:rPr lang="zh-CN" altLang="en-US" b="1"/>
              <a:t> 哈尔威船长一生都要求自己</a:t>
            </a:r>
            <a:r>
              <a:rPr lang="zh-CN" altLang="en-US" b="1">
                <a:solidFill>
                  <a:srgbClr val="FF0000"/>
                </a:solidFill>
              </a:rPr>
              <a:t>忠于职守</a:t>
            </a:r>
            <a:r>
              <a:rPr lang="zh-CN" altLang="en-US" b="1"/>
              <a:t>，履行</a:t>
            </a:r>
            <a:r>
              <a:rPr lang="zh-CN" altLang="en-US" b="1">
                <a:solidFill>
                  <a:srgbClr val="FF0000"/>
                </a:solidFill>
              </a:rPr>
              <a:t>做人之道</a:t>
            </a:r>
            <a:r>
              <a:rPr lang="zh-CN" altLang="en-US" b="1"/>
              <a:t>。面对死亡，他</a:t>
            </a:r>
            <a:r>
              <a:rPr lang="zh-CN" altLang="en-US" b="1">
                <a:solidFill>
                  <a:srgbClr val="FF0000"/>
                </a:solidFill>
              </a:rPr>
              <a:t>又一次</a:t>
            </a:r>
            <a:r>
              <a:rPr lang="zh-CN" altLang="en-US" b="1"/>
              <a:t>运用了成为一名</a:t>
            </a:r>
            <a:r>
              <a:rPr lang="zh-CN" altLang="en-US" b="1">
                <a:solidFill>
                  <a:srgbClr val="FF0000"/>
                </a:solidFill>
              </a:rPr>
              <a:t>英雄</a:t>
            </a:r>
            <a:r>
              <a:rPr lang="zh-CN" altLang="en-US" b="1"/>
              <a:t>的权利。</a:t>
            </a:r>
            <a:br>
              <a:rPr lang="zh-CN" altLang="en-US" b="1"/>
            </a:br>
            <a:endParaRPr lang="zh-CN" altLang="en-US" b="1"/>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010" name="Picture 2" descr="beijing"/>
          <p:cNvPicPr preferRelativeResize="0">
            <a:picLocks noChangeArrowheads="1"/>
          </p:cNvPicPr>
          <p:nvPr/>
        </p:nvPicPr>
        <p:blipFill>
          <a:blip r:embed="rId1" cstate="email">
            <a:lum bright="54000" contrast="24000"/>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3011" name="Text Box 3"/>
          <p:cNvSpPr txBox="1">
            <a:spLocks noChangeArrowheads="1"/>
          </p:cNvSpPr>
          <p:nvPr/>
        </p:nvSpPr>
        <p:spPr bwMode="auto">
          <a:xfrm>
            <a:off x="2209800" y="457200"/>
            <a:ext cx="5334000" cy="6397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50000"/>
              </a:spcBef>
              <a:spcAft>
                <a:spcPct val="0"/>
              </a:spcAft>
              <a:buFont typeface="Arial" panose="020B0604020202020204" pitchFamily="34" charset="0"/>
              <a:buNone/>
            </a:pPr>
            <a:r>
              <a:rPr lang="zh-CN" altLang="en-US" sz="3600" b="1">
                <a:solidFill>
                  <a:srgbClr val="FF0000"/>
                </a:solidFill>
                <a:latin typeface="Verdana" panose="020B0604030504040204" pitchFamily="34" charset="0"/>
                <a:ea typeface="华文彩云" panose="02010800040101010101" pitchFamily="2" charset="-122"/>
              </a:rPr>
              <a:t>你 是 怎 样 认 为 的 ？</a:t>
            </a:r>
            <a:endParaRPr lang="zh-CN" altLang="en-US" sz="3600" b="1">
              <a:solidFill>
                <a:srgbClr val="FF0000"/>
              </a:solidFill>
              <a:latin typeface="Verdana" panose="020B0604030504040204" pitchFamily="34" charset="0"/>
              <a:ea typeface="华文彩云" panose="02010800040101010101" pitchFamily="2" charset="-122"/>
            </a:endParaRPr>
          </a:p>
        </p:txBody>
      </p:sp>
      <p:sp>
        <p:nvSpPr>
          <p:cNvPr id="43012" name="Text Box 4"/>
          <p:cNvSpPr txBox="1">
            <a:spLocks noChangeArrowheads="1"/>
          </p:cNvSpPr>
          <p:nvPr/>
        </p:nvSpPr>
        <p:spPr bwMode="auto">
          <a:xfrm>
            <a:off x="685800" y="1371600"/>
            <a:ext cx="8077200" cy="4702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just" fontAlgn="base">
              <a:lnSpc>
                <a:spcPct val="135000"/>
              </a:lnSpc>
              <a:spcBef>
                <a:spcPct val="50000"/>
              </a:spcBef>
              <a:spcAft>
                <a:spcPct val="0"/>
              </a:spcAft>
              <a:buFont typeface="Arial" panose="020B0604020202020204" pitchFamily="34" charset="0"/>
              <a:buNone/>
            </a:pPr>
            <a:r>
              <a:rPr lang="zh-CN" altLang="en-US" sz="2800" dirty="0">
                <a:solidFill>
                  <a:srgbClr val="000000"/>
                </a:solidFill>
                <a:latin typeface="Times New Roman" panose="02020603050405020304" pitchFamily="18" charset="0"/>
              </a:rPr>
              <a:t>        </a:t>
            </a:r>
            <a:r>
              <a:rPr lang="zh-CN" altLang="en-US" sz="2800" b="1" dirty="0">
                <a:solidFill>
                  <a:srgbClr val="000000"/>
                </a:solidFill>
                <a:latin typeface="Times New Roman" panose="02020603050405020304" pitchFamily="18" charset="0"/>
              </a:rPr>
              <a:t>有人说，文章最后一句话</a:t>
            </a:r>
            <a:r>
              <a:rPr lang="zh-CN" altLang="en-US" sz="2800" b="1" dirty="0">
                <a:solidFill>
                  <a:srgbClr val="000000"/>
                </a:solidFill>
                <a:latin typeface="Verdana" panose="020B0604030504040204" pitchFamily="34" charset="0"/>
              </a:rPr>
              <a:t> </a:t>
            </a:r>
            <a:r>
              <a:rPr lang="zh-CN" altLang="en-US" sz="2800" b="1" dirty="0">
                <a:solidFill>
                  <a:srgbClr val="000000"/>
                </a:solidFill>
                <a:latin typeface="Times New Roman" panose="02020603050405020304" pitchFamily="18" charset="0"/>
              </a:rPr>
              <a:t>“面对死亡，他又一次运用了成为一名英雄的权利”中的“又”字应该换成“最后”，即“面对死亡，他最后一次运用了成为一名英雄的权利”，理由是这是一个悲剧，用“最后”才能凸显船长死得悲壮，才能有震撼人心的力量；  也有人说还是用“又”字好，它不仅表现出了船长一贯的做人之道，而且表达人们不忍船长离去的情感，他永远活在人们心中！</a:t>
            </a:r>
            <a:endParaRPr lang="zh-CN" altLang="en-US" sz="2800" dirty="0">
              <a:solidFill>
                <a:srgbClr val="000000"/>
              </a:solidFill>
              <a:latin typeface="Verdana" panose="020B0604030504040204" pitchFamily="34" charset="0"/>
            </a:endParaRPr>
          </a:p>
        </p:txBody>
      </p:sp>
      <p:sp>
        <p:nvSpPr>
          <p:cNvPr id="43013" name="Text Box 5"/>
          <p:cNvSpPr txBox="1">
            <a:spLocks noChangeArrowheads="1"/>
          </p:cNvSpPr>
          <p:nvPr/>
        </p:nvSpPr>
        <p:spPr bwMode="auto">
          <a:xfrm>
            <a:off x="2057400" y="6324600"/>
            <a:ext cx="8382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50000"/>
              </a:spcBef>
              <a:spcAft>
                <a:spcPct val="0"/>
              </a:spcAft>
              <a:buFont typeface="Arial" panose="020B0604020202020204" pitchFamily="34" charset="0"/>
              <a:buNone/>
            </a:pPr>
            <a:r>
              <a:rPr lang="en-US" altLang="zh-CN" sz="1000" i="1">
                <a:solidFill>
                  <a:srgbClr val="000000"/>
                </a:solidFill>
                <a:latin typeface="Book Antiqua" panose="02040602050305030304" pitchFamily="18" charset="0"/>
                <a:ea typeface="仿宋_GB2312" panose="02010609030101010101" pitchFamily="1" charset="-122"/>
                <a:hlinkClick r:id="rId2" action="ppaction://hlinksldjump"/>
              </a:rPr>
              <a:t>SHI PIN</a:t>
            </a:r>
            <a:endParaRPr lang="en-US" altLang="zh-CN" sz="1000" i="1">
              <a:solidFill>
                <a:srgbClr val="000000"/>
              </a:solidFill>
              <a:latin typeface="Book Antiqua" panose="02040602050305030304" pitchFamily="18" charset="0"/>
              <a:ea typeface="仿宋_GB2312" panose="02010609030101010101" pitchFamily="1" charset="-122"/>
            </a:endParaRPr>
          </a:p>
        </p:txBody>
      </p:sp>
      <p:sp>
        <p:nvSpPr>
          <p:cNvPr id="43014" name="Text Box 6"/>
          <p:cNvSpPr txBox="1">
            <a:spLocks noChangeArrowheads="1"/>
          </p:cNvSpPr>
          <p:nvPr/>
        </p:nvSpPr>
        <p:spPr bwMode="auto">
          <a:xfrm>
            <a:off x="2971800" y="6324600"/>
            <a:ext cx="9144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50000"/>
              </a:spcBef>
              <a:spcAft>
                <a:spcPct val="0"/>
              </a:spcAft>
              <a:buFont typeface="Arial" panose="020B0604020202020204" pitchFamily="34" charset="0"/>
              <a:buNone/>
            </a:pPr>
            <a:r>
              <a:rPr lang="en-US" altLang="zh-CN" sz="1000" i="1">
                <a:solidFill>
                  <a:srgbClr val="000000"/>
                </a:solidFill>
                <a:latin typeface="Book Antiqua" panose="02040602050305030304" pitchFamily="18" charset="0"/>
                <a:ea typeface="仿宋_GB2312" panose="02010609030101010101" pitchFamily="1" charset="-122"/>
                <a:hlinkClick r:id="rId2" action="ppaction://hlinksldjump"/>
              </a:rPr>
              <a:t>MING LING</a:t>
            </a:r>
            <a:endParaRPr lang="en-US" altLang="zh-CN" sz="1000" i="1">
              <a:solidFill>
                <a:srgbClr val="000000"/>
              </a:solidFill>
              <a:latin typeface="Book Antiqua" panose="02040602050305030304" pitchFamily="18" charset="0"/>
              <a:ea typeface="仿宋_GB2312" panose="02010609030101010101" pitchFamily="1" charset="-122"/>
            </a:endParaRPr>
          </a:p>
        </p:txBody>
      </p:sp>
      <p:sp>
        <p:nvSpPr>
          <p:cNvPr id="43015" name="Text Box 7"/>
          <p:cNvSpPr txBox="1">
            <a:spLocks noChangeArrowheads="1"/>
          </p:cNvSpPr>
          <p:nvPr/>
        </p:nvSpPr>
        <p:spPr bwMode="auto">
          <a:xfrm>
            <a:off x="4114800" y="6308725"/>
            <a:ext cx="9144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50000"/>
              </a:spcBef>
              <a:spcAft>
                <a:spcPct val="0"/>
              </a:spcAft>
              <a:buFont typeface="Arial" panose="020B0604020202020204" pitchFamily="34" charset="0"/>
              <a:buNone/>
            </a:pPr>
            <a:r>
              <a:rPr lang="en-US" altLang="zh-CN" sz="1000" i="1">
                <a:solidFill>
                  <a:srgbClr val="000000"/>
                </a:solidFill>
                <a:latin typeface="Book Antiqua" panose="02040602050305030304" pitchFamily="18" charset="0"/>
                <a:ea typeface="仿宋_GB2312" panose="02010609030101010101" pitchFamily="1" charset="-122"/>
                <a:hlinkClick r:id="rId2" action="ppaction://hlinksldjump"/>
              </a:rPr>
              <a:t>DUI HUA</a:t>
            </a:r>
            <a:endParaRPr lang="en-US" altLang="zh-CN" sz="1000" i="1">
              <a:solidFill>
                <a:srgbClr val="000000"/>
              </a:solidFill>
              <a:latin typeface="Book Antiqua" panose="02040602050305030304" pitchFamily="18" charset="0"/>
              <a:ea typeface="仿宋_GB2312" panose="02010609030101010101" pitchFamily="1" charset="-122"/>
            </a:endParaRPr>
          </a:p>
        </p:txBody>
      </p:sp>
      <p:sp>
        <p:nvSpPr>
          <p:cNvPr id="43016" name="Text Box 8"/>
          <p:cNvSpPr txBox="1">
            <a:spLocks noChangeArrowheads="1"/>
          </p:cNvSpPr>
          <p:nvPr/>
        </p:nvSpPr>
        <p:spPr bwMode="auto">
          <a:xfrm>
            <a:off x="5029200" y="6308725"/>
            <a:ext cx="1143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50000"/>
              </a:spcBef>
              <a:spcAft>
                <a:spcPct val="0"/>
              </a:spcAft>
              <a:buFont typeface="Arial" panose="020B0604020202020204" pitchFamily="34" charset="0"/>
              <a:buNone/>
            </a:pPr>
            <a:r>
              <a:rPr lang="en-US" altLang="zh-CN" sz="1000" i="1">
                <a:solidFill>
                  <a:srgbClr val="000000"/>
                </a:solidFill>
                <a:latin typeface="Book Antiqua" panose="02040602050305030304" pitchFamily="18" charset="0"/>
                <a:ea typeface="仿宋_GB2312" panose="02010609030101010101" pitchFamily="1" charset="-122"/>
                <a:hlinkClick r:id="rId2" action="ppaction://hlinksldjump"/>
              </a:rPr>
              <a:t>WEIRAN YILI</a:t>
            </a:r>
            <a:endParaRPr lang="en-US" altLang="zh-CN" sz="1000" i="1">
              <a:solidFill>
                <a:srgbClr val="000000"/>
              </a:solidFill>
              <a:latin typeface="Book Antiqua" panose="02040602050305030304" pitchFamily="18" charset="0"/>
              <a:ea typeface="仿宋_GB2312" panose="02010609030101010101" pitchFamily="1" charset="-122"/>
            </a:endParaRPr>
          </a:p>
        </p:txBody>
      </p:sp>
      <p:sp>
        <p:nvSpPr>
          <p:cNvPr id="43017" name="Text Box 9"/>
          <p:cNvSpPr txBox="1">
            <a:spLocks noChangeArrowheads="1"/>
          </p:cNvSpPr>
          <p:nvPr/>
        </p:nvSpPr>
        <p:spPr bwMode="auto">
          <a:xfrm>
            <a:off x="6248400" y="6308725"/>
            <a:ext cx="9144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50000"/>
              </a:spcBef>
              <a:spcAft>
                <a:spcPct val="0"/>
              </a:spcAft>
              <a:buFont typeface="Arial" panose="020B0604020202020204" pitchFamily="34" charset="0"/>
              <a:buNone/>
            </a:pPr>
            <a:r>
              <a:rPr lang="en-US" altLang="zh-CN" sz="1000" i="1">
                <a:solidFill>
                  <a:srgbClr val="000000"/>
                </a:solidFill>
                <a:latin typeface="Book Antiqua" panose="02040602050305030304" pitchFamily="18" charset="0"/>
                <a:ea typeface="仿宋_GB2312" panose="02010609030101010101" pitchFamily="1" charset="-122"/>
                <a:hlinkClick r:id="rId2" action="ppaction://hlinksldjump"/>
              </a:rPr>
              <a:t>XUN ZHI</a:t>
            </a:r>
            <a:endParaRPr lang="en-US" altLang="zh-CN" sz="1000" i="1">
              <a:solidFill>
                <a:srgbClr val="000000"/>
              </a:solidFill>
              <a:latin typeface="Book Antiqua" panose="02040602050305030304" pitchFamily="18" charset="0"/>
              <a:ea typeface="仿宋_GB2312" panose="02010609030101010101" pitchFamily="1" charset="-122"/>
            </a:endParaRPr>
          </a:p>
        </p:txBody>
      </p:sp>
      <p:sp>
        <p:nvSpPr>
          <p:cNvPr id="43018" name="Text Box 10"/>
          <p:cNvSpPr txBox="1">
            <a:spLocks noChangeArrowheads="1"/>
          </p:cNvSpPr>
          <p:nvPr/>
        </p:nvSpPr>
        <p:spPr bwMode="auto">
          <a:xfrm>
            <a:off x="7162800" y="6324600"/>
            <a:ext cx="12192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50000"/>
              </a:spcBef>
              <a:spcAft>
                <a:spcPct val="0"/>
              </a:spcAft>
              <a:buFont typeface="Arial" panose="020B0604020202020204" pitchFamily="34" charset="0"/>
              <a:buNone/>
            </a:pPr>
            <a:r>
              <a:rPr lang="en-US" altLang="zh-CN" sz="1000" i="1">
                <a:solidFill>
                  <a:srgbClr val="000000"/>
                </a:solidFill>
                <a:latin typeface="Book Antiqua" panose="02040602050305030304" pitchFamily="18" charset="0"/>
                <a:ea typeface="仿宋_GB2312" panose="02010609030101010101" pitchFamily="1" charset="-122"/>
                <a:hlinkClick r:id="rId2" action="ppaction://hlinksldjump"/>
              </a:rPr>
              <a:t>YING XIONG</a:t>
            </a:r>
            <a:endParaRPr lang="en-US" altLang="zh-CN" sz="1000" i="1">
              <a:solidFill>
                <a:srgbClr val="000000"/>
              </a:solidFill>
              <a:latin typeface="Book Antiqua" panose="02040602050305030304" pitchFamily="18" charset="0"/>
              <a:ea typeface="仿宋_GB2312" panose="02010609030101010101" pitchFamily="1" charset="-122"/>
            </a:endParaRPr>
          </a:p>
        </p:txBody>
      </p:sp>
      <p:sp>
        <p:nvSpPr>
          <p:cNvPr id="43019" name="Text Box 11"/>
          <p:cNvSpPr txBox="1">
            <a:spLocks noChangeArrowheads="1"/>
          </p:cNvSpPr>
          <p:nvPr/>
        </p:nvSpPr>
        <p:spPr bwMode="auto">
          <a:xfrm>
            <a:off x="1143000" y="6324600"/>
            <a:ext cx="8382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50000"/>
              </a:spcBef>
              <a:spcAft>
                <a:spcPct val="0"/>
              </a:spcAft>
              <a:buFont typeface="Arial" panose="020B0604020202020204" pitchFamily="34" charset="0"/>
              <a:buNone/>
            </a:pPr>
            <a:r>
              <a:rPr lang="en-US" altLang="zh-CN" sz="1000" i="1">
                <a:solidFill>
                  <a:srgbClr val="000000"/>
                </a:solidFill>
                <a:latin typeface="Book Antiqua" panose="02040602050305030304" pitchFamily="18" charset="0"/>
                <a:ea typeface="仿宋_GB2312" panose="02010609030101010101" pitchFamily="1" charset="-122"/>
                <a:hlinkClick r:id="rId2" action="ppaction://hlinksldjump"/>
              </a:rPr>
              <a:t>SHOU YE</a:t>
            </a:r>
            <a:endParaRPr lang="en-US" altLang="zh-CN" sz="1000" i="1">
              <a:solidFill>
                <a:srgbClr val="000000"/>
              </a:solidFill>
              <a:latin typeface="Book Antiqua" panose="02040602050305030304" pitchFamily="18" charset="0"/>
              <a:ea typeface="仿宋_GB2312" panose="02010609030101010101" pitchFamily="1" charset="-122"/>
            </a:endParaRP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p:cNvSpPr>
            <a:spLocks noGrp="1" noRot="1" noChangeArrowheads="1"/>
          </p:cNvSpPr>
          <p:nvPr>
            <p:ph type="body" idx="1"/>
          </p:nvPr>
        </p:nvSpPr>
        <p:spPr>
          <a:xfrm>
            <a:off x="34925" y="1270000"/>
            <a:ext cx="8785225" cy="4194175"/>
          </a:xfrm>
        </p:spPr>
        <p:txBody>
          <a:bodyPr/>
          <a:lstStyle/>
          <a:p>
            <a:pPr>
              <a:lnSpc>
                <a:spcPct val="90000"/>
              </a:lnSpc>
              <a:buFontTx/>
              <a:buNone/>
            </a:pPr>
            <a:r>
              <a:rPr lang="zh-CN" altLang="en-US"/>
              <a:t>        </a:t>
            </a:r>
            <a:r>
              <a:rPr lang="zh-CN" altLang="en-US" b="1"/>
              <a:t>  </a:t>
            </a:r>
            <a:r>
              <a:rPr lang="zh-CN" altLang="en-US" sz="7200" b="1">
                <a:solidFill>
                  <a:srgbClr val="000000"/>
                </a:solidFill>
              </a:rPr>
              <a:t>为什么课文不用英雄作课题呢？</a:t>
            </a:r>
            <a:r>
              <a:rPr lang="zh-CN" altLang="en-US" sz="7200" b="1">
                <a:solidFill>
                  <a:srgbClr val="FF0000"/>
                </a:solidFill>
              </a:rPr>
              <a:t>（强调船长忠于职守的位置）</a:t>
            </a:r>
            <a:r>
              <a:rPr lang="zh-CN" altLang="en-US" sz="7200">
                <a:solidFill>
                  <a:srgbClr val="FF0000"/>
                </a:solidFill>
              </a:rPr>
              <a:t> </a:t>
            </a:r>
            <a:endParaRPr lang="zh-CN" altLang="en-US" sz="7200">
              <a:solidFill>
                <a:srgbClr val="FF0000"/>
              </a:solidFill>
            </a:endParaRP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5058" name="Text Box 2"/>
          <p:cNvSpPr txBox="1">
            <a:spLocks noChangeArrowheads="1"/>
          </p:cNvSpPr>
          <p:nvPr/>
        </p:nvSpPr>
        <p:spPr bwMode="auto">
          <a:xfrm>
            <a:off x="323850" y="404813"/>
            <a:ext cx="8712200" cy="6797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50000"/>
              </a:spcBef>
              <a:spcAft>
                <a:spcPct val="0"/>
              </a:spcAft>
              <a:buFont typeface="Arial" panose="020B0604020202020204" pitchFamily="34" charset="0"/>
              <a:buNone/>
            </a:pPr>
            <a:endParaRPr lang="zh-CN" altLang="en-US" sz="2400" b="1">
              <a:solidFill>
                <a:srgbClr val="0000FF"/>
              </a:solidFill>
            </a:endParaRPr>
          </a:p>
          <a:p>
            <a:pPr fontAlgn="base">
              <a:spcBef>
                <a:spcPct val="50000"/>
              </a:spcBef>
              <a:spcAft>
                <a:spcPct val="0"/>
              </a:spcAft>
              <a:buFont typeface="Arial" panose="020B0604020202020204" pitchFamily="34" charset="0"/>
              <a:buNone/>
            </a:pPr>
            <a:r>
              <a:rPr lang="zh-CN" altLang="en-US" sz="3200" b="1">
                <a:solidFill>
                  <a:srgbClr val="0000FF"/>
                </a:solidFill>
              </a:rPr>
              <a:t>１、《船长》这篇文章是（     </a:t>
            </a:r>
            <a:r>
              <a:rPr lang="zh-CN" altLang="en-US" sz="3200" b="1">
                <a:solidFill>
                  <a:srgbClr val="FF0000"/>
                </a:solidFill>
              </a:rPr>
              <a:t>　</a:t>
            </a:r>
            <a:r>
              <a:rPr lang="zh-CN" altLang="en-US" sz="3200" b="1">
                <a:solidFill>
                  <a:srgbClr val="0000FF"/>
                </a:solidFill>
              </a:rPr>
              <a:t>）国文学史上被称为“（　　　　　   　）”的（　    　）写的，这篇文章主要写了（　　　                                                        　　　　　　　　　　　　　　　　　　　　　                  </a:t>
            </a:r>
            <a:endParaRPr lang="zh-CN" altLang="en-US" sz="3200" b="1">
              <a:solidFill>
                <a:srgbClr val="0000FF"/>
              </a:solidFill>
            </a:endParaRPr>
          </a:p>
          <a:p>
            <a:pPr fontAlgn="base">
              <a:spcBef>
                <a:spcPct val="50000"/>
              </a:spcBef>
              <a:spcAft>
                <a:spcPct val="0"/>
              </a:spcAft>
              <a:buFont typeface="Arial" panose="020B0604020202020204" pitchFamily="34" charset="0"/>
              <a:buNone/>
            </a:pPr>
            <a:endParaRPr lang="zh-CN" altLang="en-US" sz="3200" b="1">
              <a:solidFill>
                <a:srgbClr val="0000FF"/>
              </a:solidFill>
            </a:endParaRPr>
          </a:p>
          <a:p>
            <a:pPr fontAlgn="base">
              <a:spcBef>
                <a:spcPct val="50000"/>
              </a:spcBef>
              <a:spcAft>
                <a:spcPct val="0"/>
              </a:spcAft>
              <a:buFont typeface="Arial" panose="020B0604020202020204" pitchFamily="34" charset="0"/>
              <a:buNone/>
            </a:pPr>
            <a:endParaRPr lang="zh-CN" altLang="en-US" sz="3200" b="1">
              <a:solidFill>
                <a:srgbClr val="0000FF"/>
              </a:solidFill>
            </a:endParaRPr>
          </a:p>
          <a:p>
            <a:pPr fontAlgn="base">
              <a:spcBef>
                <a:spcPct val="50000"/>
              </a:spcBef>
              <a:spcAft>
                <a:spcPct val="0"/>
              </a:spcAft>
              <a:buFont typeface="Arial" panose="020B0604020202020204" pitchFamily="34" charset="0"/>
              <a:buNone/>
            </a:pPr>
            <a:r>
              <a:rPr lang="zh-CN" altLang="en-US" sz="3200" b="1">
                <a:solidFill>
                  <a:srgbClr val="0000FF"/>
                </a:solidFill>
              </a:rPr>
              <a:t>　），我们充分感受到了哈尔威（　　       　）、（　　　    ）的精神和（　    　）、（　　     ）的人性美。</a:t>
            </a:r>
            <a:endParaRPr lang="zh-CN" altLang="en-US" sz="3200" b="1">
              <a:solidFill>
                <a:srgbClr val="0000FF"/>
              </a:solidFill>
            </a:endParaRPr>
          </a:p>
          <a:p>
            <a:pPr fontAlgn="base">
              <a:spcBef>
                <a:spcPct val="50000"/>
              </a:spcBef>
              <a:spcAft>
                <a:spcPct val="0"/>
              </a:spcAft>
              <a:buFont typeface="Arial" panose="020B0604020202020204" pitchFamily="34" charset="0"/>
              <a:buNone/>
            </a:pPr>
            <a:endParaRPr lang="zh-CN" altLang="en-US" sz="3200" b="1">
              <a:solidFill>
                <a:srgbClr val="0000FF"/>
              </a:solidFill>
            </a:endParaRPr>
          </a:p>
          <a:p>
            <a:pPr fontAlgn="base">
              <a:spcBef>
                <a:spcPct val="50000"/>
              </a:spcBef>
              <a:spcAft>
                <a:spcPct val="0"/>
              </a:spcAft>
              <a:buFont typeface="Arial" panose="020B0604020202020204" pitchFamily="34" charset="0"/>
              <a:buNone/>
            </a:pPr>
            <a:endParaRPr lang="zh-CN" altLang="en-US" sz="3200" b="1">
              <a:solidFill>
                <a:srgbClr val="0000FF"/>
              </a:solidFill>
            </a:endParaRP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6082" name="Text Box 2"/>
          <p:cNvSpPr txBox="1">
            <a:spLocks noChangeArrowheads="1"/>
          </p:cNvSpPr>
          <p:nvPr/>
        </p:nvSpPr>
        <p:spPr bwMode="auto">
          <a:xfrm>
            <a:off x="395288" y="693738"/>
            <a:ext cx="8604250" cy="52117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50000"/>
              </a:spcBef>
              <a:spcAft>
                <a:spcPct val="0"/>
              </a:spcAft>
              <a:buFont typeface="Arial" panose="020B0604020202020204" pitchFamily="34" charset="0"/>
              <a:buNone/>
            </a:pPr>
            <a:r>
              <a:rPr lang="zh-CN" altLang="en-US" sz="3200" b="1">
                <a:solidFill>
                  <a:srgbClr val="0000FF"/>
                </a:solidFill>
              </a:rPr>
              <a:t>１、</a:t>
            </a:r>
            <a:r>
              <a:rPr lang="en-US" altLang="zh-CN" sz="3200" b="1">
                <a:solidFill>
                  <a:srgbClr val="0000FF"/>
                </a:solidFill>
              </a:rPr>
              <a:t>《</a:t>
            </a:r>
            <a:r>
              <a:rPr lang="zh-CN" altLang="en-US" sz="3200" b="1">
                <a:solidFill>
                  <a:srgbClr val="0000FF"/>
                </a:solidFill>
              </a:rPr>
              <a:t>船长</a:t>
            </a:r>
            <a:r>
              <a:rPr lang="en-US" altLang="zh-CN" sz="3200" b="1">
                <a:solidFill>
                  <a:srgbClr val="0000FF"/>
                </a:solidFill>
              </a:rPr>
              <a:t>》</a:t>
            </a:r>
            <a:r>
              <a:rPr lang="zh-CN" altLang="en-US" sz="3200" b="1">
                <a:solidFill>
                  <a:srgbClr val="0000FF"/>
                </a:solidFill>
              </a:rPr>
              <a:t>这篇文章是（</a:t>
            </a:r>
            <a:r>
              <a:rPr lang="zh-CN" altLang="en-US" sz="3200" b="1">
                <a:solidFill>
                  <a:srgbClr val="FF0000"/>
                </a:solidFill>
              </a:rPr>
              <a:t>法</a:t>
            </a:r>
            <a:r>
              <a:rPr lang="zh-CN" altLang="en-US" sz="3200" b="1">
                <a:solidFill>
                  <a:srgbClr val="0000FF"/>
                </a:solidFill>
              </a:rPr>
              <a:t>）国文学史上被称为“（</a:t>
            </a:r>
            <a:r>
              <a:rPr lang="zh-CN" altLang="en-US" sz="3200" b="1">
                <a:solidFill>
                  <a:srgbClr val="FF0000"/>
                </a:solidFill>
              </a:rPr>
              <a:t>法兰西的莎士比亚</a:t>
            </a:r>
            <a:r>
              <a:rPr lang="zh-CN" altLang="en-US" sz="3200" b="1">
                <a:solidFill>
                  <a:srgbClr val="0000FF"/>
                </a:solidFill>
              </a:rPr>
              <a:t>）”的（</a:t>
            </a:r>
            <a:r>
              <a:rPr lang="zh-CN" altLang="en-US" sz="3200" b="1">
                <a:solidFill>
                  <a:srgbClr val="FF0000"/>
                </a:solidFill>
              </a:rPr>
              <a:t>雨果</a:t>
            </a:r>
            <a:r>
              <a:rPr lang="zh-CN" altLang="en-US" sz="3200" b="1">
                <a:solidFill>
                  <a:srgbClr val="0000FF"/>
                </a:solidFill>
              </a:rPr>
              <a:t>）写的，这篇文章主要写了（</a:t>
            </a:r>
            <a:r>
              <a:rPr lang="zh-CN" altLang="en-US" sz="3200" b="1">
                <a:solidFill>
                  <a:srgbClr val="FF0000"/>
                </a:solidFill>
              </a:rPr>
              <a:t>哈尔威船长在“诺曼底”号大客轮遭到“玛莉”号轮船猛烈撞击即将沉没的时候，镇定自若地指挥６０名乘客和船员有秩序地乘救生艇脱险，自己却坚守在船长岗位上，随着客轮一起沉入深渊的故事</a:t>
            </a:r>
            <a:r>
              <a:rPr lang="zh-CN" altLang="en-US" sz="3200" b="1">
                <a:solidFill>
                  <a:srgbClr val="0000FF"/>
                </a:solidFill>
              </a:rPr>
              <a:t>），我们充分感受到了哈尔威（</a:t>
            </a:r>
            <a:r>
              <a:rPr lang="zh-CN" altLang="en-US" sz="3200" b="1">
                <a:solidFill>
                  <a:srgbClr val="FF0000"/>
                </a:solidFill>
              </a:rPr>
              <a:t>忠于职守</a:t>
            </a:r>
            <a:r>
              <a:rPr lang="zh-CN" altLang="en-US" sz="3200" b="1">
                <a:solidFill>
                  <a:srgbClr val="0000FF"/>
                </a:solidFill>
              </a:rPr>
              <a:t>）、（</a:t>
            </a:r>
            <a:r>
              <a:rPr lang="zh-CN" altLang="en-US" sz="3200" b="1">
                <a:solidFill>
                  <a:srgbClr val="FF0000"/>
                </a:solidFill>
              </a:rPr>
              <a:t>舍己救人</a:t>
            </a:r>
            <a:r>
              <a:rPr lang="zh-CN" altLang="en-US" sz="3200" b="1">
                <a:solidFill>
                  <a:srgbClr val="0000FF"/>
                </a:solidFill>
              </a:rPr>
              <a:t>）的精神和（</a:t>
            </a:r>
            <a:r>
              <a:rPr lang="zh-CN" altLang="en-US" sz="3200" b="1">
                <a:solidFill>
                  <a:srgbClr val="FF0000"/>
                </a:solidFill>
              </a:rPr>
              <a:t>尊重妇女</a:t>
            </a:r>
            <a:r>
              <a:rPr lang="zh-CN" altLang="en-US" sz="3200" b="1">
                <a:solidFill>
                  <a:srgbClr val="0000FF"/>
                </a:solidFill>
              </a:rPr>
              <a:t>）、（</a:t>
            </a:r>
            <a:r>
              <a:rPr lang="zh-CN" altLang="en-US" sz="3200" b="1">
                <a:solidFill>
                  <a:srgbClr val="FF0000"/>
                </a:solidFill>
              </a:rPr>
              <a:t>爱护儿童</a:t>
            </a:r>
            <a:r>
              <a:rPr lang="zh-CN" altLang="en-US" sz="3200" b="1">
                <a:solidFill>
                  <a:srgbClr val="0000FF"/>
                </a:solidFill>
              </a:rPr>
              <a:t>）的人性美。</a:t>
            </a:r>
            <a:endParaRPr lang="zh-CN" altLang="en-US" sz="3200" b="1">
              <a:solidFill>
                <a:srgbClr val="0000FF"/>
              </a:solidFill>
            </a:endParaRPr>
          </a:p>
          <a:p>
            <a:pPr fontAlgn="base">
              <a:spcBef>
                <a:spcPct val="50000"/>
              </a:spcBef>
              <a:spcAft>
                <a:spcPct val="0"/>
              </a:spcAft>
              <a:buFont typeface="Arial" panose="020B0604020202020204" pitchFamily="34" charset="0"/>
              <a:buNone/>
            </a:pPr>
            <a:endParaRPr lang="zh-CN" altLang="en-US" sz="3200" b="1">
              <a:solidFill>
                <a:srgbClr val="0000FF"/>
              </a:solidFill>
            </a:endParaRP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2"/>
          <p:cNvSpPr>
            <a:spLocks noChangeArrowheads="1"/>
          </p:cNvSpPr>
          <p:nvPr/>
        </p:nvSpPr>
        <p:spPr bwMode="auto">
          <a:xfrm>
            <a:off x="152400" y="609600"/>
            <a:ext cx="8839200" cy="5943600"/>
          </a:xfrm>
          <a:prstGeom prst="rect">
            <a:avLst/>
          </a:prstGeom>
          <a:solidFill>
            <a:schemeClr val="bg1"/>
          </a:solidFill>
          <a:ln w="9525">
            <a:solidFill>
              <a:schemeClr val="tx1"/>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a:solidFill>
                <a:srgbClr val="000000"/>
              </a:solidFill>
            </a:endParaRPr>
          </a:p>
        </p:txBody>
      </p:sp>
      <p:grpSp>
        <p:nvGrpSpPr>
          <p:cNvPr id="47107" name="Group 3"/>
          <p:cNvGrpSpPr>
            <a:grpSpLocks noChangeAspect="1"/>
          </p:cNvGrpSpPr>
          <p:nvPr/>
        </p:nvGrpSpPr>
        <p:grpSpPr bwMode="auto">
          <a:xfrm>
            <a:off x="152400" y="609600"/>
            <a:ext cx="8839200" cy="2260600"/>
            <a:chOff x="0" y="0"/>
            <a:chExt cx="5568" cy="1424"/>
          </a:xfrm>
        </p:grpSpPr>
        <p:pic>
          <p:nvPicPr>
            <p:cNvPr id="47108" name="Picture 4" descr="20060820183155623"/>
            <p:cNvPicPr>
              <a:picLocks noChangeAspect="1" noChangeArrowheads="1"/>
            </p:cNvPicPr>
            <p:nvPr/>
          </p:nvPicPr>
          <p:blipFill>
            <a:blip r:embed="rId1" cstate="email"/>
            <a:srcRect l="12280" t="6979" r="1755" b="6932"/>
            <a:stretch>
              <a:fillRect/>
            </a:stretch>
          </p:blipFill>
          <p:spPr bwMode="auto">
            <a:xfrm>
              <a:off x="3504" y="0"/>
              <a:ext cx="2064" cy="14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7109" name="Picture 5" descr="20060820183155623"/>
            <p:cNvPicPr>
              <a:picLocks noChangeAspect="1" noChangeArrowheads="1"/>
            </p:cNvPicPr>
            <p:nvPr/>
          </p:nvPicPr>
          <p:blipFill>
            <a:blip r:embed="rId1" cstate="email"/>
            <a:srcRect l="12280" t="6979" r="69579" b="6932"/>
            <a:stretch>
              <a:fillRect/>
            </a:stretch>
          </p:blipFill>
          <p:spPr bwMode="auto">
            <a:xfrm>
              <a:off x="1728" y="0"/>
              <a:ext cx="1824" cy="13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7110" name="Picture 6" descr="20060820183155623"/>
            <p:cNvPicPr>
              <a:picLocks noChangeAspect="1" noChangeArrowheads="1"/>
            </p:cNvPicPr>
            <p:nvPr/>
          </p:nvPicPr>
          <p:blipFill>
            <a:blip r:embed="rId1" cstate="email"/>
            <a:srcRect l="12280" t="6979" r="69579" b="6932"/>
            <a:stretch>
              <a:fillRect/>
            </a:stretch>
          </p:blipFill>
          <p:spPr bwMode="auto">
            <a:xfrm>
              <a:off x="0" y="0"/>
              <a:ext cx="1824" cy="13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47111" name="Text Box 7"/>
          <p:cNvSpPr txBox="1">
            <a:spLocks noChangeArrowheads="1"/>
          </p:cNvSpPr>
          <p:nvPr/>
        </p:nvSpPr>
        <p:spPr bwMode="auto">
          <a:xfrm>
            <a:off x="323850" y="1773238"/>
            <a:ext cx="8497888" cy="39703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50000"/>
              </a:spcBef>
              <a:spcAft>
                <a:spcPct val="0"/>
              </a:spcAft>
              <a:buFont typeface="Arial" panose="020B0604020202020204" pitchFamily="34" charset="0"/>
              <a:buNone/>
            </a:pPr>
            <a:r>
              <a:rPr lang="zh-CN" altLang="en-US" sz="2800" dirty="0">
                <a:solidFill>
                  <a:srgbClr val="000000"/>
                </a:solidFill>
                <a:latin typeface="华文中宋" panose="02010600040101010101" pitchFamily="2" charset="-122"/>
                <a:ea typeface="华文中宋" panose="02010600040101010101" pitchFamily="2" charset="-122"/>
              </a:rPr>
              <a:t>          </a:t>
            </a:r>
            <a:r>
              <a:rPr lang="zh-CN" altLang="en-US" sz="3600" b="1" dirty="0">
                <a:solidFill>
                  <a:srgbClr val="000000"/>
                </a:solidFill>
                <a:latin typeface="华文中宋" panose="02010600040101010101" pitchFamily="2" charset="-122"/>
                <a:ea typeface="黑体" panose="02010600030101010101" pitchFamily="49" charset="-122"/>
              </a:rPr>
              <a:t>《船长》一文讲述了哈尔威船长在“诺曼底”号客轮遭到“玛丽”号大轮船猛烈撞击即将沉没的时候，镇定自若，指挥60名乘客和船员有秩序地乘救生艇脱险，自己却屹立在船长岗位上，随着客轮一起沉入深渊的故事。歌颂了哈尔威船长忠于职守、舍己救人的崇高精神。</a:t>
            </a:r>
            <a:endParaRPr lang="zh-CN" altLang="en-US" sz="3600" b="1" dirty="0">
              <a:solidFill>
                <a:srgbClr val="000000"/>
              </a:solidFill>
              <a:ea typeface="黑体" panose="02010600030101010101" pitchFamily="49" charset="-122"/>
            </a:endParaRPr>
          </a:p>
        </p:txBody>
      </p:sp>
      <p:sp>
        <p:nvSpPr>
          <p:cNvPr id="47112" name="WordArt 8"/>
          <p:cNvSpPr>
            <a:spLocks noChangeArrowheads="1" noChangeShapeType="1"/>
          </p:cNvSpPr>
          <p:nvPr/>
        </p:nvSpPr>
        <p:spPr bwMode="auto">
          <a:xfrm>
            <a:off x="2987675" y="981075"/>
            <a:ext cx="1866900" cy="457200"/>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ctr" fontAlgn="base">
              <a:spcBef>
                <a:spcPct val="0"/>
              </a:spcBef>
              <a:spcAft>
                <a:spcPct val="0"/>
              </a:spcAft>
            </a:pPr>
            <a:r>
              <a:rPr lang="zh-CN" altLang="en-US" sz="3600" b="1" dirty="0">
                <a:ln w="9525">
                  <a:solidFill>
                    <a:srgbClr val="000000"/>
                  </a:solidFill>
                  <a:round/>
                </a:ln>
                <a:solidFill>
                  <a:srgbClr val="CC99FF"/>
                </a:solidFill>
                <a:latin typeface="隶书" panose="02010509060101010101" pitchFamily="49" charset="-122"/>
                <a:ea typeface="隶书" panose="02010509060101010101" pitchFamily="49" charset="-122"/>
              </a:rPr>
              <a:t>课文小结</a:t>
            </a:r>
            <a:endParaRPr lang="zh-CN" altLang="en-US" sz="3600" b="1" dirty="0">
              <a:ln w="9525">
                <a:solidFill>
                  <a:srgbClr val="000000"/>
                </a:solidFill>
                <a:round/>
              </a:ln>
              <a:solidFill>
                <a:srgbClr val="CC99FF"/>
              </a:solidFill>
              <a:latin typeface="隶书" panose="02010509060101010101" pitchFamily="49" charset="-122"/>
              <a:ea typeface="隶书" panose="02010509060101010101" pitchFamily="49" charset="-122"/>
            </a:endParaRPr>
          </a:p>
        </p:txBody>
      </p:sp>
      <p:pic>
        <p:nvPicPr>
          <p:cNvPr id="47113" name="Picture 9" descr="书与笔"/>
          <p:cNvPicPr>
            <a:picLocks noChangeAspect="1" noChangeArrowheads="1"/>
          </p:cNvPicPr>
          <p:nvPr/>
        </p:nvPicPr>
        <p:blipFill>
          <a:blip r:embed="rId2"/>
          <a:srcRect/>
          <a:stretch>
            <a:fillRect/>
          </a:stretch>
        </p:blipFill>
        <p:spPr bwMode="auto">
          <a:xfrm>
            <a:off x="971550" y="765175"/>
            <a:ext cx="1009650" cy="866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Text Box 3"/>
          <p:cNvSpPr txBox="1">
            <a:spLocks noChangeArrowheads="1"/>
          </p:cNvSpPr>
          <p:nvPr/>
        </p:nvSpPr>
        <p:spPr bwMode="auto">
          <a:xfrm>
            <a:off x="14288" y="1519238"/>
            <a:ext cx="9144000" cy="41195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fontAlgn="base">
              <a:spcBef>
                <a:spcPct val="50000"/>
              </a:spcBef>
              <a:spcAft>
                <a:spcPct val="0"/>
              </a:spcAft>
            </a:pPr>
            <a:r>
              <a:rPr lang="zh-CN" altLang="en-US" sz="4800">
                <a:solidFill>
                  <a:srgbClr val="FF0000"/>
                </a:solidFill>
                <a:ea typeface="华文楷体" panose="02010600040101010101" pitchFamily="2" charset="-122"/>
              </a:rPr>
              <a:t>                     </a:t>
            </a:r>
            <a:r>
              <a:rPr lang="zh-CN" altLang="en-US" sz="4800" b="1">
                <a:solidFill>
                  <a:srgbClr val="000000"/>
                </a:solidFill>
                <a:ea typeface="华文楷体" panose="02010600040101010101" pitchFamily="2" charset="-122"/>
              </a:rPr>
              <a:t>险 ：  先人忘己</a:t>
            </a:r>
            <a:endParaRPr lang="zh-CN" altLang="en-US" sz="4800" b="1">
              <a:solidFill>
                <a:srgbClr val="000000"/>
              </a:solidFill>
              <a:ea typeface="华文楷体" panose="02010600040101010101" pitchFamily="2" charset="-122"/>
            </a:endParaRPr>
          </a:p>
          <a:p>
            <a:pPr fontAlgn="base">
              <a:spcBef>
                <a:spcPct val="50000"/>
              </a:spcBef>
              <a:spcAft>
                <a:spcPct val="0"/>
              </a:spcAft>
            </a:pPr>
            <a:r>
              <a:rPr lang="zh-CN" altLang="en-US" sz="4800" b="1">
                <a:solidFill>
                  <a:srgbClr val="000000"/>
                </a:solidFill>
                <a:ea typeface="华文楷体" panose="02010600040101010101" pitchFamily="2" charset="-122"/>
              </a:rPr>
              <a:t>船长    语言  </a:t>
            </a:r>
            <a:endParaRPr lang="zh-CN" altLang="en-US" sz="4800" b="1">
              <a:solidFill>
                <a:srgbClr val="000000"/>
              </a:solidFill>
              <a:ea typeface="华文楷体" panose="02010600040101010101" pitchFamily="2" charset="-122"/>
            </a:endParaRPr>
          </a:p>
          <a:p>
            <a:pPr fontAlgn="base">
              <a:spcBef>
                <a:spcPct val="50000"/>
              </a:spcBef>
              <a:spcAft>
                <a:spcPct val="0"/>
              </a:spcAft>
            </a:pPr>
            <a:r>
              <a:rPr lang="zh-CN" altLang="en-US" sz="4800" b="1">
                <a:solidFill>
                  <a:srgbClr val="000000"/>
                </a:solidFill>
                <a:ea typeface="华文楷体" panose="02010600040101010101" pitchFamily="2" charset="-122"/>
              </a:rPr>
              <a:t>                     乱  ： 镇定自若</a:t>
            </a:r>
            <a:endParaRPr lang="zh-CN" altLang="en-US" sz="2400" b="1">
              <a:solidFill>
                <a:srgbClr val="000000"/>
              </a:solidFill>
              <a:latin typeface="Times New Roman" panose="02020603050405020304" pitchFamily="18" charset="0"/>
            </a:endParaRPr>
          </a:p>
          <a:p>
            <a:pPr fontAlgn="base">
              <a:spcBef>
                <a:spcPct val="50000"/>
              </a:spcBef>
              <a:spcAft>
                <a:spcPct val="0"/>
              </a:spcAft>
            </a:pPr>
            <a:r>
              <a:rPr lang="zh-CN" altLang="en-US" sz="4800" b="1">
                <a:solidFill>
                  <a:srgbClr val="000000"/>
                </a:solidFill>
                <a:ea typeface="华文楷体" panose="02010600040101010101" pitchFamily="2" charset="-122"/>
              </a:rPr>
              <a:t>            行动 </a:t>
            </a:r>
            <a:r>
              <a:rPr lang="zh-CN" altLang="en-US" sz="2400" b="1">
                <a:solidFill>
                  <a:srgbClr val="000000"/>
                </a:solidFill>
                <a:latin typeface="Times New Roman" panose="02020603050405020304" pitchFamily="18" charset="0"/>
              </a:rPr>
              <a:t>                         </a:t>
            </a:r>
            <a:r>
              <a:rPr lang="zh-CN" altLang="en-US" sz="4800" b="1">
                <a:solidFill>
                  <a:srgbClr val="000000"/>
                </a:solidFill>
                <a:ea typeface="华文楷体" panose="02010600040101010101" pitchFamily="2" charset="-122"/>
              </a:rPr>
              <a:t>忠于职守</a:t>
            </a:r>
            <a:endParaRPr lang="zh-CN" altLang="en-US" sz="4800" b="1">
              <a:solidFill>
                <a:srgbClr val="000000"/>
              </a:solidFill>
              <a:ea typeface="华文楷体" panose="02010600040101010101" pitchFamily="2" charset="-122"/>
            </a:endParaRPr>
          </a:p>
        </p:txBody>
      </p:sp>
      <p:sp>
        <p:nvSpPr>
          <p:cNvPr id="48131" name="Text Box 4"/>
          <p:cNvSpPr txBox="1">
            <a:spLocks noChangeArrowheads="1"/>
          </p:cNvSpPr>
          <p:nvPr/>
        </p:nvSpPr>
        <p:spPr bwMode="auto">
          <a:xfrm>
            <a:off x="8220075" y="2438400"/>
            <a:ext cx="923925" cy="3200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fontAlgn="base">
              <a:spcBef>
                <a:spcPct val="50000"/>
              </a:spcBef>
              <a:spcAft>
                <a:spcPct val="0"/>
              </a:spcAft>
            </a:pPr>
            <a:r>
              <a:rPr lang="zh-CN" altLang="en-US" sz="4800" b="1">
                <a:solidFill>
                  <a:srgbClr val="FF0000"/>
                </a:solidFill>
                <a:latin typeface="Times New Roman" panose="02020603050405020304" pitchFamily="18" charset="0"/>
              </a:rPr>
              <a:t>人格之美</a:t>
            </a:r>
            <a:endParaRPr lang="zh-CN" altLang="en-US" sz="4800" b="1">
              <a:solidFill>
                <a:srgbClr val="FF0000"/>
              </a:solidFill>
              <a:latin typeface="Times New Roman" panose="02020603050405020304" pitchFamily="18" charset="0"/>
            </a:endParaRPr>
          </a:p>
        </p:txBody>
      </p:sp>
      <p:sp>
        <p:nvSpPr>
          <p:cNvPr id="48132" name="AutoShape 5"/>
          <p:cNvSpPr/>
          <p:nvPr/>
        </p:nvSpPr>
        <p:spPr bwMode="auto">
          <a:xfrm>
            <a:off x="3352800" y="1989138"/>
            <a:ext cx="152400" cy="2362200"/>
          </a:xfrm>
          <a:prstGeom prst="leftBrace">
            <a:avLst>
              <a:gd name="adj1" fmla="val 129167"/>
              <a:gd name="adj2" fmla="val 50000"/>
            </a:avLst>
          </a:prstGeom>
          <a:noFill/>
          <a:ln w="57150">
            <a:solidFill>
              <a:srgbClr val="000000"/>
            </a:solidFill>
            <a:rou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buFont typeface="Arial" panose="020B0604020202020204" pitchFamily="34" charset="0"/>
              <a:buNone/>
            </a:pPr>
            <a:endParaRPr lang="zh-CN" altLang="en-US" sz="2400">
              <a:solidFill>
                <a:srgbClr val="33CCCC"/>
              </a:solidFill>
              <a:latin typeface="Times New Roman" panose="02020603050405020304" pitchFamily="18" charset="0"/>
            </a:endParaRPr>
          </a:p>
        </p:txBody>
      </p:sp>
      <p:sp>
        <p:nvSpPr>
          <p:cNvPr id="48133" name="AutoShape 6"/>
          <p:cNvSpPr>
            <a:spLocks noChangeArrowheads="1"/>
          </p:cNvSpPr>
          <p:nvPr/>
        </p:nvSpPr>
        <p:spPr bwMode="auto">
          <a:xfrm>
            <a:off x="2541588" y="3390900"/>
            <a:ext cx="457200" cy="1295400"/>
          </a:xfrm>
          <a:prstGeom prst="upArrow">
            <a:avLst>
              <a:gd name="adj1" fmla="val 50000"/>
              <a:gd name="adj2" fmla="val 70833"/>
            </a:avLst>
          </a:prstGeom>
          <a:solidFill>
            <a:srgbClr val="33CCCC"/>
          </a:solidFill>
          <a:ln w="9525">
            <a:solidFill>
              <a:srgbClr val="000000"/>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pPr fontAlgn="base">
              <a:spcBef>
                <a:spcPct val="0"/>
              </a:spcBef>
              <a:spcAft>
                <a:spcPct val="0"/>
              </a:spcAft>
              <a:buFont typeface="Arial" panose="020B0604020202020204" pitchFamily="34" charset="0"/>
              <a:buNone/>
            </a:pPr>
            <a:endParaRPr lang="zh-CN" altLang="en-US">
              <a:solidFill>
                <a:srgbClr val="000000"/>
              </a:solidFill>
            </a:endParaRPr>
          </a:p>
        </p:txBody>
      </p:sp>
      <p:sp>
        <p:nvSpPr>
          <p:cNvPr id="48134" name="AutoShape 7"/>
          <p:cNvSpPr/>
          <p:nvPr/>
        </p:nvSpPr>
        <p:spPr bwMode="auto">
          <a:xfrm>
            <a:off x="1389063" y="2608263"/>
            <a:ext cx="304800" cy="2667000"/>
          </a:xfrm>
          <a:prstGeom prst="leftBrace">
            <a:avLst>
              <a:gd name="adj1" fmla="val 72917"/>
              <a:gd name="adj2" fmla="val 50000"/>
            </a:avLst>
          </a:prstGeom>
          <a:noFill/>
          <a:ln w="57150">
            <a:solidFill>
              <a:srgbClr val="000000"/>
            </a:solidFill>
            <a:rou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buFont typeface="Arial" panose="020B0604020202020204" pitchFamily="34" charset="0"/>
              <a:buNone/>
            </a:pPr>
            <a:endParaRPr lang="zh-CN" altLang="en-US">
              <a:solidFill>
                <a:srgbClr val="000000"/>
              </a:solidFill>
            </a:endParaRPr>
          </a:p>
        </p:txBody>
      </p:sp>
      <p:sp>
        <p:nvSpPr>
          <p:cNvPr id="48135" name="AutoShape 8"/>
          <p:cNvSpPr>
            <a:spLocks noChangeArrowheads="1"/>
          </p:cNvSpPr>
          <p:nvPr/>
        </p:nvSpPr>
        <p:spPr bwMode="auto">
          <a:xfrm>
            <a:off x="3657600" y="5300663"/>
            <a:ext cx="1600200" cy="76200"/>
          </a:xfrm>
          <a:prstGeom prst="rightArrow">
            <a:avLst>
              <a:gd name="adj1" fmla="val 50000"/>
              <a:gd name="adj2" fmla="val 525000"/>
            </a:avLst>
          </a:prstGeom>
          <a:solidFill>
            <a:srgbClr val="33CCCC"/>
          </a:solidFill>
          <a:ln w="9525">
            <a:solidFill>
              <a:srgbClr val="000000"/>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buFont typeface="Arial" panose="020B0604020202020204" pitchFamily="34" charset="0"/>
              <a:buNone/>
            </a:pPr>
            <a:endParaRPr lang="zh-CN" altLang="en-US">
              <a:solidFill>
                <a:srgbClr val="000000"/>
              </a:solidFill>
            </a:endParaRPr>
          </a:p>
        </p:txBody>
      </p:sp>
      <p:sp>
        <p:nvSpPr>
          <p:cNvPr id="48136" name="AutoShape 9"/>
          <p:cNvSpPr/>
          <p:nvPr/>
        </p:nvSpPr>
        <p:spPr bwMode="auto">
          <a:xfrm>
            <a:off x="7972425" y="1736725"/>
            <a:ext cx="381000" cy="3733800"/>
          </a:xfrm>
          <a:prstGeom prst="rightBrace">
            <a:avLst>
              <a:gd name="adj1" fmla="val 81667"/>
              <a:gd name="adj2" fmla="val 50000"/>
            </a:avLst>
          </a:prstGeom>
          <a:noFill/>
          <a:ln w="57150">
            <a:solidFill>
              <a:srgbClr val="000000"/>
            </a:solidFill>
            <a:rou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buFont typeface="Arial" panose="020B0604020202020204" pitchFamily="34" charset="0"/>
              <a:buNone/>
            </a:pPr>
            <a:endParaRPr lang="zh-CN" altLang="en-US">
              <a:solidFill>
                <a:srgbClr val="000000"/>
              </a:solidFill>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body" idx="1"/>
          </p:nvPr>
        </p:nvSpPr>
        <p:spPr>
          <a:xfrm>
            <a:off x="251520" y="1700808"/>
            <a:ext cx="8516938" cy="4441631"/>
          </a:xfrm>
        </p:spPr>
        <p:txBody>
          <a:bodyPr/>
          <a:lstStyle/>
          <a:p>
            <a:r>
              <a:rPr lang="zh-CN" altLang="en-US" b="1" dirty="0">
                <a:solidFill>
                  <a:srgbClr val="0000FF"/>
                </a:solidFill>
                <a:ea typeface="黑体" panose="02010600030101010101" pitchFamily="49" charset="-122"/>
              </a:rPr>
              <a:t>世界上最宽阔的是海洋，比海洋更宽阔的是天空，比天空更宽阔的是人的胸怀。</a:t>
            </a:r>
            <a:endParaRPr lang="zh-CN" altLang="en-US" b="1" dirty="0">
              <a:solidFill>
                <a:srgbClr val="0000FF"/>
              </a:solidFill>
              <a:ea typeface="黑体" panose="02010600030101010101" pitchFamily="49" charset="-122"/>
            </a:endParaRPr>
          </a:p>
          <a:p>
            <a:r>
              <a:rPr lang="zh-CN" altLang="en-US" b="1" dirty="0">
                <a:solidFill>
                  <a:srgbClr val="0000FF"/>
                </a:solidFill>
                <a:ea typeface="黑体" panose="02010600030101010101" pitchFamily="49" charset="-122"/>
              </a:rPr>
              <a:t>书籍是造就灵魂的工具。</a:t>
            </a:r>
            <a:endParaRPr lang="zh-CN" altLang="en-US" b="1" dirty="0">
              <a:solidFill>
                <a:srgbClr val="0000FF"/>
              </a:solidFill>
              <a:ea typeface="黑体" panose="02010600030101010101" pitchFamily="49" charset="-122"/>
            </a:endParaRPr>
          </a:p>
          <a:p>
            <a:r>
              <a:rPr lang="zh-CN" altLang="en-US" b="1" dirty="0">
                <a:solidFill>
                  <a:srgbClr val="0000FF"/>
                </a:solidFill>
                <a:ea typeface="黑体" panose="02010600030101010101" pitchFamily="49" charset="-122"/>
              </a:rPr>
              <a:t>人，有了物质才能生存；人，有了理想才谈得上生活。</a:t>
            </a:r>
            <a:endParaRPr lang="zh-CN" altLang="en-US" b="1" dirty="0">
              <a:solidFill>
                <a:srgbClr val="0000FF"/>
              </a:solidFill>
              <a:ea typeface="黑体" panose="02010600030101010101" pitchFamily="49" charset="-122"/>
            </a:endParaRPr>
          </a:p>
          <a:p>
            <a:r>
              <a:rPr lang="zh-CN" altLang="en-US" b="1" dirty="0">
                <a:solidFill>
                  <a:srgbClr val="0000FF"/>
                </a:solidFill>
                <a:ea typeface="黑体" panose="02010600030101010101" pitchFamily="49" charset="-122"/>
              </a:rPr>
              <a:t>脚步不能到达的地方，眼光可以到达；眼光不能到达的地方，精神可以飞到</a:t>
            </a:r>
            <a:r>
              <a:rPr lang="zh-CN" altLang="en-US" b="1" dirty="0" smtClean="0">
                <a:solidFill>
                  <a:srgbClr val="0000FF"/>
                </a:solidFill>
                <a:ea typeface="黑体" panose="02010600030101010101" pitchFamily="49" charset="-122"/>
              </a:rPr>
              <a:t>。</a:t>
            </a:r>
            <a:endParaRPr lang="zh-CN" altLang="en-US" b="1" dirty="0">
              <a:solidFill>
                <a:srgbClr val="0000FF"/>
              </a:solidFill>
              <a:ea typeface="黑体" panose="02010600030101010101" pitchFamily="49" charset="-122"/>
            </a:endParaRPr>
          </a:p>
        </p:txBody>
      </p:sp>
      <p:sp>
        <p:nvSpPr>
          <p:cNvPr id="7171" name="Rectangle 3"/>
          <p:cNvSpPr>
            <a:spLocks noGrp="1" noRot="1" noChangeArrowheads="1"/>
          </p:cNvSpPr>
          <p:nvPr>
            <p:ph type="title"/>
          </p:nvPr>
        </p:nvSpPr>
        <p:spPr>
          <a:xfrm>
            <a:off x="323528" y="548680"/>
            <a:ext cx="6084888" cy="1143000"/>
          </a:xfrm>
          <a:noFill/>
        </p:spPr>
        <p:txBody>
          <a:bodyPr/>
          <a:lstStyle/>
          <a:p>
            <a:pPr algn="r"/>
            <a:r>
              <a:rPr lang="zh-CN" altLang="en-US" b="1" dirty="0">
                <a:solidFill>
                  <a:srgbClr val="FF0000"/>
                </a:solidFill>
              </a:rPr>
              <a:t>相关链接</a:t>
            </a:r>
            <a:r>
              <a:rPr lang="en-US" altLang="zh-CN" b="1" dirty="0">
                <a:solidFill>
                  <a:srgbClr val="FF0000"/>
                </a:solidFill>
              </a:rPr>
              <a:t>——</a:t>
            </a:r>
            <a:r>
              <a:rPr lang="zh-CN" altLang="en-US" b="1" dirty="0">
                <a:solidFill>
                  <a:srgbClr val="FF0000"/>
                </a:solidFill>
              </a:rPr>
              <a:t>雨果名言</a:t>
            </a:r>
            <a:endParaRPr lang="zh-CN" altLang="en-US" b="1" dirty="0">
              <a:solidFill>
                <a:srgbClr val="FF0000"/>
              </a:solidFill>
            </a:endParaRP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Text Box 7"/>
          <p:cNvSpPr txBox="1">
            <a:spLocks noChangeArrowheads="1"/>
          </p:cNvSpPr>
          <p:nvPr/>
        </p:nvSpPr>
        <p:spPr bwMode="auto">
          <a:xfrm>
            <a:off x="395288" y="1497110"/>
            <a:ext cx="8566150" cy="3140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r>
              <a:rPr lang="zh-CN" altLang="en-US" dirty="0">
                <a:solidFill>
                  <a:srgbClr val="000000"/>
                </a:solidFill>
              </a:rPr>
              <a:t>    </a:t>
            </a:r>
            <a:r>
              <a:rPr lang="zh-CN" altLang="en-US" sz="4000" b="1" dirty="0">
                <a:solidFill>
                  <a:srgbClr val="FF3300"/>
                </a:solidFill>
                <a:ea typeface="华文中宋" panose="02010600040101010101" pitchFamily="2" charset="-122"/>
              </a:rPr>
              <a:t>对船长说一句或几句你最想说的话。</a:t>
            </a:r>
            <a:endParaRPr lang="zh-CN" altLang="en-US" sz="4000" b="1" dirty="0">
              <a:solidFill>
                <a:srgbClr val="FF3300"/>
              </a:solidFill>
              <a:ea typeface="华文中宋" panose="02010600040101010101" pitchFamily="2" charset="-122"/>
            </a:endParaRPr>
          </a:p>
          <a:p>
            <a:pPr fontAlgn="base">
              <a:spcBef>
                <a:spcPct val="0"/>
              </a:spcBef>
              <a:spcAft>
                <a:spcPct val="0"/>
              </a:spcAft>
            </a:pPr>
            <a:endParaRPr lang="zh-CN" altLang="en-US" sz="4000" b="1" dirty="0">
              <a:solidFill>
                <a:srgbClr val="FF3300"/>
              </a:solidFill>
              <a:ea typeface="华文中宋" panose="02010600040101010101" pitchFamily="2" charset="-122"/>
            </a:endParaRPr>
          </a:p>
          <a:p>
            <a:pPr fontAlgn="base">
              <a:spcBef>
                <a:spcPct val="0"/>
              </a:spcBef>
              <a:spcAft>
                <a:spcPct val="0"/>
              </a:spcAft>
            </a:pPr>
            <a:r>
              <a:rPr lang="zh-CN" altLang="en-US" sz="4000" b="1" dirty="0">
                <a:solidFill>
                  <a:srgbClr val="000000"/>
                </a:solidFill>
                <a:ea typeface="华文中宋" panose="02010600040101010101" pitchFamily="2" charset="-122"/>
              </a:rPr>
              <a:t>       透过阴惨惨的薄雾，凝视着这尊</a:t>
            </a:r>
            <a:endParaRPr lang="zh-CN" altLang="en-US" sz="4000" b="1" dirty="0">
              <a:solidFill>
                <a:srgbClr val="000000"/>
              </a:solidFill>
              <a:ea typeface="华文中宋" panose="02010600040101010101" pitchFamily="2" charset="-122"/>
            </a:endParaRPr>
          </a:p>
          <a:p>
            <a:pPr fontAlgn="base">
              <a:spcBef>
                <a:spcPct val="0"/>
              </a:spcBef>
              <a:spcAft>
                <a:spcPct val="0"/>
              </a:spcAft>
            </a:pPr>
            <a:r>
              <a:rPr lang="zh-CN" altLang="en-US" sz="4000" b="1" dirty="0">
                <a:solidFill>
                  <a:srgbClr val="000000"/>
                </a:solidFill>
                <a:ea typeface="华文中宋" panose="02010600040101010101" pitchFamily="2" charset="-122"/>
              </a:rPr>
              <a:t>黑色的雕像徐徐沉没在大海中，我想</a:t>
            </a:r>
            <a:endParaRPr lang="zh-CN" altLang="en-US" sz="4000" b="1" dirty="0">
              <a:solidFill>
                <a:srgbClr val="000000"/>
              </a:solidFill>
              <a:ea typeface="华文中宋" panose="02010600040101010101" pitchFamily="2" charset="-122"/>
            </a:endParaRPr>
          </a:p>
          <a:p>
            <a:pPr fontAlgn="base">
              <a:spcBef>
                <a:spcPct val="0"/>
              </a:spcBef>
              <a:spcAft>
                <a:spcPct val="0"/>
              </a:spcAft>
            </a:pPr>
            <a:r>
              <a:rPr lang="zh-CN" altLang="en-US" sz="4000" b="1" dirty="0">
                <a:solidFill>
                  <a:srgbClr val="000000"/>
                </a:solidFill>
                <a:ea typeface="华文中宋" panose="02010600040101010101" pitchFamily="2" charset="-122"/>
              </a:rPr>
              <a:t>对船长说：</a:t>
            </a:r>
            <a:r>
              <a:rPr lang="en-US" altLang="zh-CN" sz="4000" b="1" dirty="0">
                <a:solidFill>
                  <a:srgbClr val="000000"/>
                </a:solidFill>
                <a:latin typeface="华文中宋" panose="02010600040101010101" pitchFamily="2" charset="-122"/>
                <a:ea typeface="华文中宋" panose="02010600040101010101" pitchFamily="2" charset="-122"/>
              </a:rPr>
              <a:t>……</a:t>
            </a:r>
            <a:endParaRPr lang="en-US" altLang="zh-CN" sz="4000" b="1" dirty="0">
              <a:solidFill>
                <a:srgbClr val="000000"/>
              </a:solidFill>
              <a:ea typeface="华文中宋" panose="02010600040101010101" pitchFamily="2" charset="-122"/>
            </a:endParaRPr>
          </a:p>
        </p:txBody>
      </p:sp>
      <p:sp>
        <p:nvSpPr>
          <p:cNvPr id="49155" name="矩形 1"/>
          <p:cNvSpPr>
            <a:spLocks noChangeArrowheads="1"/>
          </p:cNvSpPr>
          <p:nvPr/>
        </p:nvSpPr>
        <p:spPr bwMode="auto">
          <a:xfrm>
            <a:off x="611560" y="480819"/>
            <a:ext cx="1944688"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fontAlgn="base">
              <a:spcBef>
                <a:spcPct val="0"/>
              </a:spcBef>
              <a:spcAft>
                <a:spcPct val="0"/>
              </a:spcAft>
              <a:buFont typeface="Arial" panose="020B0604020202020204" pitchFamily="34" charset="0"/>
              <a:buNone/>
            </a:pPr>
            <a:r>
              <a:rPr lang="zh-CN" altLang="en-US" sz="4000" b="1" dirty="0">
                <a:solidFill>
                  <a:srgbClr val="0070C0"/>
                </a:solidFill>
                <a:ea typeface="华文中宋" panose="02010600040101010101" pitchFamily="2" charset="-122"/>
              </a:rPr>
              <a:t>拓展</a:t>
            </a:r>
            <a:endParaRPr lang="zh-CN" altLang="en-US" dirty="0">
              <a:solidFill>
                <a:srgbClr val="0070C0"/>
              </a:solidFill>
            </a:endParaRPr>
          </a:p>
        </p:txBody>
      </p:sp>
      <p:grpSp>
        <p:nvGrpSpPr>
          <p:cNvPr id="49156" name="Group 4"/>
          <p:cNvGrpSpPr/>
          <p:nvPr/>
        </p:nvGrpSpPr>
        <p:grpSpPr bwMode="auto">
          <a:xfrm>
            <a:off x="8010525" y="6205538"/>
            <a:ext cx="504825" cy="609600"/>
            <a:chOff x="0" y="0"/>
            <a:chExt cx="318" cy="384"/>
          </a:xfrm>
        </p:grpSpPr>
        <p:pic>
          <p:nvPicPr>
            <p:cNvPr id="49157" name="右弧形箭头 11">
              <a:hlinkClick r:id="rId1" action="ppaction://hlinksldjump"/>
            </p:cNvPr>
            <p:cNvPicPr>
              <a:picLocks noChangeArrowheads="1"/>
            </p:cNvPicPr>
            <p:nvPr/>
          </p:nvPicPr>
          <p:blipFill>
            <a:blip r:embed="rId2" cstate="email"/>
            <a:srcRect/>
            <a:stretch>
              <a:fillRect/>
            </a:stretch>
          </p:blipFill>
          <p:spPr bwMode="auto">
            <a:xfrm>
              <a:off x="0" y="0"/>
              <a:ext cx="318" cy="3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9158" name="Text Box 6"/>
            <p:cNvSpPr txBox="1">
              <a:spLocks noChangeArrowheads="1"/>
            </p:cNvSpPr>
            <p:nvPr/>
          </p:nvSpPr>
          <p:spPr bwMode="auto">
            <a:xfrm>
              <a:off x="34" y="20"/>
              <a:ext cx="249" cy="3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fontAlgn="base">
                <a:spcBef>
                  <a:spcPct val="0"/>
                </a:spcBef>
                <a:spcAft>
                  <a:spcPct val="0"/>
                </a:spcAft>
              </a:pPr>
              <a:endParaRPr lang="zh-CN" altLang="en-US">
                <a:solidFill>
                  <a:srgbClr val="000000"/>
                </a:solidFill>
                <a:latin typeface="隶书" panose="02010509060101010101" pitchFamily="49" charset="-122"/>
              </a:endParaRPr>
            </a:p>
          </p:txBody>
        </p:sp>
      </p:grpSp>
      <p:grpSp>
        <p:nvGrpSpPr>
          <p:cNvPr id="49159" name="Group 7"/>
          <p:cNvGrpSpPr>
            <a:grpSpLocks noChangeAspect="1"/>
          </p:cNvGrpSpPr>
          <p:nvPr/>
        </p:nvGrpSpPr>
        <p:grpSpPr bwMode="auto">
          <a:xfrm>
            <a:off x="228600" y="4648200"/>
            <a:ext cx="8763000" cy="2209800"/>
            <a:chOff x="0" y="0"/>
            <a:chExt cx="5520" cy="1584"/>
          </a:xfrm>
        </p:grpSpPr>
        <p:pic>
          <p:nvPicPr>
            <p:cNvPr id="49160" name="Picture 8" descr="船长3"/>
            <p:cNvPicPr>
              <a:picLocks noChangeAspect="1" noChangeArrowheads="1"/>
            </p:cNvPicPr>
            <p:nvPr/>
          </p:nvPicPr>
          <p:blipFill>
            <a:blip r:embed="rId3" cstate="email"/>
            <a:srcRect/>
            <a:stretch>
              <a:fillRect/>
            </a:stretch>
          </p:blipFill>
          <p:spPr bwMode="auto">
            <a:xfrm>
              <a:off x="0" y="0"/>
              <a:ext cx="3360" cy="15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9161" name="Picture 9" descr="船长3"/>
            <p:cNvPicPr>
              <a:picLocks noChangeAspect="1" noChangeArrowheads="1"/>
            </p:cNvPicPr>
            <p:nvPr/>
          </p:nvPicPr>
          <p:blipFill>
            <a:blip r:embed="rId4" cstate="email"/>
            <a:srcRect/>
            <a:stretch>
              <a:fillRect/>
            </a:stretch>
          </p:blipFill>
          <p:spPr bwMode="auto">
            <a:xfrm>
              <a:off x="2496" y="0"/>
              <a:ext cx="3024" cy="15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ChangeArrowheads="1"/>
          </p:cNvSpPr>
          <p:nvPr/>
        </p:nvSpPr>
        <p:spPr bwMode="auto">
          <a:xfrm>
            <a:off x="152400" y="609600"/>
            <a:ext cx="8839200" cy="5943600"/>
          </a:xfrm>
          <a:prstGeom prst="rect">
            <a:avLst/>
          </a:prstGeom>
          <a:solidFill>
            <a:schemeClr val="bg1"/>
          </a:solidFill>
          <a:ln w="9525">
            <a:solidFill>
              <a:schemeClr val="tx1"/>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a:solidFill>
                <a:srgbClr val="000000"/>
              </a:solidFill>
            </a:endParaRPr>
          </a:p>
        </p:txBody>
      </p:sp>
      <p:grpSp>
        <p:nvGrpSpPr>
          <p:cNvPr id="50179" name="Group 3"/>
          <p:cNvGrpSpPr>
            <a:grpSpLocks noChangeAspect="1"/>
          </p:cNvGrpSpPr>
          <p:nvPr/>
        </p:nvGrpSpPr>
        <p:grpSpPr bwMode="auto">
          <a:xfrm>
            <a:off x="228600" y="4648200"/>
            <a:ext cx="8763000" cy="1905000"/>
            <a:chOff x="0" y="0"/>
            <a:chExt cx="5520" cy="1584"/>
          </a:xfrm>
        </p:grpSpPr>
        <p:pic>
          <p:nvPicPr>
            <p:cNvPr id="50180" name="Picture 4" descr="船长3"/>
            <p:cNvPicPr>
              <a:picLocks noChangeAspect="1" noChangeArrowheads="1"/>
            </p:cNvPicPr>
            <p:nvPr/>
          </p:nvPicPr>
          <p:blipFill>
            <a:blip r:embed="rId1" cstate="email"/>
            <a:srcRect/>
            <a:stretch>
              <a:fillRect/>
            </a:stretch>
          </p:blipFill>
          <p:spPr bwMode="auto">
            <a:xfrm>
              <a:off x="0" y="0"/>
              <a:ext cx="3360" cy="15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0181" name="Picture 5" descr="船长3"/>
            <p:cNvPicPr>
              <a:picLocks noChangeAspect="1" noChangeArrowheads="1"/>
            </p:cNvPicPr>
            <p:nvPr/>
          </p:nvPicPr>
          <p:blipFill>
            <a:blip r:embed="rId2" cstate="email"/>
            <a:srcRect/>
            <a:stretch>
              <a:fillRect/>
            </a:stretch>
          </p:blipFill>
          <p:spPr bwMode="auto">
            <a:xfrm>
              <a:off x="2496" y="0"/>
              <a:ext cx="3024" cy="15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50182" name="Group 6"/>
          <p:cNvGrpSpPr>
            <a:grpSpLocks noChangeAspect="1"/>
          </p:cNvGrpSpPr>
          <p:nvPr/>
        </p:nvGrpSpPr>
        <p:grpSpPr bwMode="auto">
          <a:xfrm>
            <a:off x="152400" y="609600"/>
            <a:ext cx="8839200" cy="2260600"/>
            <a:chOff x="0" y="0"/>
            <a:chExt cx="5568" cy="1424"/>
          </a:xfrm>
        </p:grpSpPr>
        <p:pic>
          <p:nvPicPr>
            <p:cNvPr id="50183" name="Picture 7" descr="20060820183155623"/>
            <p:cNvPicPr>
              <a:picLocks noChangeAspect="1" noChangeArrowheads="1"/>
            </p:cNvPicPr>
            <p:nvPr/>
          </p:nvPicPr>
          <p:blipFill>
            <a:blip r:embed="rId3" cstate="email"/>
            <a:srcRect l="12280" t="6979" r="1755" b="6932"/>
            <a:stretch>
              <a:fillRect/>
            </a:stretch>
          </p:blipFill>
          <p:spPr bwMode="auto">
            <a:xfrm>
              <a:off x="3504" y="0"/>
              <a:ext cx="2064" cy="14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0184" name="Picture 8" descr="20060820183155623"/>
            <p:cNvPicPr>
              <a:picLocks noChangeAspect="1" noChangeArrowheads="1"/>
            </p:cNvPicPr>
            <p:nvPr/>
          </p:nvPicPr>
          <p:blipFill>
            <a:blip r:embed="rId3" cstate="email"/>
            <a:srcRect l="12280" t="6979" r="69579" b="6932"/>
            <a:stretch>
              <a:fillRect/>
            </a:stretch>
          </p:blipFill>
          <p:spPr bwMode="auto">
            <a:xfrm>
              <a:off x="1728" y="0"/>
              <a:ext cx="1824" cy="13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0185" name="Picture 9" descr="20060820183155623"/>
            <p:cNvPicPr>
              <a:picLocks noChangeAspect="1" noChangeArrowheads="1"/>
            </p:cNvPicPr>
            <p:nvPr/>
          </p:nvPicPr>
          <p:blipFill>
            <a:blip r:embed="rId3" cstate="email"/>
            <a:srcRect l="12280" t="6979" r="69579" b="6932"/>
            <a:stretch>
              <a:fillRect/>
            </a:stretch>
          </p:blipFill>
          <p:spPr bwMode="auto">
            <a:xfrm>
              <a:off x="0" y="0"/>
              <a:ext cx="1824" cy="13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50186" name="Text Box 10"/>
          <p:cNvSpPr txBox="1">
            <a:spLocks noChangeArrowheads="1"/>
          </p:cNvSpPr>
          <p:nvPr/>
        </p:nvSpPr>
        <p:spPr bwMode="auto">
          <a:xfrm>
            <a:off x="838200" y="2697163"/>
            <a:ext cx="5029200" cy="579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50000"/>
              </a:spcBef>
              <a:spcAft>
                <a:spcPct val="0"/>
              </a:spcAft>
              <a:buFont typeface="Arial" panose="020B0604020202020204" pitchFamily="34" charset="0"/>
              <a:buNone/>
            </a:pPr>
            <a:r>
              <a:rPr lang="en-US" altLang="zh-CN" sz="3200" b="1" dirty="0">
                <a:solidFill>
                  <a:srgbClr val="FF0000"/>
                </a:solidFill>
              </a:rPr>
              <a:t>1</a:t>
            </a:r>
            <a:r>
              <a:rPr lang="zh-CN" altLang="en-US" sz="3200" b="1" dirty="0">
                <a:solidFill>
                  <a:srgbClr val="FF0000"/>
                </a:solidFill>
              </a:rPr>
              <a:t>、摘录文中的好词好句。</a:t>
            </a:r>
            <a:endParaRPr lang="zh-CN" altLang="en-US" sz="3200" b="1" dirty="0">
              <a:solidFill>
                <a:srgbClr val="FF0000"/>
              </a:solidFill>
            </a:endParaRPr>
          </a:p>
        </p:txBody>
      </p:sp>
      <p:sp>
        <p:nvSpPr>
          <p:cNvPr id="50187" name="Text Box 11"/>
          <p:cNvSpPr txBox="1">
            <a:spLocks noChangeArrowheads="1"/>
          </p:cNvSpPr>
          <p:nvPr/>
        </p:nvSpPr>
        <p:spPr bwMode="auto">
          <a:xfrm>
            <a:off x="838200" y="3611563"/>
            <a:ext cx="4876800" cy="579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50000"/>
              </a:spcBef>
              <a:spcAft>
                <a:spcPct val="0"/>
              </a:spcAft>
              <a:buFont typeface="Arial" panose="020B0604020202020204" pitchFamily="34" charset="0"/>
              <a:buNone/>
            </a:pPr>
            <a:r>
              <a:rPr lang="en-US" altLang="zh-CN" sz="3200" b="1" dirty="0">
                <a:solidFill>
                  <a:srgbClr val="FF0000"/>
                </a:solidFill>
              </a:rPr>
              <a:t>2</a:t>
            </a:r>
            <a:r>
              <a:rPr lang="zh-CN" altLang="en-US" sz="3200" b="1" dirty="0">
                <a:solidFill>
                  <a:srgbClr val="FF0000"/>
                </a:solidFill>
              </a:rPr>
              <a:t>、写一篇读后感。 </a:t>
            </a:r>
            <a:endParaRPr lang="zh-CN" altLang="en-US" sz="3200" b="1" dirty="0">
              <a:solidFill>
                <a:srgbClr val="FF0000"/>
              </a:solidFill>
            </a:endParaRPr>
          </a:p>
        </p:txBody>
      </p:sp>
      <p:sp>
        <p:nvSpPr>
          <p:cNvPr id="50188" name="WordArt 12"/>
          <p:cNvSpPr>
            <a:spLocks noChangeArrowheads="1" noChangeShapeType="1"/>
          </p:cNvSpPr>
          <p:nvPr/>
        </p:nvSpPr>
        <p:spPr bwMode="auto">
          <a:xfrm>
            <a:off x="2095500" y="1676400"/>
            <a:ext cx="1866900" cy="457200"/>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ctr" fontAlgn="base">
              <a:spcBef>
                <a:spcPct val="0"/>
              </a:spcBef>
              <a:spcAft>
                <a:spcPct val="0"/>
              </a:spcAft>
            </a:pPr>
            <a:r>
              <a:rPr lang="zh-CN" altLang="en-US" sz="3600" b="1" dirty="0">
                <a:ln w="9525">
                  <a:solidFill>
                    <a:srgbClr val="000000"/>
                  </a:solidFill>
                  <a:round/>
                </a:ln>
                <a:solidFill>
                  <a:srgbClr val="FFCC00"/>
                </a:solidFill>
                <a:latin typeface="隶书" panose="02010509060101010101" pitchFamily="49" charset="-122"/>
                <a:ea typeface="隶书" panose="02010509060101010101" pitchFamily="49" charset="-122"/>
              </a:rPr>
              <a:t>课外作业</a:t>
            </a:r>
            <a:endParaRPr lang="zh-CN" altLang="en-US" sz="3600" b="1" dirty="0">
              <a:ln w="9525">
                <a:solidFill>
                  <a:srgbClr val="000000"/>
                </a:solidFill>
                <a:round/>
              </a:ln>
              <a:solidFill>
                <a:srgbClr val="FFCC00"/>
              </a:solidFill>
              <a:latin typeface="隶书" panose="02010509060101010101" pitchFamily="49" charset="-122"/>
              <a:ea typeface="隶书" panose="02010509060101010101" pitchFamily="49" charset="-122"/>
            </a:endParaRPr>
          </a:p>
        </p:txBody>
      </p:sp>
      <p:pic>
        <p:nvPicPr>
          <p:cNvPr id="50189" name="Picture 13" descr="书２"/>
          <p:cNvPicPr>
            <a:picLocks noChangeAspect="1" noChangeArrowheads="1"/>
          </p:cNvPicPr>
          <p:nvPr/>
        </p:nvPicPr>
        <p:blipFill>
          <a:blip r:embed="rId4" cstate="email"/>
          <a:srcRect/>
          <a:stretch>
            <a:fillRect/>
          </a:stretch>
        </p:blipFill>
        <p:spPr bwMode="auto">
          <a:xfrm>
            <a:off x="609600" y="1371600"/>
            <a:ext cx="1092200" cy="835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1972472" y="2708920"/>
            <a:ext cx="735006" cy="241289"/>
          </a:xfrm>
          <a:prstGeom prst="rect">
            <a:avLst/>
          </a:prstGeom>
          <a:noFill/>
          <a:ln w="25400" cap="flat" cmpd="sng" algn="ctr">
            <a:noFill/>
            <a:prstDash val="solid"/>
          </a:ln>
          <a:effectLst/>
        </p:spPr>
        <p:txBody>
          <a:bodyPr rtlCol="0" anchor="ctr"/>
          <a:lstStyle/>
          <a:p>
            <a:pPr>
              <a:defRPr/>
            </a:pPr>
            <a:r>
              <a:rPr lang="en-US" altLang="zh-CN" sz="100" kern="0" dirty="0">
                <a:solidFill>
                  <a:sysClr val="window" lastClr="FFFFFF"/>
                </a:solidFill>
                <a:latin typeface="Calibri" panose="020F0502020204030204"/>
              </a:rPr>
              <a:t>PPT</a:t>
            </a:r>
            <a:r>
              <a:rPr lang="zh-CN" altLang="en-US" sz="100" kern="0" dirty="0">
                <a:solidFill>
                  <a:sysClr val="window" lastClr="FFFFFF"/>
                </a:solidFill>
                <a:latin typeface="Calibri" panose="020F0502020204030204"/>
              </a:rPr>
              <a:t>模板：</a:t>
            </a:r>
            <a:r>
              <a:rPr lang="en-US" altLang="zh-CN" sz="100" kern="0" dirty="0">
                <a:solidFill>
                  <a:sysClr val="window" lastClr="FFFFFF"/>
                </a:solidFill>
                <a:latin typeface="Calibri" panose="020F0502020204030204"/>
              </a:rPr>
              <a:t>www.1ppt.com/moban/                  PPT</a:t>
            </a:r>
            <a:r>
              <a:rPr lang="zh-CN" altLang="en-US" sz="100" kern="0" dirty="0">
                <a:solidFill>
                  <a:sysClr val="window" lastClr="FFFFFF"/>
                </a:solidFill>
                <a:latin typeface="Calibri" panose="020F0502020204030204"/>
              </a:rPr>
              <a:t>素材：</a:t>
            </a:r>
            <a:r>
              <a:rPr lang="en-US" altLang="zh-CN" sz="100" kern="0" dirty="0">
                <a:solidFill>
                  <a:sysClr val="window" lastClr="FFFFFF"/>
                </a:solidFill>
                <a:latin typeface="Calibri" panose="020F0502020204030204"/>
              </a:rPr>
              <a:t>www.1ppt.com/sucai/</a:t>
            </a:r>
            <a:endParaRPr lang="en-US" altLang="zh-CN" sz="100" kern="0" dirty="0">
              <a:solidFill>
                <a:sysClr val="window" lastClr="FFFFFF"/>
              </a:solidFill>
              <a:latin typeface="Calibri" panose="020F0502020204030204"/>
            </a:endParaRPr>
          </a:p>
          <a:p>
            <a:pPr>
              <a:defRPr/>
            </a:pPr>
            <a:r>
              <a:rPr lang="en-US" altLang="zh-CN" sz="100" kern="0" dirty="0">
                <a:solidFill>
                  <a:sysClr val="window" lastClr="FFFFFF"/>
                </a:solidFill>
                <a:latin typeface="Calibri" panose="020F0502020204030204"/>
              </a:rPr>
              <a:t>PPT</a:t>
            </a:r>
            <a:r>
              <a:rPr lang="zh-CN" altLang="en-US" sz="100" kern="0" dirty="0">
                <a:solidFill>
                  <a:sysClr val="window" lastClr="FFFFFF"/>
                </a:solidFill>
                <a:latin typeface="Calibri" panose="020F0502020204030204"/>
              </a:rPr>
              <a:t>背景：</a:t>
            </a:r>
            <a:r>
              <a:rPr lang="en-US" altLang="zh-CN" sz="100" kern="0" dirty="0">
                <a:solidFill>
                  <a:sysClr val="window" lastClr="FFFFFF"/>
                </a:solidFill>
                <a:latin typeface="Calibri" panose="020F0502020204030204"/>
              </a:rPr>
              <a:t>www.1ppt.com/beijing/                   PPT</a:t>
            </a:r>
            <a:r>
              <a:rPr lang="zh-CN" altLang="en-US" sz="100" kern="0" dirty="0">
                <a:solidFill>
                  <a:sysClr val="window" lastClr="FFFFFF"/>
                </a:solidFill>
                <a:latin typeface="Calibri" panose="020F0502020204030204"/>
              </a:rPr>
              <a:t>图表：</a:t>
            </a:r>
            <a:r>
              <a:rPr lang="en-US" altLang="zh-CN" sz="100" kern="0" dirty="0">
                <a:solidFill>
                  <a:sysClr val="window" lastClr="FFFFFF"/>
                </a:solidFill>
                <a:latin typeface="Calibri" panose="020F0502020204030204"/>
              </a:rPr>
              <a:t>www.1ppt.com/tubiao/      </a:t>
            </a:r>
            <a:endParaRPr lang="en-US" altLang="zh-CN" sz="100" kern="0" dirty="0">
              <a:solidFill>
                <a:sysClr val="window" lastClr="FFFFFF"/>
              </a:solidFill>
              <a:latin typeface="Calibri" panose="020F0502020204030204"/>
            </a:endParaRPr>
          </a:p>
          <a:p>
            <a:pPr>
              <a:defRPr/>
            </a:pPr>
            <a:r>
              <a:rPr lang="en-US" altLang="zh-CN" sz="100" kern="0" dirty="0">
                <a:solidFill>
                  <a:sysClr val="window" lastClr="FFFFFF"/>
                </a:solidFill>
                <a:latin typeface="Calibri" panose="020F0502020204030204"/>
              </a:rPr>
              <a:t>PPT</a:t>
            </a:r>
            <a:r>
              <a:rPr lang="zh-CN" altLang="en-US" sz="100" kern="0" dirty="0">
                <a:solidFill>
                  <a:sysClr val="window" lastClr="FFFFFF"/>
                </a:solidFill>
                <a:latin typeface="Calibri" panose="020F0502020204030204"/>
              </a:rPr>
              <a:t>下载：</a:t>
            </a:r>
            <a:r>
              <a:rPr lang="en-US" altLang="zh-CN" sz="100" kern="0" dirty="0">
                <a:solidFill>
                  <a:sysClr val="window" lastClr="FFFFFF"/>
                </a:solidFill>
                <a:latin typeface="Calibri" panose="020F0502020204030204"/>
              </a:rPr>
              <a:t>www.1ppt.com/xiazai/                     PPT</a:t>
            </a:r>
            <a:r>
              <a:rPr lang="zh-CN" altLang="en-US" sz="100" kern="0" dirty="0">
                <a:solidFill>
                  <a:sysClr val="window" lastClr="FFFFFF"/>
                </a:solidFill>
                <a:latin typeface="Calibri" panose="020F0502020204030204"/>
              </a:rPr>
              <a:t>教程： </a:t>
            </a:r>
            <a:r>
              <a:rPr lang="en-US" altLang="zh-CN" sz="100" kern="0" dirty="0">
                <a:solidFill>
                  <a:sysClr val="window" lastClr="FFFFFF"/>
                </a:solidFill>
                <a:latin typeface="Calibri" panose="020F0502020204030204"/>
              </a:rPr>
              <a:t>www.1ppt.com/powerpoint/      </a:t>
            </a:r>
            <a:endParaRPr lang="en-US" altLang="zh-CN" sz="100" kern="0" dirty="0">
              <a:solidFill>
                <a:sysClr val="window" lastClr="FFFFFF"/>
              </a:solidFill>
              <a:latin typeface="Calibri" panose="020F0502020204030204"/>
            </a:endParaRPr>
          </a:p>
          <a:p>
            <a:pPr>
              <a:defRPr/>
            </a:pPr>
            <a:r>
              <a:rPr lang="zh-CN" altLang="en-US" sz="100" kern="0" dirty="0">
                <a:solidFill>
                  <a:sysClr val="window" lastClr="FFFFFF"/>
                </a:solidFill>
                <a:latin typeface="Calibri" panose="020F0502020204030204"/>
              </a:rPr>
              <a:t>资料下载：</a:t>
            </a:r>
            <a:r>
              <a:rPr lang="en-US" altLang="zh-CN" sz="100" kern="0" dirty="0">
                <a:solidFill>
                  <a:sysClr val="window" lastClr="FFFFFF"/>
                </a:solidFill>
                <a:latin typeface="Calibri" panose="020F0502020204030204"/>
              </a:rPr>
              <a:t>www.1ppt.com/ziliao/                   </a:t>
            </a:r>
            <a:r>
              <a:rPr lang="zh-CN" altLang="en-US" sz="100" kern="0" dirty="0">
                <a:solidFill>
                  <a:sysClr val="window" lastClr="FFFFFF"/>
                </a:solidFill>
                <a:latin typeface="Calibri" panose="020F0502020204030204"/>
              </a:rPr>
              <a:t>范文下载：</a:t>
            </a:r>
            <a:r>
              <a:rPr lang="en-US" altLang="zh-CN" sz="100" kern="0" dirty="0">
                <a:solidFill>
                  <a:sysClr val="window" lastClr="FFFFFF"/>
                </a:solidFill>
                <a:latin typeface="Calibri" panose="020F0502020204030204"/>
              </a:rPr>
              <a:t>www.1ppt.com/fanwen/             </a:t>
            </a:r>
            <a:endParaRPr lang="en-US" altLang="zh-CN" sz="100" kern="0" dirty="0">
              <a:solidFill>
                <a:sysClr val="window" lastClr="FFFFFF"/>
              </a:solidFill>
              <a:latin typeface="Calibri" panose="020F0502020204030204"/>
            </a:endParaRPr>
          </a:p>
          <a:p>
            <a:pPr>
              <a:defRPr/>
            </a:pPr>
            <a:r>
              <a:rPr lang="zh-CN" altLang="en-US" sz="100" kern="0" dirty="0">
                <a:solidFill>
                  <a:sysClr val="window" lastClr="FFFFFF"/>
                </a:solidFill>
                <a:latin typeface="Calibri" panose="020F0502020204030204"/>
              </a:rPr>
              <a:t>试卷下载：</a:t>
            </a:r>
            <a:r>
              <a:rPr lang="en-US" altLang="zh-CN" sz="100" kern="0" dirty="0">
                <a:solidFill>
                  <a:sysClr val="window" lastClr="FFFFFF"/>
                </a:solidFill>
                <a:latin typeface="Calibri" panose="020F0502020204030204"/>
              </a:rPr>
              <a:t>www.1ppt.com/shiti/                     </a:t>
            </a:r>
            <a:r>
              <a:rPr lang="zh-CN" altLang="en-US" sz="100" kern="0" dirty="0">
                <a:solidFill>
                  <a:sysClr val="window" lastClr="FFFFFF"/>
                </a:solidFill>
                <a:latin typeface="Calibri" panose="020F0502020204030204"/>
              </a:rPr>
              <a:t>教案下载：</a:t>
            </a:r>
            <a:r>
              <a:rPr lang="en-US" altLang="zh-CN" sz="100" kern="0" dirty="0">
                <a:solidFill>
                  <a:sysClr val="window" lastClr="FFFFFF"/>
                </a:solidFill>
                <a:latin typeface="Calibri" panose="020F0502020204030204"/>
              </a:rPr>
              <a:t>www.1ppt.com/jiaoan/               </a:t>
            </a:r>
            <a:endParaRPr lang="en-US" altLang="zh-CN" sz="100" kern="0" dirty="0">
              <a:solidFill>
                <a:sysClr val="window" lastClr="FFFFFF"/>
              </a:solidFill>
              <a:latin typeface="Calibri" panose="020F0502020204030204"/>
            </a:endParaRPr>
          </a:p>
          <a:p>
            <a:pPr>
              <a:defRPr/>
            </a:pPr>
            <a:r>
              <a:rPr lang="en-US" altLang="zh-CN" sz="100" kern="0" dirty="0">
                <a:solidFill>
                  <a:sysClr val="window" lastClr="FFFFFF"/>
                </a:solidFill>
                <a:latin typeface="Calibri" panose="020F0502020204030204"/>
              </a:rPr>
              <a:t>PPT</a:t>
            </a:r>
            <a:r>
              <a:rPr lang="zh-CN" altLang="en-US" sz="100" kern="0" dirty="0">
                <a:solidFill>
                  <a:sysClr val="window" lastClr="FFFFFF"/>
                </a:solidFill>
                <a:latin typeface="Calibri" panose="020F0502020204030204"/>
              </a:rPr>
              <a:t>论坛：</a:t>
            </a:r>
            <a:r>
              <a:rPr lang="en-US" altLang="zh-CN" sz="100" kern="0" dirty="0">
                <a:solidFill>
                  <a:sysClr val="window" lastClr="FFFFFF"/>
                </a:solidFill>
                <a:latin typeface="Calibri" panose="020F0502020204030204"/>
              </a:rPr>
              <a:t>www.1ppt.cn                                     PPT</a:t>
            </a:r>
            <a:r>
              <a:rPr lang="zh-CN" altLang="en-US" sz="100" kern="0" dirty="0">
                <a:solidFill>
                  <a:sysClr val="window" lastClr="FFFFFF"/>
                </a:solidFill>
                <a:latin typeface="Calibri" panose="020F0502020204030204"/>
              </a:rPr>
              <a:t>课件：</a:t>
            </a:r>
            <a:r>
              <a:rPr lang="en-US" altLang="zh-CN" sz="100" kern="0" dirty="0">
                <a:solidFill>
                  <a:sysClr val="window" lastClr="FFFFFF"/>
                </a:solidFill>
                <a:latin typeface="Calibri" panose="020F0502020204030204"/>
              </a:rPr>
              <a:t>www.1ppt.com/kejian/ </a:t>
            </a:r>
            <a:endParaRPr lang="en-US" altLang="zh-CN" sz="100" kern="0" dirty="0">
              <a:solidFill>
                <a:sysClr val="window" lastClr="FFFFFF"/>
              </a:solidFill>
              <a:latin typeface="Calibri" panose="020F0502020204030204"/>
            </a:endParaRPr>
          </a:p>
          <a:p>
            <a:pPr>
              <a:defRPr/>
            </a:pPr>
            <a:r>
              <a:rPr lang="zh-CN" altLang="en-US" sz="100" kern="0" dirty="0">
                <a:solidFill>
                  <a:sysClr val="window" lastClr="FFFFFF"/>
                </a:solidFill>
                <a:latin typeface="Calibri" panose="020F0502020204030204"/>
              </a:rPr>
              <a:t>语文课件：</a:t>
            </a:r>
            <a:r>
              <a:rPr lang="en-US" altLang="zh-CN" sz="100" kern="0" dirty="0">
                <a:solidFill>
                  <a:sysClr val="window" lastClr="FFFFFF"/>
                </a:solidFill>
                <a:latin typeface="Calibri" panose="020F0502020204030204"/>
              </a:rPr>
              <a:t>www.1ppt.com/kejian/yuwen/    </a:t>
            </a:r>
            <a:r>
              <a:rPr lang="zh-CN" altLang="en-US" sz="100" kern="0" dirty="0">
                <a:solidFill>
                  <a:sysClr val="window" lastClr="FFFFFF"/>
                </a:solidFill>
                <a:latin typeface="Calibri" panose="020F0502020204030204"/>
              </a:rPr>
              <a:t>数学课件：</a:t>
            </a:r>
            <a:r>
              <a:rPr lang="en-US" altLang="zh-CN" sz="100" kern="0" dirty="0">
                <a:solidFill>
                  <a:sysClr val="window" lastClr="FFFFFF"/>
                </a:solidFill>
                <a:latin typeface="Calibri" panose="020F0502020204030204"/>
              </a:rPr>
              <a:t>www.1ppt.com/kejian/shuxue/ </a:t>
            </a:r>
            <a:endParaRPr lang="en-US" altLang="zh-CN" sz="100" kern="0" dirty="0">
              <a:solidFill>
                <a:sysClr val="window" lastClr="FFFFFF"/>
              </a:solidFill>
              <a:latin typeface="Calibri" panose="020F0502020204030204"/>
            </a:endParaRPr>
          </a:p>
          <a:p>
            <a:pPr>
              <a:defRPr/>
            </a:pPr>
            <a:r>
              <a:rPr lang="zh-CN" altLang="en-US" sz="100" kern="0" dirty="0">
                <a:solidFill>
                  <a:sysClr val="window" lastClr="FFFFFF"/>
                </a:solidFill>
                <a:latin typeface="Calibri" panose="020F0502020204030204"/>
              </a:rPr>
              <a:t>英语课件：</a:t>
            </a:r>
            <a:r>
              <a:rPr lang="en-US" altLang="zh-CN" sz="100" kern="0" dirty="0">
                <a:solidFill>
                  <a:sysClr val="window" lastClr="FFFFFF"/>
                </a:solidFill>
                <a:latin typeface="Calibri" panose="020F0502020204030204"/>
              </a:rPr>
              <a:t>www.1ppt.com/kejian/yingyu/    </a:t>
            </a:r>
            <a:r>
              <a:rPr lang="zh-CN" altLang="en-US" sz="100" kern="0" dirty="0">
                <a:solidFill>
                  <a:sysClr val="window" lastClr="FFFFFF"/>
                </a:solidFill>
                <a:latin typeface="Calibri" panose="020F0502020204030204"/>
              </a:rPr>
              <a:t>美术课件：</a:t>
            </a:r>
            <a:r>
              <a:rPr lang="en-US" altLang="zh-CN" sz="100" kern="0" dirty="0">
                <a:solidFill>
                  <a:sysClr val="window" lastClr="FFFFFF"/>
                </a:solidFill>
                <a:latin typeface="Calibri" panose="020F0502020204030204"/>
              </a:rPr>
              <a:t>www.1ppt.com/kejian/meishu/ </a:t>
            </a:r>
            <a:endParaRPr lang="en-US" altLang="zh-CN" sz="100" kern="0" dirty="0">
              <a:solidFill>
                <a:sysClr val="window" lastClr="FFFFFF"/>
              </a:solidFill>
              <a:latin typeface="Calibri" panose="020F0502020204030204"/>
            </a:endParaRPr>
          </a:p>
          <a:p>
            <a:pPr>
              <a:defRPr/>
            </a:pPr>
            <a:r>
              <a:rPr lang="zh-CN" altLang="en-US" sz="100" kern="0" dirty="0">
                <a:solidFill>
                  <a:sysClr val="window" lastClr="FFFFFF"/>
                </a:solidFill>
                <a:latin typeface="Calibri" panose="020F0502020204030204"/>
              </a:rPr>
              <a:t>科学课件：</a:t>
            </a:r>
            <a:r>
              <a:rPr lang="en-US" altLang="zh-CN" sz="100" kern="0" dirty="0">
                <a:solidFill>
                  <a:sysClr val="window" lastClr="FFFFFF"/>
                </a:solidFill>
                <a:latin typeface="Calibri" panose="020F0502020204030204"/>
              </a:rPr>
              <a:t>www.1ppt.com/kejian/kexue/     </a:t>
            </a:r>
            <a:r>
              <a:rPr lang="zh-CN" altLang="en-US" sz="100" kern="0" dirty="0">
                <a:solidFill>
                  <a:sysClr val="window" lastClr="FFFFFF"/>
                </a:solidFill>
                <a:latin typeface="Calibri" panose="020F0502020204030204"/>
              </a:rPr>
              <a:t>物理课件：</a:t>
            </a:r>
            <a:r>
              <a:rPr lang="en-US" altLang="zh-CN" sz="100" kern="0" dirty="0">
                <a:solidFill>
                  <a:sysClr val="window" lastClr="FFFFFF"/>
                </a:solidFill>
                <a:latin typeface="Calibri" panose="020F0502020204030204"/>
              </a:rPr>
              <a:t>www.1ppt.com/kejian/wuli/ </a:t>
            </a:r>
            <a:endParaRPr lang="en-US" altLang="zh-CN" sz="100" kern="0" dirty="0">
              <a:solidFill>
                <a:sysClr val="window" lastClr="FFFFFF"/>
              </a:solidFill>
              <a:latin typeface="Calibri" panose="020F0502020204030204"/>
            </a:endParaRPr>
          </a:p>
          <a:p>
            <a:pPr>
              <a:defRPr/>
            </a:pPr>
            <a:r>
              <a:rPr lang="zh-CN" altLang="en-US" sz="100" kern="0" dirty="0">
                <a:solidFill>
                  <a:sysClr val="window" lastClr="FFFFFF"/>
                </a:solidFill>
                <a:latin typeface="Calibri" panose="020F0502020204030204"/>
              </a:rPr>
              <a:t>化学课件：</a:t>
            </a:r>
            <a:r>
              <a:rPr lang="en-US" altLang="zh-CN" sz="100" kern="0" dirty="0">
                <a:solidFill>
                  <a:sysClr val="window" lastClr="FFFFFF"/>
                </a:solidFill>
                <a:latin typeface="Calibri" panose="020F0502020204030204"/>
              </a:rPr>
              <a:t>www.1ppt.com/kejian/huaxue/  </a:t>
            </a:r>
            <a:r>
              <a:rPr lang="zh-CN" altLang="en-US" sz="100" kern="0" dirty="0">
                <a:solidFill>
                  <a:sysClr val="window" lastClr="FFFFFF"/>
                </a:solidFill>
                <a:latin typeface="Calibri" panose="020F0502020204030204"/>
              </a:rPr>
              <a:t>生物课件：</a:t>
            </a:r>
            <a:r>
              <a:rPr lang="en-US" altLang="zh-CN" sz="100" kern="0" dirty="0">
                <a:solidFill>
                  <a:sysClr val="window" lastClr="FFFFFF"/>
                </a:solidFill>
                <a:latin typeface="Calibri" panose="020F0502020204030204"/>
              </a:rPr>
              <a:t>www.1ppt.com/kejian/shengwu/ </a:t>
            </a:r>
            <a:endParaRPr lang="en-US" altLang="zh-CN" sz="100" kern="0" dirty="0">
              <a:solidFill>
                <a:sysClr val="window" lastClr="FFFFFF"/>
              </a:solidFill>
              <a:latin typeface="Calibri" panose="020F0502020204030204"/>
            </a:endParaRPr>
          </a:p>
          <a:p>
            <a:pPr>
              <a:defRPr/>
            </a:pPr>
            <a:r>
              <a:rPr lang="zh-CN" altLang="en-US" sz="100" kern="0" dirty="0">
                <a:solidFill>
                  <a:sysClr val="window" lastClr="FFFFFF"/>
                </a:solidFill>
                <a:latin typeface="Calibri" panose="020F0502020204030204"/>
              </a:rPr>
              <a:t>地理课件：</a:t>
            </a:r>
            <a:r>
              <a:rPr lang="en-US" altLang="zh-CN" sz="100" kern="0" dirty="0">
                <a:solidFill>
                  <a:sysClr val="window" lastClr="FFFFFF"/>
                </a:solidFill>
                <a:latin typeface="Calibri" panose="020F0502020204030204"/>
              </a:rPr>
              <a:t>www.1ppt.com/kejian/dili/          </a:t>
            </a:r>
            <a:r>
              <a:rPr lang="zh-CN" altLang="en-US" sz="100" kern="0" dirty="0">
                <a:solidFill>
                  <a:sysClr val="window" lastClr="FFFFFF"/>
                </a:solidFill>
                <a:latin typeface="Calibri" panose="020F0502020204030204"/>
              </a:rPr>
              <a:t>历史课件：</a:t>
            </a:r>
            <a:r>
              <a:rPr lang="en-US" altLang="zh-CN" sz="100" kern="0" dirty="0">
                <a:solidFill>
                  <a:sysClr val="window" lastClr="FFFFFF"/>
                </a:solidFill>
                <a:latin typeface="Calibri" panose="020F0502020204030204"/>
              </a:rPr>
              <a:t>www.1ppt.com/kejian/lishi/        </a:t>
            </a:r>
            <a:endParaRPr lang="en-US" altLang="zh-CN" sz="100" kern="0" dirty="0">
              <a:solidFill>
                <a:sysClr val="window" lastClr="FFFFFF"/>
              </a:solidFill>
              <a:latin typeface="Calibri" panose="020F0502020204030204"/>
            </a:endParaRPr>
          </a:p>
        </p:txBody>
      </p:sp>
      <p:sp>
        <p:nvSpPr>
          <p:cNvPr id="8194" name="Rectangle 2"/>
          <p:cNvSpPr>
            <a:spLocks noGrp="1" noRot="1" noChangeArrowheads="1"/>
          </p:cNvSpPr>
          <p:nvPr>
            <p:ph type="title"/>
          </p:nvPr>
        </p:nvSpPr>
        <p:spPr>
          <a:xfrm>
            <a:off x="468313" y="1196975"/>
            <a:ext cx="8229600" cy="4537075"/>
          </a:xfrm>
        </p:spPr>
        <p:txBody>
          <a:bodyPr/>
          <a:lstStyle/>
          <a:p>
            <a:pPr algn="l"/>
            <a:br>
              <a:rPr lang="zh-CN" altLang="en-US" b="1" dirty="0"/>
            </a:br>
            <a:r>
              <a:rPr lang="zh-CN" altLang="en-US" b="1" dirty="0"/>
              <a:t>       船长为一船之长，依法指挥全体船员，管理全船一切事务，对全船生命财产应负安全责任，船长非因事变或不可抗力，不得变更船舶之预定航程。无正当理由，不得放弃其船舶。</a:t>
            </a:r>
            <a:r>
              <a:rPr lang="zh-CN" altLang="en-US" sz="4000" dirty="0"/>
              <a:t> </a:t>
            </a:r>
            <a:endParaRPr lang="zh-CN" altLang="en-US" sz="4000" dirty="0"/>
          </a:p>
        </p:txBody>
      </p:sp>
      <p:sp>
        <p:nvSpPr>
          <p:cNvPr id="8195" name="Text Box 3"/>
          <p:cNvSpPr txBox="1">
            <a:spLocks noChangeArrowheads="1"/>
          </p:cNvSpPr>
          <p:nvPr/>
        </p:nvSpPr>
        <p:spPr bwMode="auto">
          <a:xfrm>
            <a:off x="2339975" y="188913"/>
            <a:ext cx="4319588" cy="1098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50000"/>
              </a:spcBef>
              <a:spcAft>
                <a:spcPct val="0"/>
              </a:spcAft>
              <a:buFont typeface="Arial" panose="020B0604020202020204" pitchFamily="34" charset="0"/>
              <a:buNone/>
            </a:pPr>
            <a:r>
              <a:rPr lang="zh-CN" altLang="en-US" sz="6600">
                <a:solidFill>
                  <a:srgbClr val="009999"/>
                </a:solidFill>
                <a:ea typeface="隶书" panose="02010509060101010101" pitchFamily="49" charset="-122"/>
              </a:rPr>
              <a:t>船长职责</a:t>
            </a:r>
            <a:r>
              <a:rPr lang="zh-CN" altLang="en-US" sz="6600">
                <a:solidFill>
                  <a:srgbClr val="FFFF00"/>
                </a:solidFill>
                <a:ea typeface="隶书" panose="02010509060101010101" pitchFamily="49" charset="-122"/>
              </a:rPr>
              <a:t> </a:t>
            </a:r>
            <a:endParaRPr lang="zh-CN" altLang="en-US" sz="6600">
              <a:solidFill>
                <a:srgbClr val="FFFF00"/>
              </a:solidFill>
              <a:ea typeface="隶书" panose="02010509060101010101" pitchFamily="49" charset="-122"/>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218" name="Group 2"/>
          <p:cNvGrpSpPr/>
          <p:nvPr/>
        </p:nvGrpSpPr>
        <p:grpSpPr bwMode="auto">
          <a:xfrm>
            <a:off x="-33338" y="836613"/>
            <a:ext cx="9069388" cy="5943600"/>
            <a:chOff x="0" y="0"/>
            <a:chExt cx="5568" cy="3744"/>
          </a:xfrm>
        </p:grpSpPr>
        <p:sp>
          <p:nvSpPr>
            <p:cNvPr id="9219" name="Rectangle 3"/>
            <p:cNvSpPr>
              <a:spLocks noChangeArrowheads="1"/>
            </p:cNvSpPr>
            <p:nvPr/>
          </p:nvSpPr>
          <p:spPr bwMode="auto">
            <a:xfrm>
              <a:off x="0" y="0"/>
              <a:ext cx="5568" cy="3744"/>
            </a:xfrm>
            <a:prstGeom prst="rect">
              <a:avLst/>
            </a:prstGeom>
            <a:solidFill>
              <a:schemeClr val="bg1"/>
            </a:solidFill>
            <a:ln w="9525">
              <a:solidFill>
                <a:schemeClr val="tx1"/>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a:solidFill>
                  <a:srgbClr val="000000"/>
                </a:solidFill>
              </a:endParaRPr>
            </a:p>
          </p:txBody>
        </p:sp>
        <p:grpSp>
          <p:nvGrpSpPr>
            <p:cNvPr id="9220" name="Group 4"/>
            <p:cNvGrpSpPr>
              <a:grpSpLocks noChangeAspect="1"/>
            </p:cNvGrpSpPr>
            <p:nvPr/>
          </p:nvGrpSpPr>
          <p:grpSpPr bwMode="auto">
            <a:xfrm>
              <a:off x="48" y="2544"/>
              <a:ext cx="5520" cy="1200"/>
              <a:chOff x="0" y="0"/>
              <a:chExt cx="5520" cy="1584"/>
            </a:xfrm>
          </p:grpSpPr>
          <p:pic>
            <p:nvPicPr>
              <p:cNvPr id="9221" name="Picture 5" descr="船长3"/>
              <p:cNvPicPr>
                <a:picLocks noChangeAspect="1" noChangeArrowheads="1"/>
              </p:cNvPicPr>
              <p:nvPr/>
            </p:nvPicPr>
            <p:blipFill>
              <a:blip r:embed="rId1" cstate="email"/>
              <a:srcRect/>
              <a:stretch>
                <a:fillRect/>
              </a:stretch>
            </p:blipFill>
            <p:spPr bwMode="auto">
              <a:xfrm>
                <a:off x="0" y="0"/>
                <a:ext cx="3360" cy="15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22" name="Picture 6" descr="船长3"/>
              <p:cNvPicPr>
                <a:picLocks noChangeAspect="1" noChangeArrowheads="1"/>
              </p:cNvPicPr>
              <p:nvPr/>
            </p:nvPicPr>
            <p:blipFill>
              <a:blip r:embed="rId2" cstate="email"/>
              <a:srcRect/>
              <a:stretch>
                <a:fillRect/>
              </a:stretch>
            </p:blipFill>
            <p:spPr bwMode="auto">
              <a:xfrm>
                <a:off x="2496" y="0"/>
                <a:ext cx="3024" cy="15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9223" name="Group 7"/>
            <p:cNvGrpSpPr>
              <a:grpSpLocks noChangeAspect="1"/>
            </p:cNvGrpSpPr>
            <p:nvPr/>
          </p:nvGrpSpPr>
          <p:grpSpPr bwMode="auto">
            <a:xfrm>
              <a:off x="0" y="0"/>
              <a:ext cx="5568" cy="1424"/>
              <a:chOff x="0" y="0"/>
              <a:chExt cx="5568" cy="1424"/>
            </a:xfrm>
          </p:grpSpPr>
          <p:pic>
            <p:nvPicPr>
              <p:cNvPr id="9224" name="Picture 8" descr="20060820183155623"/>
              <p:cNvPicPr>
                <a:picLocks noChangeAspect="1" noChangeArrowheads="1"/>
              </p:cNvPicPr>
              <p:nvPr/>
            </p:nvPicPr>
            <p:blipFill>
              <a:blip r:embed="rId3" cstate="email"/>
              <a:srcRect l="12280" t="6979" r="1755" b="6932"/>
              <a:stretch>
                <a:fillRect/>
              </a:stretch>
            </p:blipFill>
            <p:spPr bwMode="auto">
              <a:xfrm>
                <a:off x="3504" y="0"/>
                <a:ext cx="2064" cy="14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25" name="Picture 9" descr="20060820183155623"/>
              <p:cNvPicPr>
                <a:picLocks noChangeAspect="1" noChangeArrowheads="1"/>
              </p:cNvPicPr>
              <p:nvPr/>
            </p:nvPicPr>
            <p:blipFill>
              <a:blip r:embed="rId3" cstate="email"/>
              <a:srcRect l="12280" t="6979" r="69579" b="6932"/>
              <a:stretch>
                <a:fillRect/>
              </a:stretch>
            </p:blipFill>
            <p:spPr bwMode="auto">
              <a:xfrm>
                <a:off x="1728" y="0"/>
                <a:ext cx="1824" cy="13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26" name="Picture 10" descr="20060820183155623"/>
              <p:cNvPicPr>
                <a:picLocks noChangeAspect="1" noChangeArrowheads="1"/>
              </p:cNvPicPr>
              <p:nvPr/>
            </p:nvPicPr>
            <p:blipFill>
              <a:blip r:embed="rId3" cstate="email"/>
              <a:srcRect l="12280" t="6979" r="69579" b="6932"/>
              <a:stretch>
                <a:fillRect/>
              </a:stretch>
            </p:blipFill>
            <p:spPr bwMode="auto">
              <a:xfrm>
                <a:off x="0" y="0"/>
                <a:ext cx="1824" cy="13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sp>
        <p:nvSpPr>
          <p:cNvPr id="9227" name="Text Box 11"/>
          <p:cNvSpPr txBox="1">
            <a:spLocks noChangeArrowheads="1"/>
          </p:cNvSpPr>
          <p:nvPr/>
        </p:nvSpPr>
        <p:spPr bwMode="auto">
          <a:xfrm>
            <a:off x="2667000" y="3244850"/>
            <a:ext cx="1295400" cy="1098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50000"/>
              </a:spcBef>
              <a:spcAft>
                <a:spcPct val="0"/>
              </a:spcAft>
              <a:buFont typeface="Arial" panose="020B0604020202020204" pitchFamily="34" charset="0"/>
              <a:buNone/>
            </a:pPr>
            <a:r>
              <a:rPr lang="zh-CN" altLang="en-US" sz="6600" dirty="0">
                <a:solidFill>
                  <a:srgbClr val="003300"/>
                </a:solidFill>
                <a:ea typeface="黑体" panose="02010600030101010101" pitchFamily="49" charset="-122"/>
              </a:rPr>
              <a:t>曼</a:t>
            </a:r>
            <a:endParaRPr lang="zh-CN" altLang="en-US" sz="6600" dirty="0">
              <a:solidFill>
                <a:srgbClr val="003300"/>
              </a:solidFill>
              <a:ea typeface="黑体" panose="02010600030101010101" pitchFamily="49" charset="-122"/>
            </a:endParaRPr>
          </a:p>
        </p:txBody>
      </p:sp>
      <p:sp>
        <p:nvSpPr>
          <p:cNvPr id="9228" name="Text Box 12"/>
          <p:cNvSpPr txBox="1">
            <a:spLocks noChangeArrowheads="1"/>
          </p:cNvSpPr>
          <p:nvPr/>
        </p:nvSpPr>
        <p:spPr bwMode="auto">
          <a:xfrm>
            <a:off x="4191000" y="3244850"/>
            <a:ext cx="1295400" cy="1098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50000"/>
              </a:spcBef>
              <a:spcAft>
                <a:spcPct val="0"/>
              </a:spcAft>
              <a:buFont typeface="Arial" panose="020B0604020202020204" pitchFamily="34" charset="0"/>
              <a:buNone/>
            </a:pPr>
            <a:r>
              <a:rPr lang="zh-CN" altLang="en-US" sz="6600" dirty="0">
                <a:solidFill>
                  <a:srgbClr val="003300"/>
                </a:solidFill>
                <a:ea typeface="黑体" panose="02010600030101010101" pitchFamily="49" charset="-122"/>
              </a:rPr>
              <a:t>薄</a:t>
            </a:r>
            <a:endParaRPr lang="zh-CN" altLang="en-US" sz="6600" dirty="0">
              <a:solidFill>
                <a:srgbClr val="003300"/>
              </a:solidFill>
              <a:ea typeface="黑体" panose="02010600030101010101" pitchFamily="49" charset="-122"/>
            </a:endParaRPr>
          </a:p>
        </p:txBody>
      </p:sp>
      <p:sp>
        <p:nvSpPr>
          <p:cNvPr id="9229" name="Text Box 13"/>
          <p:cNvSpPr txBox="1">
            <a:spLocks noChangeArrowheads="1"/>
          </p:cNvSpPr>
          <p:nvPr/>
        </p:nvSpPr>
        <p:spPr bwMode="auto">
          <a:xfrm>
            <a:off x="5638800" y="3244850"/>
            <a:ext cx="1295400" cy="1098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50000"/>
              </a:spcBef>
              <a:spcAft>
                <a:spcPct val="0"/>
              </a:spcAft>
              <a:buFont typeface="Arial" panose="020B0604020202020204" pitchFamily="34" charset="0"/>
              <a:buNone/>
            </a:pPr>
            <a:r>
              <a:rPr lang="zh-CN" altLang="en-US" sz="6600" dirty="0">
                <a:solidFill>
                  <a:srgbClr val="003300"/>
                </a:solidFill>
                <a:ea typeface="黑体" panose="02010600030101010101" pitchFamily="49" charset="-122"/>
              </a:rPr>
              <a:t>玛</a:t>
            </a:r>
            <a:endParaRPr lang="zh-CN" altLang="en-US" sz="6600" dirty="0">
              <a:solidFill>
                <a:srgbClr val="003300"/>
              </a:solidFill>
              <a:ea typeface="黑体" panose="02010600030101010101" pitchFamily="49" charset="-122"/>
            </a:endParaRPr>
          </a:p>
        </p:txBody>
      </p:sp>
      <p:sp>
        <p:nvSpPr>
          <p:cNvPr id="9230" name="Text Box 14"/>
          <p:cNvSpPr txBox="1">
            <a:spLocks noChangeArrowheads="1"/>
          </p:cNvSpPr>
          <p:nvPr/>
        </p:nvSpPr>
        <p:spPr bwMode="auto">
          <a:xfrm>
            <a:off x="7162800" y="3244850"/>
            <a:ext cx="1295400" cy="1098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50000"/>
              </a:spcBef>
              <a:spcAft>
                <a:spcPct val="0"/>
              </a:spcAft>
              <a:buFont typeface="Arial" panose="020B0604020202020204" pitchFamily="34" charset="0"/>
              <a:buNone/>
            </a:pPr>
            <a:r>
              <a:rPr lang="zh-CN" altLang="en-US" sz="6600" dirty="0">
                <a:solidFill>
                  <a:srgbClr val="003300"/>
                </a:solidFill>
                <a:ea typeface="黑体" panose="02010600030101010101" pitchFamily="49" charset="-122"/>
              </a:rPr>
              <a:t>泣</a:t>
            </a:r>
            <a:endParaRPr lang="zh-CN" altLang="en-US" sz="6600" dirty="0">
              <a:solidFill>
                <a:srgbClr val="003300"/>
              </a:solidFill>
              <a:ea typeface="黑体" panose="02010600030101010101" pitchFamily="49" charset="-122"/>
            </a:endParaRPr>
          </a:p>
        </p:txBody>
      </p:sp>
      <p:sp>
        <p:nvSpPr>
          <p:cNvPr id="9231" name="Text Box 15"/>
          <p:cNvSpPr txBox="1">
            <a:spLocks noChangeArrowheads="1"/>
          </p:cNvSpPr>
          <p:nvPr/>
        </p:nvSpPr>
        <p:spPr bwMode="auto">
          <a:xfrm>
            <a:off x="2590800" y="4540250"/>
            <a:ext cx="1143000" cy="14652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50000"/>
              </a:spcBef>
              <a:spcAft>
                <a:spcPct val="0"/>
              </a:spcAft>
              <a:buFont typeface="Arial" panose="020B0604020202020204" pitchFamily="34" charset="0"/>
              <a:buNone/>
            </a:pPr>
            <a:r>
              <a:rPr lang="zh-CN" altLang="en-US" sz="3600" dirty="0">
                <a:solidFill>
                  <a:srgbClr val="660066"/>
                </a:solidFill>
                <a:ea typeface="黑体" panose="02010600030101010101" pitchFamily="49" charset="-122"/>
              </a:rPr>
              <a:t>曼谷</a:t>
            </a:r>
            <a:endParaRPr lang="zh-CN" altLang="en-US" sz="3600" dirty="0">
              <a:solidFill>
                <a:srgbClr val="660066"/>
              </a:solidFill>
              <a:ea typeface="黑体" panose="02010600030101010101" pitchFamily="49" charset="-122"/>
            </a:endParaRPr>
          </a:p>
          <a:p>
            <a:pPr fontAlgn="base">
              <a:spcBef>
                <a:spcPct val="50000"/>
              </a:spcBef>
              <a:spcAft>
                <a:spcPct val="0"/>
              </a:spcAft>
              <a:buFont typeface="Arial" panose="020B0604020202020204" pitchFamily="34" charset="0"/>
              <a:buNone/>
            </a:pPr>
            <a:r>
              <a:rPr lang="zh-CN" altLang="en-US" sz="3600" dirty="0">
                <a:solidFill>
                  <a:srgbClr val="660066"/>
                </a:solidFill>
                <a:ea typeface="黑体" panose="02010600030101010101" pitchFamily="49" charset="-122"/>
              </a:rPr>
              <a:t>曼声</a:t>
            </a:r>
            <a:endParaRPr lang="zh-CN" altLang="en-US" sz="3600" dirty="0">
              <a:solidFill>
                <a:srgbClr val="660066"/>
              </a:solidFill>
              <a:ea typeface="黑体" panose="02010600030101010101" pitchFamily="49" charset="-122"/>
            </a:endParaRPr>
          </a:p>
        </p:txBody>
      </p:sp>
      <p:sp>
        <p:nvSpPr>
          <p:cNvPr id="9232" name="Text Box 16"/>
          <p:cNvSpPr txBox="1">
            <a:spLocks noChangeArrowheads="1"/>
          </p:cNvSpPr>
          <p:nvPr/>
        </p:nvSpPr>
        <p:spPr bwMode="auto">
          <a:xfrm>
            <a:off x="4114800" y="4540250"/>
            <a:ext cx="1143000" cy="14652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50000"/>
              </a:spcBef>
              <a:spcAft>
                <a:spcPct val="0"/>
              </a:spcAft>
              <a:buFont typeface="Arial" panose="020B0604020202020204" pitchFamily="34" charset="0"/>
              <a:buNone/>
            </a:pPr>
            <a:r>
              <a:rPr lang="zh-CN" altLang="en-US" sz="3600" dirty="0">
                <a:solidFill>
                  <a:srgbClr val="660066"/>
                </a:solidFill>
                <a:ea typeface="黑体" panose="02010600030101010101" pitchFamily="49" charset="-122"/>
              </a:rPr>
              <a:t>薄弱</a:t>
            </a:r>
            <a:endParaRPr lang="zh-CN" altLang="en-US" sz="3600" dirty="0">
              <a:solidFill>
                <a:srgbClr val="660066"/>
              </a:solidFill>
              <a:ea typeface="黑体" panose="02010600030101010101" pitchFamily="49" charset="-122"/>
            </a:endParaRPr>
          </a:p>
          <a:p>
            <a:pPr fontAlgn="base">
              <a:spcBef>
                <a:spcPct val="50000"/>
              </a:spcBef>
              <a:spcAft>
                <a:spcPct val="0"/>
              </a:spcAft>
              <a:buFont typeface="Arial" panose="020B0604020202020204" pitchFamily="34" charset="0"/>
              <a:buNone/>
            </a:pPr>
            <a:r>
              <a:rPr lang="zh-CN" altLang="en-US" sz="3600" dirty="0">
                <a:solidFill>
                  <a:srgbClr val="660066"/>
                </a:solidFill>
                <a:ea typeface="黑体" panose="02010600030101010101" pitchFamily="49" charset="-122"/>
              </a:rPr>
              <a:t>单薄</a:t>
            </a:r>
            <a:endParaRPr lang="zh-CN" altLang="en-US" sz="3600" dirty="0">
              <a:solidFill>
                <a:srgbClr val="660066"/>
              </a:solidFill>
              <a:ea typeface="黑体" panose="02010600030101010101" pitchFamily="49" charset="-122"/>
            </a:endParaRPr>
          </a:p>
        </p:txBody>
      </p:sp>
      <p:sp>
        <p:nvSpPr>
          <p:cNvPr id="9233" name="Text Box 17"/>
          <p:cNvSpPr txBox="1">
            <a:spLocks noChangeArrowheads="1"/>
          </p:cNvSpPr>
          <p:nvPr/>
        </p:nvSpPr>
        <p:spPr bwMode="auto">
          <a:xfrm>
            <a:off x="5638800" y="4540250"/>
            <a:ext cx="1143000" cy="14652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50000"/>
              </a:spcBef>
              <a:spcAft>
                <a:spcPct val="0"/>
              </a:spcAft>
              <a:buFont typeface="Arial" panose="020B0604020202020204" pitchFamily="34" charset="0"/>
              <a:buNone/>
            </a:pPr>
            <a:r>
              <a:rPr lang="zh-CN" altLang="en-US" sz="3600" dirty="0">
                <a:solidFill>
                  <a:srgbClr val="660066"/>
                </a:solidFill>
                <a:ea typeface="黑体" panose="02010600030101010101" pitchFamily="49" charset="-122"/>
              </a:rPr>
              <a:t>玛瑙</a:t>
            </a:r>
            <a:endParaRPr lang="zh-CN" altLang="en-US" sz="3600" dirty="0">
              <a:solidFill>
                <a:srgbClr val="660066"/>
              </a:solidFill>
              <a:ea typeface="黑体" panose="02010600030101010101" pitchFamily="49" charset="-122"/>
            </a:endParaRPr>
          </a:p>
          <a:p>
            <a:pPr fontAlgn="base">
              <a:spcBef>
                <a:spcPct val="50000"/>
              </a:spcBef>
              <a:spcAft>
                <a:spcPct val="0"/>
              </a:spcAft>
              <a:buFont typeface="Arial" panose="020B0604020202020204" pitchFamily="34" charset="0"/>
              <a:buNone/>
            </a:pPr>
            <a:endParaRPr lang="zh-CN" altLang="en-US" sz="3600" dirty="0">
              <a:solidFill>
                <a:srgbClr val="660066"/>
              </a:solidFill>
              <a:ea typeface="黑体" panose="02010600030101010101" pitchFamily="49" charset="-122"/>
            </a:endParaRPr>
          </a:p>
        </p:txBody>
      </p:sp>
      <p:sp>
        <p:nvSpPr>
          <p:cNvPr id="9234" name="Text Box 18"/>
          <p:cNvSpPr txBox="1">
            <a:spLocks noChangeArrowheads="1"/>
          </p:cNvSpPr>
          <p:nvPr/>
        </p:nvSpPr>
        <p:spPr bwMode="auto">
          <a:xfrm>
            <a:off x="6934200" y="4572000"/>
            <a:ext cx="2362200" cy="14652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50000"/>
              </a:spcBef>
              <a:spcAft>
                <a:spcPct val="0"/>
              </a:spcAft>
              <a:buFont typeface="Arial" panose="020B0604020202020204" pitchFamily="34" charset="0"/>
              <a:buNone/>
            </a:pPr>
            <a:r>
              <a:rPr lang="zh-CN" altLang="en-US" sz="3600" dirty="0">
                <a:solidFill>
                  <a:srgbClr val="660066"/>
                </a:solidFill>
                <a:ea typeface="黑体" panose="02010600030101010101" pitchFamily="49" charset="-122"/>
              </a:rPr>
              <a:t>哭泣</a:t>
            </a:r>
            <a:endParaRPr lang="zh-CN" altLang="en-US" sz="3600" dirty="0">
              <a:solidFill>
                <a:srgbClr val="660066"/>
              </a:solidFill>
              <a:ea typeface="黑体" panose="02010600030101010101" pitchFamily="49" charset="-122"/>
            </a:endParaRPr>
          </a:p>
          <a:p>
            <a:pPr fontAlgn="base">
              <a:spcBef>
                <a:spcPct val="50000"/>
              </a:spcBef>
              <a:spcAft>
                <a:spcPct val="0"/>
              </a:spcAft>
              <a:buFont typeface="Arial" panose="020B0604020202020204" pitchFamily="34" charset="0"/>
              <a:buNone/>
            </a:pPr>
            <a:r>
              <a:rPr lang="zh-CN" altLang="en-US" sz="3600" dirty="0">
                <a:solidFill>
                  <a:srgbClr val="660066"/>
                </a:solidFill>
                <a:ea typeface="黑体" panose="02010600030101010101" pitchFamily="49" charset="-122"/>
              </a:rPr>
              <a:t>泣不成声</a:t>
            </a:r>
            <a:endParaRPr lang="zh-CN" altLang="en-US" sz="3600" dirty="0">
              <a:solidFill>
                <a:srgbClr val="660066"/>
              </a:solidFill>
              <a:ea typeface="黑体" panose="02010600030101010101" pitchFamily="49" charset="-122"/>
            </a:endParaRPr>
          </a:p>
        </p:txBody>
      </p:sp>
      <p:sp>
        <p:nvSpPr>
          <p:cNvPr id="9235" name="Text Box 19"/>
          <p:cNvSpPr txBox="1">
            <a:spLocks noChangeArrowheads="1"/>
          </p:cNvSpPr>
          <p:nvPr/>
        </p:nvSpPr>
        <p:spPr bwMode="auto">
          <a:xfrm>
            <a:off x="2667000" y="2330450"/>
            <a:ext cx="1905000"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50000"/>
              </a:spcBef>
              <a:spcAft>
                <a:spcPct val="0"/>
              </a:spcAft>
              <a:buFont typeface="Arial" panose="020B0604020202020204" pitchFamily="34" charset="0"/>
              <a:buNone/>
            </a:pPr>
            <a:r>
              <a:rPr lang="en-US" altLang="zh-CN" sz="4000" b="1">
                <a:solidFill>
                  <a:srgbClr val="FF0000"/>
                </a:solidFill>
                <a:latin typeface="宋体" panose="02010600030101010101" pitchFamily="2" charset="-122"/>
              </a:rPr>
              <a:t>màn</a:t>
            </a:r>
            <a:endParaRPr lang="en-US" altLang="zh-CN" sz="4000" b="1">
              <a:solidFill>
                <a:srgbClr val="FF0000"/>
              </a:solidFill>
              <a:latin typeface="宋体" panose="02010600030101010101" pitchFamily="2" charset="-122"/>
            </a:endParaRPr>
          </a:p>
        </p:txBody>
      </p:sp>
      <p:sp>
        <p:nvSpPr>
          <p:cNvPr id="9236" name="Text Box 20"/>
          <p:cNvSpPr txBox="1">
            <a:spLocks noChangeArrowheads="1"/>
          </p:cNvSpPr>
          <p:nvPr/>
        </p:nvSpPr>
        <p:spPr bwMode="auto">
          <a:xfrm>
            <a:off x="4267200" y="2330450"/>
            <a:ext cx="1905000"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50000"/>
              </a:spcBef>
              <a:spcAft>
                <a:spcPct val="0"/>
              </a:spcAft>
              <a:buFont typeface="Arial" panose="020B0604020202020204" pitchFamily="34" charset="0"/>
              <a:buNone/>
            </a:pPr>
            <a:r>
              <a:rPr lang="en-US" altLang="zh-CN" sz="4000" b="1">
                <a:solidFill>
                  <a:srgbClr val="FF0000"/>
                </a:solidFill>
                <a:latin typeface="宋体" panose="02010600030101010101" pitchFamily="2" charset="-122"/>
              </a:rPr>
              <a:t>bó</a:t>
            </a:r>
            <a:endParaRPr lang="en-US" altLang="zh-CN" sz="4000" b="1">
              <a:solidFill>
                <a:srgbClr val="FF0000"/>
              </a:solidFill>
              <a:latin typeface="宋体" panose="02010600030101010101" pitchFamily="2" charset="-122"/>
            </a:endParaRPr>
          </a:p>
        </p:txBody>
      </p:sp>
      <p:sp>
        <p:nvSpPr>
          <p:cNvPr id="9237" name="Text Box 21"/>
          <p:cNvSpPr txBox="1">
            <a:spLocks noChangeArrowheads="1"/>
          </p:cNvSpPr>
          <p:nvPr/>
        </p:nvSpPr>
        <p:spPr bwMode="auto">
          <a:xfrm>
            <a:off x="5791200" y="2330450"/>
            <a:ext cx="1905000"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50000"/>
              </a:spcBef>
              <a:spcAft>
                <a:spcPct val="0"/>
              </a:spcAft>
              <a:buFont typeface="Arial" panose="020B0604020202020204" pitchFamily="34" charset="0"/>
              <a:buNone/>
            </a:pPr>
            <a:r>
              <a:rPr lang="en-US" altLang="zh-CN" sz="4000" b="1">
                <a:solidFill>
                  <a:srgbClr val="FF0000"/>
                </a:solidFill>
                <a:latin typeface="宋体" panose="02010600030101010101" pitchFamily="2" charset="-122"/>
              </a:rPr>
              <a:t>m</a:t>
            </a:r>
            <a:r>
              <a:rPr lang="en-US" altLang="zh-CN" sz="4000" b="1">
                <a:solidFill>
                  <a:srgbClr val="FF0000"/>
                </a:solidFill>
              </a:rPr>
              <a:t>ǎ</a:t>
            </a:r>
            <a:endParaRPr lang="en-US" altLang="zh-CN" sz="4000" b="1">
              <a:solidFill>
                <a:srgbClr val="FF0000"/>
              </a:solidFill>
            </a:endParaRPr>
          </a:p>
        </p:txBody>
      </p:sp>
      <p:sp>
        <p:nvSpPr>
          <p:cNvPr id="9238" name="Text Box 22"/>
          <p:cNvSpPr txBox="1">
            <a:spLocks noChangeArrowheads="1"/>
          </p:cNvSpPr>
          <p:nvPr/>
        </p:nvSpPr>
        <p:spPr bwMode="auto">
          <a:xfrm>
            <a:off x="7315200" y="2330450"/>
            <a:ext cx="1905000"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50000"/>
              </a:spcBef>
              <a:spcAft>
                <a:spcPct val="0"/>
              </a:spcAft>
              <a:buFont typeface="Arial" panose="020B0604020202020204" pitchFamily="34" charset="0"/>
              <a:buNone/>
            </a:pPr>
            <a:r>
              <a:rPr lang="en-US" altLang="zh-CN" sz="4000" b="1">
                <a:solidFill>
                  <a:srgbClr val="FF0000"/>
                </a:solidFill>
                <a:latin typeface="宋体" panose="02010600030101010101" pitchFamily="2" charset="-122"/>
              </a:rPr>
              <a:t>qì</a:t>
            </a:r>
            <a:endParaRPr lang="en-US" altLang="zh-CN" sz="4000" b="1">
              <a:solidFill>
                <a:srgbClr val="FF0000"/>
              </a:solidFill>
              <a:latin typeface="宋体" panose="02010600030101010101" pitchFamily="2" charset="-122"/>
            </a:endParaRPr>
          </a:p>
        </p:txBody>
      </p:sp>
      <p:sp>
        <p:nvSpPr>
          <p:cNvPr id="9239" name="Line 23"/>
          <p:cNvSpPr>
            <a:spLocks noChangeShapeType="1"/>
          </p:cNvSpPr>
          <p:nvPr/>
        </p:nvSpPr>
        <p:spPr bwMode="auto">
          <a:xfrm flipV="1">
            <a:off x="2438400" y="3200400"/>
            <a:ext cx="5943600" cy="0"/>
          </a:xfrm>
          <a:prstGeom prst="line">
            <a:avLst/>
          </a:prstGeom>
          <a:noFill/>
          <a:ln w="38100">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zh-CN" altLang="en-US">
              <a:solidFill>
                <a:srgbClr val="000000"/>
              </a:solidFill>
            </a:endParaRPr>
          </a:p>
        </p:txBody>
      </p:sp>
      <p:sp>
        <p:nvSpPr>
          <p:cNvPr id="9240" name="Line 24"/>
          <p:cNvSpPr>
            <a:spLocks noChangeShapeType="1"/>
          </p:cNvSpPr>
          <p:nvPr/>
        </p:nvSpPr>
        <p:spPr bwMode="auto">
          <a:xfrm flipV="1">
            <a:off x="2438400" y="2286000"/>
            <a:ext cx="5943600" cy="0"/>
          </a:xfrm>
          <a:prstGeom prst="line">
            <a:avLst/>
          </a:prstGeom>
          <a:noFill/>
          <a:ln w="38100">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zh-CN" altLang="en-US">
              <a:solidFill>
                <a:srgbClr val="000000"/>
              </a:solidFill>
            </a:endParaRPr>
          </a:p>
        </p:txBody>
      </p:sp>
      <p:sp>
        <p:nvSpPr>
          <p:cNvPr id="9241" name="Line 25"/>
          <p:cNvSpPr>
            <a:spLocks noChangeShapeType="1"/>
          </p:cNvSpPr>
          <p:nvPr/>
        </p:nvSpPr>
        <p:spPr bwMode="auto">
          <a:xfrm flipV="1">
            <a:off x="2438400" y="4419600"/>
            <a:ext cx="5867400" cy="0"/>
          </a:xfrm>
          <a:prstGeom prst="line">
            <a:avLst/>
          </a:prstGeom>
          <a:noFill/>
          <a:ln w="38100">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zh-CN" altLang="en-US">
              <a:solidFill>
                <a:srgbClr val="000000"/>
              </a:solidFill>
            </a:endParaRPr>
          </a:p>
        </p:txBody>
      </p:sp>
      <p:sp>
        <p:nvSpPr>
          <p:cNvPr id="9242" name="Text Box 26"/>
          <p:cNvSpPr txBox="1">
            <a:spLocks noChangeArrowheads="1"/>
          </p:cNvSpPr>
          <p:nvPr/>
        </p:nvSpPr>
        <p:spPr bwMode="auto">
          <a:xfrm>
            <a:off x="1447800" y="1219200"/>
            <a:ext cx="2590800" cy="76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50000"/>
              </a:spcBef>
              <a:spcAft>
                <a:spcPct val="0"/>
              </a:spcAft>
              <a:buFont typeface="Arial" panose="020B0604020202020204" pitchFamily="34" charset="0"/>
              <a:buNone/>
            </a:pPr>
            <a:r>
              <a:rPr lang="zh-CN" altLang="en-US" sz="4400" b="1" dirty="0">
                <a:solidFill>
                  <a:srgbClr val="0000CC"/>
                </a:solidFill>
                <a:ea typeface="华文中宋" panose="02010600040101010101" pitchFamily="2" charset="-122"/>
              </a:rPr>
              <a:t>我会认</a:t>
            </a:r>
            <a:endParaRPr lang="zh-CN" altLang="en-US" sz="4400" b="1" dirty="0">
              <a:solidFill>
                <a:srgbClr val="0000CC"/>
              </a:solidFill>
              <a:ea typeface="华文中宋" panose="02010600040101010101" pitchFamily="2" charset="-122"/>
            </a:endParaRPr>
          </a:p>
        </p:txBody>
      </p:sp>
      <p:pic>
        <p:nvPicPr>
          <p:cNvPr id="9243" name="Picture 27" descr="复件 思考"/>
          <p:cNvPicPr>
            <a:picLocks noChangeAspect="1" noChangeArrowheads="1"/>
          </p:cNvPicPr>
          <p:nvPr/>
        </p:nvPicPr>
        <p:blipFill>
          <a:blip r:embed="rId4" cstate="email">
            <a:clrChange>
              <a:clrFrom>
                <a:srgbClr val="FFFFFF"/>
              </a:clrFrom>
              <a:clrTo>
                <a:srgbClr val="FFFFFF">
                  <a:alpha val="0"/>
                </a:srgbClr>
              </a:clrTo>
            </a:clrChange>
          </a:blip>
          <a:srcRect/>
          <a:stretch>
            <a:fillRect/>
          </a:stretch>
        </p:blipFill>
        <p:spPr bwMode="auto">
          <a:xfrm>
            <a:off x="457200" y="1219200"/>
            <a:ext cx="965200" cy="752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266" name="Group 2"/>
          <p:cNvGrpSpPr/>
          <p:nvPr/>
        </p:nvGrpSpPr>
        <p:grpSpPr bwMode="auto">
          <a:xfrm>
            <a:off x="152400" y="609600"/>
            <a:ext cx="8839200" cy="5943600"/>
            <a:chOff x="0" y="0"/>
            <a:chExt cx="5568" cy="3744"/>
          </a:xfrm>
        </p:grpSpPr>
        <p:sp>
          <p:nvSpPr>
            <p:cNvPr id="11267" name="Rectangle 3"/>
            <p:cNvSpPr>
              <a:spLocks noChangeArrowheads="1"/>
            </p:cNvSpPr>
            <p:nvPr/>
          </p:nvSpPr>
          <p:spPr bwMode="auto">
            <a:xfrm>
              <a:off x="0" y="0"/>
              <a:ext cx="5568" cy="3744"/>
            </a:xfrm>
            <a:prstGeom prst="rect">
              <a:avLst/>
            </a:prstGeom>
            <a:solidFill>
              <a:schemeClr val="bg1"/>
            </a:solidFill>
            <a:ln w="9525">
              <a:solidFill>
                <a:schemeClr val="tx1"/>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a:solidFill>
                  <a:srgbClr val="000000"/>
                </a:solidFill>
              </a:endParaRPr>
            </a:p>
          </p:txBody>
        </p:sp>
        <p:grpSp>
          <p:nvGrpSpPr>
            <p:cNvPr id="11268" name="Group 4"/>
            <p:cNvGrpSpPr>
              <a:grpSpLocks noChangeAspect="1"/>
            </p:cNvGrpSpPr>
            <p:nvPr/>
          </p:nvGrpSpPr>
          <p:grpSpPr bwMode="auto">
            <a:xfrm>
              <a:off x="48" y="2544"/>
              <a:ext cx="5520" cy="1200"/>
              <a:chOff x="0" y="0"/>
              <a:chExt cx="5520" cy="1584"/>
            </a:xfrm>
          </p:grpSpPr>
          <p:pic>
            <p:nvPicPr>
              <p:cNvPr id="11269" name="Picture 5" descr="船长3"/>
              <p:cNvPicPr>
                <a:picLocks noChangeAspect="1" noChangeArrowheads="1"/>
              </p:cNvPicPr>
              <p:nvPr/>
            </p:nvPicPr>
            <p:blipFill>
              <a:blip r:embed="rId1" cstate="email"/>
              <a:srcRect/>
              <a:stretch>
                <a:fillRect/>
              </a:stretch>
            </p:blipFill>
            <p:spPr bwMode="auto">
              <a:xfrm>
                <a:off x="0" y="0"/>
                <a:ext cx="3360" cy="15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270" name="Picture 6" descr="船长3"/>
              <p:cNvPicPr>
                <a:picLocks noChangeAspect="1" noChangeArrowheads="1"/>
              </p:cNvPicPr>
              <p:nvPr/>
            </p:nvPicPr>
            <p:blipFill>
              <a:blip r:embed="rId2" cstate="email"/>
              <a:srcRect/>
              <a:stretch>
                <a:fillRect/>
              </a:stretch>
            </p:blipFill>
            <p:spPr bwMode="auto">
              <a:xfrm>
                <a:off x="2496" y="0"/>
                <a:ext cx="3024" cy="15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11271" name="Group 7"/>
            <p:cNvGrpSpPr>
              <a:grpSpLocks noChangeAspect="1"/>
            </p:cNvGrpSpPr>
            <p:nvPr/>
          </p:nvGrpSpPr>
          <p:grpSpPr bwMode="auto">
            <a:xfrm>
              <a:off x="0" y="0"/>
              <a:ext cx="5568" cy="1424"/>
              <a:chOff x="0" y="0"/>
              <a:chExt cx="5568" cy="1424"/>
            </a:xfrm>
          </p:grpSpPr>
          <p:pic>
            <p:nvPicPr>
              <p:cNvPr id="11272" name="Picture 8" descr="20060820183155623"/>
              <p:cNvPicPr>
                <a:picLocks noChangeAspect="1" noChangeArrowheads="1"/>
              </p:cNvPicPr>
              <p:nvPr/>
            </p:nvPicPr>
            <p:blipFill>
              <a:blip r:embed="rId3" cstate="email"/>
              <a:srcRect l="12280" t="6979" r="1755" b="6932"/>
              <a:stretch>
                <a:fillRect/>
              </a:stretch>
            </p:blipFill>
            <p:spPr bwMode="auto">
              <a:xfrm>
                <a:off x="3504" y="0"/>
                <a:ext cx="2064" cy="14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273" name="Picture 9" descr="20060820183155623"/>
              <p:cNvPicPr>
                <a:picLocks noChangeAspect="1" noChangeArrowheads="1"/>
              </p:cNvPicPr>
              <p:nvPr/>
            </p:nvPicPr>
            <p:blipFill>
              <a:blip r:embed="rId3" cstate="email"/>
              <a:srcRect l="12280" t="6979" r="69579" b="6932"/>
              <a:stretch>
                <a:fillRect/>
              </a:stretch>
            </p:blipFill>
            <p:spPr bwMode="auto">
              <a:xfrm>
                <a:off x="1728" y="0"/>
                <a:ext cx="1824" cy="13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274" name="Picture 10" descr="20060820183155623"/>
              <p:cNvPicPr>
                <a:picLocks noChangeAspect="1" noChangeArrowheads="1"/>
              </p:cNvPicPr>
              <p:nvPr/>
            </p:nvPicPr>
            <p:blipFill>
              <a:blip r:embed="rId3" cstate="email"/>
              <a:srcRect l="12280" t="6979" r="69579" b="6932"/>
              <a:stretch>
                <a:fillRect/>
              </a:stretch>
            </p:blipFill>
            <p:spPr bwMode="auto">
              <a:xfrm>
                <a:off x="0" y="0"/>
                <a:ext cx="1824" cy="13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sp>
        <p:nvSpPr>
          <p:cNvPr id="11275" name="Text Box 11"/>
          <p:cNvSpPr txBox="1">
            <a:spLocks noChangeArrowheads="1"/>
          </p:cNvSpPr>
          <p:nvPr/>
        </p:nvSpPr>
        <p:spPr bwMode="auto">
          <a:xfrm>
            <a:off x="2667000" y="3244850"/>
            <a:ext cx="1295400" cy="1098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50000"/>
              </a:spcBef>
              <a:spcAft>
                <a:spcPct val="0"/>
              </a:spcAft>
              <a:buFont typeface="Arial" panose="020B0604020202020204" pitchFamily="34" charset="0"/>
              <a:buNone/>
            </a:pPr>
            <a:r>
              <a:rPr lang="zh-CN" altLang="en-US" sz="6600" dirty="0">
                <a:solidFill>
                  <a:srgbClr val="003300"/>
                </a:solidFill>
                <a:ea typeface="黑体" panose="02010600030101010101" pitchFamily="49" charset="-122"/>
              </a:rPr>
              <a:t>秩</a:t>
            </a:r>
            <a:endParaRPr lang="zh-CN" altLang="en-US" sz="6600" dirty="0">
              <a:solidFill>
                <a:srgbClr val="003300"/>
              </a:solidFill>
              <a:ea typeface="黑体" panose="02010600030101010101" pitchFamily="49" charset="-122"/>
            </a:endParaRPr>
          </a:p>
        </p:txBody>
      </p:sp>
      <p:sp>
        <p:nvSpPr>
          <p:cNvPr id="11276" name="Text Box 12"/>
          <p:cNvSpPr txBox="1">
            <a:spLocks noChangeArrowheads="1"/>
          </p:cNvSpPr>
          <p:nvPr/>
        </p:nvSpPr>
        <p:spPr bwMode="auto">
          <a:xfrm>
            <a:off x="4191000" y="3244850"/>
            <a:ext cx="1295400" cy="1098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50000"/>
              </a:spcBef>
              <a:spcAft>
                <a:spcPct val="0"/>
              </a:spcAft>
              <a:buFont typeface="Arial" panose="020B0604020202020204" pitchFamily="34" charset="0"/>
              <a:buNone/>
            </a:pPr>
            <a:r>
              <a:rPr lang="zh-CN" altLang="en-US" sz="6600">
                <a:solidFill>
                  <a:srgbClr val="003300"/>
                </a:solidFill>
                <a:ea typeface="黑体" panose="02010600030101010101" pitchFamily="49" charset="-122"/>
              </a:rPr>
              <a:t>屹</a:t>
            </a:r>
            <a:endParaRPr lang="zh-CN" altLang="en-US" sz="6600">
              <a:solidFill>
                <a:srgbClr val="003300"/>
              </a:solidFill>
              <a:ea typeface="黑体" panose="02010600030101010101" pitchFamily="49" charset="-122"/>
            </a:endParaRPr>
          </a:p>
        </p:txBody>
      </p:sp>
      <p:sp>
        <p:nvSpPr>
          <p:cNvPr id="11277" name="Text Box 13"/>
          <p:cNvSpPr txBox="1">
            <a:spLocks noChangeArrowheads="1"/>
          </p:cNvSpPr>
          <p:nvPr/>
        </p:nvSpPr>
        <p:spPr bwMode="auto">
          <a:xfrm>
            <a:off x="5638800" y="3244850"/>
            <a:ext cx="1295400" cy="1098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50000"/>
              </a:spcBef>
              <a:spcAft>
                <a:spcPct val="0"/>
              </a:spcAft>
              <a:buFont typeface="Arial" panose="020B0604020202020204" pitchFamily="34" charset="0"/>
              <a:buNone/>
            </a:pPr>
            <a:r>
              <a:rPr lang="zh-CN" altLang="en-US" sz="6600">
                <a:solidFill>
                  <a:srgbClr val="003300"/>
                </a:solidFill>
                <a:ea typeface="黑体" panose="02010600030101010101" pitchFamily="49" charset="-122"/>
              </a:rPr>
              <a:t>舰</a:t>
            </a:r>
            <a:endParaRPr lang="zh-CN" altLang="en-US" sz="6600">
              <a:solidFill>
                <a:srgbClr val="003300"/>
              </a:solidFill>
              <a:ea typeface="黑体" panose="02010600030101010101" pitchFamily="49" charset="-122"/>
            </a:endParaRPr>
          </a:p>
        </p:txBody>
      </p:sp>
      <p:sp>
        <p:nvSpPr>
          <p:cNvPr id="11278" name="Text Box 14"/>
          <p:cNvSpPr txBox="1">
            <a:spLocks noChangeArrowheads="1"/>
          </p:cNvSpPr>
          <p:nvPr/>
        </p:nvSpPr>
        <p:spPr bwMode="auto">
          <a:xfrm>
            <a:off x="7162800" y="3244850"/>
            <a:ext cx="1295400" cy="1098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50000"/>
              </a:spcBef>
              <a:spcAft>
                <a:spcPct val="0"/>
              </a:spcAft>
              <a:buFont typeface="Arial" panose="020B0604020202020204" pitchFamily="34" charset="0"/>
              <a:buNone/>
            </a:pPr>
            <a:r>
              <a:rPr lang="zh-CN" altLang="en-US" sz="6600">
                <a:solidFill>
                  <a:srgbClr val="003300"/>
                </a:solidFill>
                <a:ea typeface="黑体" panose="02010600030101010101" pitchFamily="49" charset="-122"/>
              </a:rPr>
              <a:t>怖</a:t>
            </a:r>
            <a:endParaRPr lang="zh-CN" altLang="en-US" sz="6600">
              <a:solidFill>
                <a:srgbClr val="003300"/>
              </a:solidFill>
              <a:ea typeface="黑体" panose="02010600030101010101" pitchFamily="49" charset="-122"/>
            </a:endParaRPr>
          </a:p>
        </p:txBody>
      </p:sp>
      <p:sp>
        <p:nvSpPr>
          <p:cNvPr id="11279" name="Text Box 15"/>
          <p:cNvSpPr txBox="1">
            <a:spLocks noChangeArrowheads="1"/>
          </p:cNvSpPr>
          <p:nvPr/>
        </p:nvSpPr>
        <p:spPr bwMode="auto">
          <a:xfrm>
            <a:off x="2590800" y="4540250"/>
            <a:ext cx="1143000" cy="14652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50000"/>
              </a:spcBef>
              <a:spcAft>
                <a:spcPct val="0"/>
              </a:spcAft>
              <a:buFont typeface="Arial" panose="020B0604020202020204" pitchFamily="34" charset="0"/>
              <a:buNone/>
            </a:pPr>
            <a:r>
              <a:rPr lang="zh-CN" altLang="en-US" sz="3600">
                <a:solidFill>
                  <a:srgbClr val="660066"/>
                </a:solidFill>
                <a:ea typeface="黑体" panose="02010600030101010101" pitchFamily="49" charset="-122"/>
              </a:rPr>
              <a:t>秩序</a:t>
            </a:r>
            <a:endParaRPr lang="zh-CN" altLang="en-US" sz="3600">
              <a:solidFill>
                <a:srgbClr val="660066"/>
              </a:solidFill>
              <a:ea typeface="黑体" panose="02010600030101010101" pitchFamily="49" charset="-122"/>
            </a:endParaRPr>
          </a:p>
          <a:p>
            <a:pPr fontAlgn="base">
              <a:spcBef>
                <a:spcPct val="50000"/>
              </a:spcBef>
              <a:spcAft>
                <a:spcPct val="0"/>
              </a:spcAft>
              <a:buFont typeface="Arial" panose="020B0604020202020204" pitchFamily="34" charset="0"/>
              <a:buNone/>
            </a:pPr>
            <a:endParaRPr lang="zh-CN" altLang="en-US" sz="3600">
              <a:solidFill>
                <a:srgbClr val="660066"/>
              </a:solidFill>
              <a:ea typeface="黑体" panose="02010600030101010101" pitchFamily="49" charset="-122"/>
            </a:endParaRPr>
          </a:p>
        </p:txBody>
      </p:sp>
      <p:sp>
        <p:nvSpPr>
          <p:cNvPr id="11280" name="Text Box 16"/>
          <p:cNvSpPr txBox="1">
            <a:spLocks noChangeArrowheads="1"/>
          </p:cNvSpPr>
          <p:nvPr/>
        </p:nvSpPr>
        <p:spPr bwMode="auto">
          <a:xfrm>
            <a:off x="4114800" y="4540250"/>
            <a:ext cx="1143000" cy="14652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50000"/>
              </a:spcBef>
              <a:spcAft>
                <a:spcPct val="0"/>
              </a:spcAft>
              <a:buFont typeface="Arial" panose="020B0604020202020204" pitchFamily="34" charset="0"/>
              <a:buNone/>
            </a:pPr>
            <a:r>
              <a:rPr lang="zh-CN" altLang="en-US" sz="3600">
                <a:solidFill>
                  <a:srgbClr val="660066"/>
                </a:solidFill>
                <a:ea typeface="黑体" panose="02010600030101010101" pitchFamily="49" charset="-122"/>
              </a:rPr>
              <a:t>屹立</a:t>
            </a:r>
            <a:endParaRPr lang="zh-CN" altLang="en-US" sz="3600">
              <a:solidFill>
                <a:srgbClr val="660066"/>
              </a:solidFill>
              <a:ea typeface="黑体" panose="02010600030101010101" pitchFamily="49" charset="-122"/>
            </a:endParaRPr>
          </a:p>
          <a:p>
            <a:pPr fontAlgn="base">
              <a:spcBef>
                <a:spcPct val="50000"/>
              </a:spcBef>
              <a:spcAft>
                <a:spcPct val="0"/>
              </a:spcAft>
              <a:buFont typeface="Arial" panose="020B0604020202020204" pitchFamily="34" charset="0"/>
              <a:buNone/>
            </a:pPr>
            <a:r>
              <a:rPr lang="zh-CN" altLang="en-US" sz="3600">
                <a:solidFill>
                  <a:srgbClr val="660066"/>
                </a:solidFill>
                <a:ea typeface="黑体" panose="02010600030101010101" pitchFamily="49" charset="-122"/>
              </a:rPr>
              <a:t>屹然</a:t>
            </a:r>
            <a:endParaRPr lang="zh-CN" altLang="en-US" sz="3600">
              <a:solidFill>
                <a:srgbClr val="660066"/>
              </a:solidFill>
              <a:ea typeface="黑体" panose="02010600030101010101" pitchFamily="49" charset="-122"/>
            </a:endParaRPr>
          </a:p>
        </p:txBody>
      </p:sp>
      <p:sp>
        <p:nvSpPr>
          <p:cNvPr id="11281" name="Text Box 17"/>
          <p:cNvSpPr txBox="1">
            <a:spLocks noChangeArrowheads="1"/>
          </p:cNvSpPr>
          <p:nvPr/>
        </p:nvSpPr>
        <p:spPr bwMode="auto">
          <a:xfrm>
            <a:off x="5638800" y="4540250"/>
            <a:ext cx="1143000" cy="14652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50000"/>
              </a:spcBef>
              <a:spcAft>
                <a:spcPct val="0"/>
              </a:spcAft>
              <a:buFont typeface="Arial" panose="020B0604020202020204" pitchFamily="34" charset="0"/>
              <a:buNone/>
            </a:pPr>
            <a:r>
              <a:rPr lang="zh-CN" altLang="en-US" sz="3600">
                <a:solidFill>
                  <a:srgbClr val="660066"/>
                </a:solidFill>
                <a:ea typeface="黑体" panose="02010600030101010101" pitchFamily="49" charset="-122"/>
              </a:rPr>
              <a:t>舰队</a:t>
            </a:r>
            <a:endParaRPr lang="zh-CN" altLang="en-US" sz="3600">
              <a:solidFill>
                <a:srgbClr val="660066"/>
              </a:solidFill>
              <a:ea typeface="黑体" panose="02010600030101010101" pitchFamily="49" charset="-122"/>
            </a:endParaRPr>
          </a:p>
          <a:p>
            <a:pPr fontAlgn="base">
              <a:spcBef>
                <a:spcPct val="50000"/>
              </a:spcBef>
              <a:spcAft>
                <a:spcPct val="0"/>
              </a:spcAft>
              <a:buFont typeface="Arial" panose="020B0604020202020204" pitchFamily="34" charset="0"/>
              <a:buNone/>
            </a:pPr>
            <a:r>
              <a:rPr lang="zh-CN" altLang="en-US" sz="3600">
                <a:solidFill>
                  <a:srgbClr val="660066"/>
                </a:solidFill>
                <a:ea typeface="黑体" panose="02010600030101010101" pitchFamily="49" charset="-122"/>
              </a:rPr>
              <a:t>军舰</a:t>
            </a:r>
            <a:endParaRPr lang="zh-CN" altLang="en-US" sz="3600">
              <a:solidFill>
                <a:srgbClr val="660066"/>
              </a:solidFill>
              <a:ea typeface="黑体" panose="02010600030101010101" pitchFamily="49" charset="-122"/>
            </a:endParaRPr>
          </a:p>
        </p:txBody>
      </p:sp>
      <p:sp>
        <p:nvSpPr>
          <p:cNvPr id="11282" name="Text Box 18"/>
          <p:cNvSpPr txBox="1">
            <a:spLocks noChangeArrowheads="1"/>
          </p:cNvSpPr>
          <p:nvPr/>
        </p:nvSpPr>
        <p:spPr bwMode="auto">
          <a:xfrm>
            <a:off x="7162800" y="4540250"/>
            <a:ext cx="1143000" cy="14652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50000"/>
              </a:spcBef>
              <a:spcAft>
                <a:spcPct val="0"/>
              </a:spcAft>
              <a:buFont typeface="Arial" panose="020B0604020202020204" pitchFamily="34" charset="0"/>
              <a:buNone/>
            </a:pPr>
            <a:r>
              <a:rPr lang="zh-CN" altLang="en-US" sz="3600">
                <a:solidFill>
                  <a:srgbClr val="660066"/>
                </a:solidFill>
                <a:ea typeface="黑体" panose="02010600030101010101" pitchFamily="49" charset="-122"/>
              </a:rPr>
              <a:t>恐怖</a:t>
            </a:r>
            <a:endParaRPr lang="zh-CN" altLang="en-US" sz="3600">
              <a:solidFill>
                <a:srgbClr val="660066"/>
              </a:solidFill>
              <a:ea typeface="黑体" panose="02010600030101010101" pitchFamily="49" charset="-122"/>
            </a:endParaRPr>
          </a:p>
          <a:p>
            <a:pPr fontAlgn="base">
              <a:spcBef>
                <a:spcPct val="50000"/>
              </a:spcBef>
              <a:spcAft>
                <a:spcPct val="0"/>
              </a:spcAft>
              <a:buFont typeface="Arial" panose="020B0604020202020204" pitchFamily="34" charset="0"/>
              <a:buNone/>
            </a:pPr>
            <a:endParaRPr lang="zh-CN" altLang="en-US" sz="3600">
              <a:solidFill>
                <a:srgbClr val="660066"/>
              </a:solidFill>
              <a:ea typeface="黑体" panose="02010600030101010101" pitchFamily="49" charset="-122"/>
            </a:endParaRPr>
          </a:p>
        </p:txBody>
      </p:sp>
      <p:sp>
        <p:nvSpPr>
          <p:cNvPr id="11283" name="Text Box 19"/>
          <p:cNvSpPr txBox="1">
            <a:spLocks noChangeArrowheads="1"/>
          </p:cNvSpPr>
          <p:nvPr/>
        </p:nvSpPr>
        <p:spPr bwMode="auto">
          <a:xfrm>
            <a:off x="2667000" y="2330450"/>
            <a:ext cx="1905000"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50000"/>
              </a:spcBef>
              <a:spcAft>
                <a:spcPct val="0"/>
              </a:spcAft>
              <a:buFont typeface="Arial" panose="020B0604020202020204" pitchFamily="34" charset="0"/>
              <a:buNone/>
            </a:pPr>
            <a:r>
              <a:rPr lang="en-US" altLang="zh-CN" sz="4000" b="1">
                <a:solidFill>
                  <a:srgbClr val="FF0000"/>
                </a:solidFill>
                <a:latin typeface="宋体" panose="02010600030101010101" pitchFamily="2" charset="-122"/>
              </a:rPr>
              <a:t>zhì</a:t>
            </a:r>
            <a:endParaRPr lang="en-US" altLang="zh-CN" sz="4000" b="1">
              <a:solidFill>
                <a:srgbClr val="FF0000"/>
              </a:solidFill>
              <a:latin typeface="宋体" panose="02010600030101010101" pitchFamily="2" charset="-122"/>
            </a:endParaRPr>
          </a:p>
        </p:txBody>
      </p:sp>
      <p:sp>
        <p:nvSpPr>
          <p:cNvPr id="11284" name="Text Box 20"/>
          <p:cNvSpPr txBox="1">
            <a:spLocks noChangeArrowheads="1"/>
          </p:cNvSpPr>
          <p:nvPr/>
        </p:nvSpPr>
        <p:spPr bwMode="auto">
          <a:xfrm>
            <a:off x="4343400" y="2330450"/>
            <a:ext cx="1905000"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50000"/>
              </a:spcBef>
              <a:spcAft>
                <a:spcPct val="0"/>
              </a:spcAft>
              <a:buFont typeface="Arial" panose="020B0604020202020204" pitchFamily="34" charset="0"/>
              <a:buNone/>
            </a:pPr>
            <a:r>
              <a:rPr lang="en-US" altLang="zh-CN" sz="4000" b="1">
                <a:solidFill>
                  <a:srgbClr val="FF0000"/>
                </a:solidFill>
                <a:latin typeface="宋体" panose="02010600030101010101" pitchFamily="2" charset="-122"/>
              </a:rPr>
              <a:t>yì</a:t>
            </a:r>
            <a:endParaRPr lang="en-US" altLang="zh-CN" sz="4000" b="1">
              <a:solidFill>
                <a:srgbClr val="FF0000"/>
              </a:solidFill>
              <a:latin typeface="宋体" panose="02010600030101010101" pitchFamily="2" charset="-122"/>
            </a:endParaRPr>
          </a:p>
        </p:txBody>
      </p:sp>
      <p:sp>
        <p:nvSpPr>
          <p:cNvPr id="11285" name="Text Box 21"/>
          <p:cNvSpPr txBox="1">
            <a:spLocks noChangeArrowheads="1"/>
          </p:cNvSpPr>
          <p:nvPr/>
        </p:nvSpPr>
        <p:spPr bwMode="auto">
          <a:xfrm>
            <a:off x="5486400" y="2330450"/>
            <a:ext cx="1905000"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50000"/>
              </a:spcBef>
              <a:spcAft>
                <a:spcPct val="0"/>
              </a:spcAft>
              <a:buFont typeface="Arial" panose="020B0604020202020204" pitchFamily="34" charset="0"/>
              <a:buNone/>
            </a:pPr>
            <a:r>
              <a:rPr lang="en-US" altLang="zh-CN" sz="4000" b="1">
                <a:solidFill>
                  <a:srgbClr val="FF0000"/>
                </a:solidFill>
                <a:latin typeface="宋体" panose="02010600030101010101" pitchFamily="2" charset="-122"/>
              </a:rPr>
              <a:t>jiàn</a:t>
            </a:r>
            <a:endParaRPr lang="en-US" altLang="zh-CN" sz="4000" b="1">
              <a:solidFill>
                <a:srgbClr val="FF0000"/>
              </a:solidFill>
              <a:latin typeface="宋体" panose="02010600030101010101" pitchFamily="2" charset="-122"/>
            </a:endParaRPr>
          </a:p>
        </p:txBody>
      </p:sp>
      <p:sp>
        <p:nvSpPr>
          <p:cNvPr id="11286" name="Text Box 22"/>
          <p:cNvSpPr txBox="1">
            <a:spLocks noChangeArrowheads="1"/>
          </p:cNvSpPr>
          <p:nvPr/>
        </p:nvSpPr>
        <p:spPr bwMode="auto">
          <a:xfrm>
            <a:off x="7315200" y="2330450"/>
            <a:ext cx="1905000"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50000"/>
              </a:spcBef>
              <a:spcAft>
                <a:spcPct val="0"/>
              </a:spcAft>
              <a:buFont typeface="Arial" panose="020B0604020202020204" pitchFamily="34" charset="0"/>
              <a:buNone/>
            </a:pPr>
            <a:r>
              <a:rPr lang="en-US" altLang="zh-CN" sz="4000" b="1">
                <a:solidFill>
                  <a:srgbClr val="FF0000"/>
                </a:solidFill>
                <a:latin typeface="宋体" panose="02010600030101010101" pitchFamily="2" charset="-122"/>
              </a:rPr>
              <a:t>bù</a:t>
            </a:r>
            <a:endParaRPr lang="en-US" altLang="zh-CN" sz="4000" b="1">
              <a:solidFill>
                <a:srgbClr val="FF0000"/>
              </a:solidFill>
              <a:latin typeface="宋体" panose="02010600030101010101" pitchFamily="2" charset="-122"/>
            </a:endParaRPr>
          </a:p>
        </p:txBody>
      </p:sp>
      <p:sp>
        <p:nvSpPr>
          <p:cNvPr id="11287" name="Line 23"/>
          <p:cNvSpPr>
            <a:spLocks noChangeShapeType="1"/>
          </p:cNvSpPr>
          <p:nvPr/>
        </p:nvSpPr>
        <p:spPr bwMode="auto">
          <a:xfrm flipV="1">
            <a:off x="2438400" y="3200400"/>
            <a:ext cx="5943600" cy="0"/>
          </a:xfrm>
          <a:prstGeom prst="line">
            <a:avLst/>
          </a:prstGeom>
          <a:noFill/>
          <a:ln w="38100">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zh-CN" altLang="en-US">
              <a:solidFill>
                <a:srgbClr val="000000"/>
              </a:solidFill>
            </a:endParaRPr>
          </a:p>
        </p:txBody>
      </p:sp>
      <p:sp>
        <p:nvSpPr>
          <p:cNvPr id="11288" name="Line 24"/>
          <p:cNvSpPr>
            <a:spLocks noChangeShapeType="1"/>
          </p:cNvSpPr>
          <p:nvPr/>
        </p:nvSpPr>
        <p:spPr bwMode="auto">
          <a:xfrm flipV="1">
            <a:off x="2438400" y="2286000"/>
            <a:ext cx="5943600" cy="0"/>
          </a:xfrm>
          <a:prstGeom prst="line">
            <a:avLst/>
          </a:prstGeom>
          <a:noFill/>
          <a:ln w="38100">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zh-CN" altLang="en-US">
              <a:solidFill>
                <a:srgbClr val="000000"/>
              </a:solidFill>
            </a:endParaRPr>
          </a:p>
        </p:txBody>
      </p:sp>
      <p:sp>
        <p:nvSpPr>
          <p:cNvPr id="11289" name="Line 25"/>
          <p:cNvSpPr>
            <a:spLocks noChangeShapeType="1"/>
          </p:cNvSpPr>
          <p:nvPr/>
        </p:nvSpPr>
        <p:spPr bwMode="auto">
          <a:xfrm flipV="1">
            <a:off x="2438400" y="4419600"/>
            <a:ext cx="5867400" cy="0"/>
          </a:xfrm>
          <a:prstGeom prst="line">
            <a:avLst/>
          </a:prstGeom>
          <a:noFill/>
          <a:ln w="38100">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zh-CN" altLang="en-US">
              <a:solidFill>
                <a:srgbClr val="000000"/>
              </a:solidFill>
            </a:endParaRPr>
          </a:p>
        </p:txBody>
      </p:sp>
      <p:sp>
        <p:nvSpPr>
          <p:cNvPr id="11290" name="Text Box 26"/>
          <p:cNvSpPr txBox="1">
            <a:spLocks noChangeArrowheads="1"/>
          </p:cNvSpPr>
          <p:nvPr/>
        </p:nvSpPr>
        <p:spPr bwMode="auto">
          <a:xfrm>
            <a:off x="1447800" y="1219200"/>
            <a:ext cx="2590800" cy="76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50000"/>
              </a:spcBef>
              <a:spcAft>
                <a:spcPct val="0"/>
              </a:spcAft>
              <a:buFont typeface="Arial" panose="020B0604020202020204" pitchFamily="34" charset="0"/>
              <a:buNone/>
            </a:pPr>
            <a:r>
              <a:rPr lang="zh-CN" altLang="en-US" sz="4400" b="1">
                <a:solidFill>
                  <a:srgbClr val="0000CC"/>
                </a:solidFill>
                <a:ea typeface="华文中宋" panose="02010600040101010101" pitchFamily="2" charset="-122"/>
              </a:rPr>
              <a:t>我会认</a:t>
            </a:r>
            <a:endParaRPr lang="zh-CN" altLang="en-US" sz="4400" b="1">
              <a:solidFill>
                <a:srgbClr val="0000CC"/>
              </a:solidFill>
              <a:ea typeface="华文中宋" panose="02010600040101010101" pitchFamily="2" charset="-122"/>
            </a:endParaRPr>
          </a:p>
        </p:txBody>
      </p:sp>
      <p:pic>
        <p:nvPicPr>
          <p:cNvPr id="11291" name="Picture 27" descr="复件 思考"/>
          <p:cNvPicPr>
            <a:picLocks noChangeAspect="1" noChangeArrowheads="1"/>
          </p:cNvPicPr>
          <p:nvPr/>
        </p:nvPicPr>
        <p:blipFill>
          <a:blip r:embed="rId4" cstate="email">
            <a:clrChange>
              <a:clrFrom>
                <a:srgbClr val="FFFFFF"/>
              </a:clrFrom>
              <a:clrTo>
                <a:srgbClr val="FFFFFF">
                  <a:alpha val="0"/>
                </a:srgbClr>
              </a:clrTo>
            </a:clrChange>
          </a:blip>
          <a:srcRect/>
          <a:stretch>
            <a:fillRect/>
          </a:stretch>
        </p:blipFill>
        <p:spPr bwMode="auto">
          <a:xfrm>
            <a:off x="457200" y="1219200"/>
            <a:ext cx="965200" cy="752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314" name="Group 2"/>
          <p:cNvGrpSpPr/>
          <p:nvPr/>
        </p:nvGrpSpPr>
        <p:grpSpPr bwMode="auto">
          <a:xfrm>
            <a:off x="179388" y="620713"/>
            <a:ext cx="8839200" cy="5943600"/>
            <a:chOff x="0" y="0"/>
            <a:chExt cx="5568" cy="3744"/>
          </a:xfrm>
        </p:grpSpPr>
        <p:sp>
          <p:nvSpPr>
            <p:cNvPr id="13315" name="Rectangle 3"/>
            <p:cNvSpPr>
              <a:spLocks noChangeArrowheads="1"/>
            </p:cNvSpPr>
            <p:nvPr/>
          </p:nvSpPr>
          <p:spPr bwMode="auto">
            <a:xfrm>
              <a:off x="0" y="0"/>
              <a:ext cx="5568" cy="3744"/>
            </a:xfrm>
            <a:prstGeom prst="rect">
              <a:avLst/>
            </a:prstGeom>
            <a:solidFill>
              <a:schemeClr val="bg1"/>
            </a:solidFill>
            <a:ln w="9525">
              <a:solidFill>
                <a:schemeClr val="tx1"/>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a:solidFill>
                  <a:srgbClr val="000000"/>
                </a:solidFill>
              </a:endParaRPr>
            </a:p>
          </p:txBody>
        </p:sp>
        <p:grpSp>
          <p:nvGrpSpPr>
            <p:cNvPr id="13316" name="Group 4"/>
            <p:cNvGrpSpPr>
              <a:grpSpLocks noChangeAspect="1"/>
            </p:cNvGrpSpPr>
            <p:nvPr/>
          </p:nvGrpSpPr>
          <p:grpSpPr bwMode="auto">
            <a:xfrm>
              <a:off x="48" y="2544"/>
              <a:ext cx="5520" cy="1200"/>
              <a:chOff x="0" y="0"/>
              <a:chExt cx="5520" cy="1584"/>
            </a:xfrm>
          </p:grpSpPr>
          <p:pic>
            <p:nvPicPr>
              <p:cNvPr id="13317" name="Picture 5" descr="船长3"/>
              <p:cNvPicPr>
                <a:picLocks noChangeAspect="1" noChangeArrowheads="1"/>
              </p:cNvPicPr>
              <p:nvPr/>
            </p:nvPicPr>
            <p:blipFill>
              <a:blip r:embed="rId1" cstate="email"/>
              <a:srcRect/>
              <a:stretch>
                <a:fillRect/>
              </a:stretch>
            </p:blipFill>
            <p:spPr bwMode="auto">
              <a:xfrm>
                <a:off x="0" y="0"/>
                <a:ext cx="3360" cy="15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18" name="Picture 6" descr="船长3"/>
              <p:cNvPicPr>
                <a:picLocks noChangeAspect="1" noChangeArrowheads="1"/>
              </p:cNvPicPr>
              <p:nvPr/>
            </p:nvPicPr>
            <p:blipFill>
              <a:blip r:embed="rId2" cstate="email"/>
              <a:srcRect/>
              <a:stretch>
                <a:fillRect/>
              </a:stretch>
            </p:blipFill>
            <p:spPr bwMode="auto">
              <a:xfrm>
                <a:off x="2496" y="0"/>
                <a:ext cx="3024" cy="15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13319" name="Group 7"/>
            <p:cNvGrpSpPr>
              <a:grpSpLocks noChangeAspect="1"/>
            </p:cNvGrpSpPr>
            <p:nvPr/>
          </p:nvGrpSpPr>
          <p:grpSpPr bwMode="auto">
            <a:xfrm>
              <a:off x="0" y="0"/>
              <a:ext cx="5568" cy="1424"/>
              <a:chOff x="0" y="0"/>
              <a:chExt cx="5568" cy="1424"/>
            </a:xfrm>
          </p:grpSpPr>
          <p:pic>
            <p:nvPicPr>
              <p:cNvPr id="13320" name="Picture 8" descr="20060820183155623"/>
              <p:cNvPicPr>
                <a:picLocks noChangeAspect="1" noChangeArrowheads="1"/>
              </p:cNvPicPr>
              <p:nvPr/>
            </p:nvPicPr>
            <p:blipFill>
              <a:blip r:embed="rId3" cstate="email"/>
              <a:srcRect l="12280" t="6979" r="1755" b="6932"/>
              <a:stretch>
                <a:fillRect/>
              </a:stretch>
            </p:blipFill>
            <p:spPr bwMode="auto">
              <a:xfrm>
                <a:off x="3504" y="0"/>
                <a:ext cx="2064" cy="14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21" name="Picture 9" descr="20060820183155623"/>
              <p:cNvPicPr>
                <a:picLocks noChangeAspect="1" noChangeArrowheads="1"/>
              </p:cNvPicPr>
              <p:nvPr/>
            </p:nvPicPr>
            <p:blipFill>
              <a:blip r:embed="rId3" cstate="email"/>
              <a:srcRect l="12280" t="6979" r="69579" b="6932"/>
              <a:stretch>
                <a:fillRect/>
              </a:stretch>
            </p:blipFill>
            <p:spPr bwMode="auto">
              <a:xfrm>
                <a:off x="1728" y="0"/>
                <a:ext cx="1824" cy="13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22" name="Picture 10" descr="20060820183155623"/>
              <p:cNvPicPr>
                <a:picLocks noChangeAspect="1" noChangeArrowheads="1"/>
              </p:cNvPicPr>
              <p:nvPr/>
            </p:nvPicPr>
            <p:blipFill>
              <a:blip r:embed="rId3" cstate="email"/>
              <a:srcRect l="12280" t="6979" r="69579" b="6932"/>
              <a:stretch>
                <a:fillRect/>
              </a:stretch>
            </p:blipFill>
            <p:spPr bwMode="auto">
              <a:xfrm>
                <a:off x="0" y="0"/>
                <a:ext cx="1824" cy="13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sp>
        <p:nvSpPr>
          <p:cNvPr id="13323" name="Text Box 11"/>
          <p:cNvSpPr txBox="1">
            <a:spLocks noChangeArrowheads="1"/>
          </p:cNvSpPr>
          <p:nvPr/>
        </p:nvSpPr>
        <p:spPr bwMode="auto">
          <a:xfrm>
            <a:off x="2667000" y="3244850"/>
            <a:ext cx="1295400" cy="1098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50000"/>
              </a:spcBef>
              <a:spcAft>
                <a:spcPct val="0"/>
              </a:spcAft>
              <a:buFont typeface="Arial" panose="020B0604020202020204" pitchFamily="34" charset="0"/>
              <a:buNone/>
            </a:pPr>
            <a:r>
              <a:rPr lang="zh-CN" altLang="en-US" sz="6600">
                <a:solidFill>
                  <a:srgbClr val="003300"/>
                </a:solidFill>
                <a:ea typeface="黑体" panose="02010600030101010101" pitchFamily="49" charset="-122"/>
              </a:rPr>
              <a:t>嘈</a:t>
            </a:r>
            <a:endParaRPr lang="zh-CN" altLang="en-US" sz="6600">
              <a:solidFill>
                <a:srgbClr val="003300"/>
              </a:solidFill>
              <a:ea typeface="黑体" panose="02010600030101010101" pitchFamily="49" charset="-122"/>
            </a:endParaRPr>
          </a:p>
        </p:txBody>
      </p:sp>
      <p:sp>
        <p:nvSpPr>
          <p:cNvPr id="13324" name="Text Box 12"/>
          <p:cNvSpPr txBox="1">
            <a:spLocks noChangeArrowheads="1"/>
          </p:cNvSpPr>
          <p:nvPr/>
        </p:nvSpPr>
        <p:spPr bwMode="auto">
          <a:xfrm>
            <a:off x="4191000" y="3244850"/>
            <a:ext cx="1295400" cy="1098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50000"/>
              </a:spcBef>
              <a:spcAft>
                <a:spcPct val="0"/>
              </a:spcAft>
              <a:buFont typeface="Arial" panose="020B0604020202020204" pitchFamily="34" charset="0"/>
              <a:buNone/>
            </a:pPr>
            <a:r>
              <a:rPr lang="zh-CN" altLang="en-US" sz="6600">
                <a:solidFill>
                  <a:srgbClr val="003300"/>
                </a:solidFill>
                <a:ea typeface="黑体" panose="02010600030101010101" pitchFamily="49" charset="-122"/>
              </a:rPr>
              <a:t>殴</a:t>
            </a:r>
            <a:endParaRPr lang="zh-CN" altLang="en-US" sz="6600">
              <a:solidFill>
                <a:srgbClr val="003300"/>
              </a:solidFill>
              <a:ea typeface="黑体" panose="02010600030101010101" pitchFamily="49" charset="-122"/>
            </a:endParaRPr>
          </a:p>
        </p:txBody>
      </p:sp>
      <p:sp>
        <p:nvSpPr>
          <p:cNvPr id="13325" name="Text Box 13"/>
          <p:cNvSpPr txBox="1">
            <a:spLocks noChangeArrowheads="1"/>
          </p:cNvSpPr>
          <p:nvPr/>
        </p:nvSpPr>
        <p:spPr bwMode="auto">
          <a:xfrm>
            <a:off x="5638800" y="3244850"/>
            <a:ext cx="1295400" cy="1098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50000"/>
              </a:spcBef>
              <a:spcAft>
                <a:spcPct val="0"/>
              </a:spcAft>
              <a:buFont typeface="Arial" panose="020B0604020202020204" pitchFamily="34" charset="0"/>
              <a:buNone/>
            </a:pPr>
            <a:r>
              <a:rPr lang="zh-CN" altLang="en-US" sz="6600">
                <a:solidFill>
                  <a:srgbClr val="003300"/>
                </a:solidFill>
                <a:ea typeface="黑体" panose="02010600030101010101" pitchFamily="49" charset="-122"/>
              </a:rPr>
              <a:t>遣</a:t>
            </a:r>
            <a:endParaRPr lang="zh-CN" altLang="en-US" sz="6600">
              <a:solidFill>
                <a:srgbClr val="003300"/>
              </a:solidFill>
              <a:ea typeface="黑体" panose="02010600030101010101" pitchFamily="49" charset="-122"/>
            </a:endParaRPr>
          </a:p>
        </p:txBody>
      </p:sp>
      <p:sp>
        <p:nvSpPr>
          <p:cNvPr id="13326" name="Text Box 14"/>
          <p:cNvSpPr txBox="1">
            <a:spLocks noChangeArrowheads="1"/>
          </p:cNvSpPr>
          <p:nvPr/>
        </p:nvSpPr>
        <p:spPr bwMode="auto">
          <a:xfrm>
            <a:off x="7162800" y="3244850"/>
            <a:ext cx="1295400" cy="1098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50000"/>
              </a:spcBef>
              <a:spcAft>
                <a:spcPct val="0"/>
              </a:spcAft>
              <a:buFont typeface="Arial" panose="020B0604020202020204" pitchFamily="34" charset="0"/>
              <a:buNone/>
            </a:pPr>
            <a:r>
              <a:rPr lang="zh-CN" altLang="en-US" sz="6600">
                <a:solidFill>
                  <a:srgbClr val="003300"/>
                </a:solidFill>
                <a:ea typeface="黑体" panose="02010600030101010101" pitchFamily="49" charset="-122"/>
              </a:rPr>
              <a:t>渊</a:t>
            </a:r>
            <a:endParaRPr lang="zh-CN" altLang="en-US" sz="6600">
              <a:solidFill>
                <a:srgbClr val="003300"/>
              </a:solidFill>
              <a:ea typeface="黑体" panose="02010600030101010101" pitchFamily="49" charset="-122"/>
            </a:endParaRPr>
          </a:p>
        </p:txBody>
      </p:sp>
      <p:sp>
        <p:nvSpPr>
          <p:cNvPr id="13327" name="Text Box 15"/>
          <p:cNvSpPr txBox="1">
            <a:spLocks noChangeArrowheads="1"/>
          </p:cNvSpPr>
          <p:nvPr/>
        </p:nvSpPr>
        <p:spPr bwMode="auto">
          <a:xfrm>
            <a:off x="2590800" y="4540250"/>
            <a:ext cx="1143000" cy="14652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50000"/>
              </a:spcBef>
              <a:spcAft>
                <a:spcPct val="0"/>
              </a:spcAft>
              <a:buFont typeface="Arial" panose="020B0604020202020204" pitchFamily="34" charset="0"/>
              <a:buNone/>
            </a:pPr>
            <a:r>
              <a:rPr lang="zh-CN" altLang="en-US" sz="3600">
                <a:solidFill>
                  <a:srgbClr val="660066"/>
                </a:solidFill>
                <a:ea typeface="黑体" panose="02010600030101010101" pitchFamily="49" charset="-122"/>
              </a:rPr>
              <a:t>嘈杂</a:t>
            </a:r>
            <a:endParaRPr lang="zh-CN" altLang="en-US" sz="3600">
              <a:solidFill>
                <a:srgbClr val="660066"/>
              </a:solidFill>
              <a:ea typeface="黑体" panose="02010600030101010101" pitchFamily="49" charset="-122"/>
            </a:endParaRPr>
          </a:p>
          <a:p>
            <a:pPr fontAlgn="base">
              <a:spcBef>
                <a:spcPct val="50000"/>
              </a:spcBef>
              <a:spcAft>
                <a:spcPct val="0"/>
              </a:spcAft>
              <a:buFont typeface="Arial" panose="020B0604020202020204" pitchFamily="34" charset="0"/>
              <a:buNone/>
            </a:pPr>
            <a:endParaRPr lang="zh-CN" altLang="en-US" sz="3600">
              <a:solidFill>
                <a:srgbClr val="660066"/>
              </a:solidFill>
              <a:ea typeface="黑体" panose="02010600030101010101" pitchFamily="49" charset="-122"/>
            </a:endParaRPr>
          </a:p>
        </p:txBody>
      </p:sp>
      <p:sp>
        <p:nvSpPr>
          <p:cNvPr id="13328" name="Text Box 16"/>
          <p:cNvSpPr txBox="1">
            <a:spLocks noChangeArrowheads="1"/>
          </p:cNvSpPr>
          <p:nvPr/>
        </p:nvSpPr>
        <p:spPr bwMode="auto">
          <a:xfrm>
            <a:off x="4114800" y="4540250"/>
            <a:ext cx="1143000" cy="14652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50000"/>
              </a:spcBef>
              <a:spcAft>
                <a:spcPct val="0"/>
              </a:spcAft>
              <a:buFont typeface="Arial" panose="020B0604020202020204" pitchFamily="34" charset="0"/>
              <a:buNone/>
            </a:pPr>
            <a:r>
              <a:rPr lang="zh-CN" altLang="en-US" sz="3600">
                <a:solidFill>
                  <a:srgbClr val="660066"/>
                </a:solidFill>
                <a:ea typeface="黑体" panose="02010600030101010101" pitchFamily="49" charset="-122"/>
              </a:rPr>
              <a:t>斗殴</a:t>
            </a:r>
            <a:endParaRPr lang="zh-CN" altLang="en-US" sz="3600">
              <a:solidFill>
                <a:srgbClr val="660066"/>
              </a:solidFill>
              <a:ea typeface="黑体" panose="02010600030101010101" pitchFamily="49" charset="-122"/>
            </a:endParaRPr>
          </a:p>
          <a:p>
            <a:pPr fontAlgn="base">
              <a:spcBef>
                <a:spcPct val="50000"/>
              </a:spcBef>
              <a:spcAft>
                <a:spcPct val="0"/>
              </a:spcAft>
              <a:buFont typeface="Arial" panose="020B0604020202020204" pitchFamily="34" charset="0"/>
              <a:buNone/>
            </a:pPr>
            <a:endParaRPr lang="zh-CN" altLang="en-US" sz="3600">
              <a:solidFill>
                <a:srgbClr val="660066"/>
              </a:solidFill>
              <a:ea typeface="黑体" panose="02010600030101010101" pitchFamily="49" charset="-122"/>
            </a:endParaRPr>
          </a:p>
        </p:txBody>
      </p:sp>
      <p:sp>
        <p:nvSpPr>
          <p:cNvPr id="13329" name="Text Box 17"/>
          <p:cNvSpPr txBox="1">
            <a:spLocks noChangeArrowheads="1"/>
          </p:cNvSpPr>
          <p:nvPr/>
        </p:nvSpPr>
        <p:spPr bwMode="auto">
          <a:xfrm>
            <a:off x="5651500" y="4508500"/>
            <a:ext cx="1143000" cy="14652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50000"/>
              </a:spcBef>
              <a:spcAft>
                <a:spcPct val="0"/>
              </a:spcAft>
              <a:buFont typeface="Arial" panose="020B0604020202020204" pitchFamily="34" charset="0"/>
              <a:buNone/>
            </a:pPr>
            <a:r>
              <a:rPr lang="zh-CN" altLang="en-US" sz="3600">
                <a:solidFill>
                  <a:srgbClr val="660066"/>
                </a:solidFill>
                <a:ea typeface="黑体" panose="02010600030101010101" pitchFamily="49" charset="-122"/>
              </a:rPr>
              <a:t>调遣</a:t>
            </a:r>
            <a:endParaRPr lang="zh-CN" altLang="en-US" sz="3600">
              <a:solidFill>
                <a:srgbClr val="660066"/>
              </a:solidFill>
              <a:ea typeface="黑体" panose="02010600030101010101" pitchFamily="49" charset="-122"/>
            </a:endParaRPr>
          </a:p>
          <a:p>
            <a:pPr fontAlgn="base">
              <a:spcBef>
                <a:spcPct val="50000"/>
              </a:spcBef>
              <a:spcAft>
                <a:spcPct val="0"/>
              </a:spcAft>
              <a:buFont typeface="Arial" panose="020B0604020202020204" pitchFamily="34" charset="0"/>
              <a:buNone/>
            </a:pPr>
            <a:endParaRPr lang="zh-CN" altLang="en-US" sz="3600">
              <a:solidFill>
                <a:srgbClr val="660066"/>
              </a:solidFill>
              <a:ea typeface="黑体" panose="02010600030101010101" pitchFamily="49" charset="-122"/>
            </a:endParaRPr>
          </a:p>
        </p:txBody>
      </p:sp>
      <p:sp>
        <p:nvSpPr>
          <p:cNvPr id="13330" name="Text Box 18"/>
          <p:cNvSpPr txBox="1">
            <a:spLocks noChangeArrowheads="1"/>
          </p:cNvSpPr>
          <p:nvPr/>
        </p:nvSpPr>
        <p:spPr bwMode="auto">
          <a:xfrm>
            <a:off x="7162800" y="4540250"/>
            <a:ext cx="1143000" cy="14652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50000"/>
              </a:spcBef>
              <a:spcAft>
                <a:spcPct val="0"/>
              </a:spcAft>
              <a:buFont typeface="Arial" panose="020B0604020202020204" pitchFamily="34" charset="0"/>
              <a:buNone/>
            </a:pPr>
            <a:r>
              <a:rPr lang="zh-CN" altLang="en-US" sz="3600">
                <a:solidFill>
                  <a:srgbClr val="660066"/>
                </a:solidFill>
                <a:ea typeface="黑体" panose="02010600030101010101" pitchFamily="49" charset="-122"/>
              </a:rPr>
              <a:t>深渊</a:t>
            </a:r>
            <a:endParaRPr lang="zh-CN" altLang="en-US" sz="3600">
              <a:solidFill>
                <a:srgbClr val="660066"/>
              </a:solidFill>
              <a:ea typeface="黑体" panose="02010600030101010101" pitchFamily="49" charset="-122"/>
            </a:endParaRPr>
          </a:p>
          <a:p>
            <a:pPr fontAlgn="base">
              <a:spcBef>
                <a:spcPct val="50000"/>
              </a:spcBef>
              <a:spcAft>
                <a:spcPct val="0"/>
              </a:spcAft>
              <a:buFont typeface="Arial" panose="020B0604020202020204" pitchFamily="34" charset="0"/>
              <a:buNone/>
            </a:pPr>
            <a:endParaRPr lang="zh-CN" altLang="en-US" sz="3600">
              <a:solidFill>
                <a:srgbClr val="660066"/>
              </a:solidFill>
              <a:ea typeface="黑体" panose="02010600030101010101" pitchFamily="49" charset="-122"/>
            </a:endParaRPr>
          </a:p>
        </p:txBody>
      </p:sp>
      <p:sp>
        <p:nvSpPr>
          <p:cNvPr id="13331" name="Line 19"/>
          <p:cNvSpPr>
            <a:spLocks noChangeShapeType="1"/>
          </p:cNvSpPr>
          <p:nvPr/>
        </p:nvSpPr>
        <p:spPr bwMode="auto">
          <a:xfrm flipV="1">
            <a:off x="2438400" y="3200400"/>
            <a:ext cx="5943600" cy="0"/>
          </a:xfrm>
          <a:prstGeom prst="line">
            <a:avLst/>
          </a:prstGeom>
          <a:noFill/>
          <a:ln w="38100">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zh-CN" altLang="en-US">
              <a:solidFill>
                <a:srgbClr val="000000"/>
              </a:solidFill>
            </a:endParaRPr>
          </a:p>
        </p:txBody>
      </p:sp>
      <p:sp>
        <p:nvSpPr>
          <p:cNvPr id="13332" name="Line 20"/>
          <p:cNvSpPr>
            <a:spLocks noChangeShapeType="1"/>
          </p:cNvSpPr>
          <p:nvPr/>
        </p:nvSpPr>
        <p:spPr bwMode="auto">
          <a:xfrm flipV="1">
            <a:off x="2438400" y="4419600"/>
            <a:ext cx="5867400" cy="0"/>
          </a:xfrm>
          <a:prstGeom prst="line">
            <a:avLst/>
          </a:prstGeom>
          <a:noFill/>
          <a:ln w="38100">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zh-CN" altLang="en-US">
              <a:solidFill>
                <a:srgbClr val="000000"/>
              </a:solidFill>
            </a:endParaRPr>
          </a:p>
        </p:txBody>
      </p:sp>
      <p:sp>
        <p:nvSpPr>
          <p:cNvPr id="13333" name="Text Box 21"/>
          <p:cNvSpPr txBox="1">
            <a:spLocks noChangeArrowheads="1"/>
          </p:cNvSpPr>
          <p:nvPr/>
        </p:nvSpPr>
        <p:spPr bwMode="auto">
          <a:xfrm>
            <a:off x="1447800" y="1219200"/>
            <a:ext cx="2590800" cy="76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50000"/>
              </a:spcBef>
              <a:spcAft>
                <a:spcPct val="0"/>
              </a:spcAft>
              <a:buFont typeface="Arial" panose="020B0604020202020204" pitchFamily="34" charset="0"/>
              <a:buNone/>
            </a:pPr>
            <a:r>
              <a:rPr lang="zh-CN" altLang="en-US" sz="4400" b="1">
                <a:solidFill>
                  <a:srgbClr val="0000CC"/>
                </a:solidFill>
                <a:ea typeface="华文中宋" panose="02010600040101010101" pitchFamily="2" charset="-122"/>
              </a:rPr>
              <a:t>我会认</a:t>
            </a:r>
            <a:endParaRPr lang="zh-CN" altLang="en-US" sz="4400" b="1">
              <a:solidFill>
                <a:srgbClr val="0000CC"/>
              </a:solidFill>
              <a:ea typeface="华文中宋" panose="02010600040101010101" pitchFamily="2" charset="-122"/>
            </a:endParaRPr>
          </a:p>
        </p:txBody>
      </p:sp>
      <p:pic>
        <p:nvPicPr>
          <p:cNvPr id="13334" name="Picture 22" descr="复件 思考"/>
          <p:cNvPicPr>
            <a:picLocks noChangeAspect="1" noChangeArrowheads="1"/>
          </p:cNvPicPr>
          <p:nvPr/>
        </p:nvPicPr>
        <p:blipFill>
          <a:blip r:embed="rId4" cstate="email">
            <a:clrChange>
              <a:clrFrom>
                <a:srgbClr val="FFFFFF"/>
              </a:clrFrom>
              <a:clrTo>
                <a:srgbClr val="FFFFFF">
                  <a:alpha val="0"/>
                </a:srgbClr>
              </a:clrTo>
            </a:clrChange>
          </a:blip>
          <a:srcRect/>
          <a:stretch>
            <a:fillRect/>
          </a:stretch>
        </p:blipFill>
        <p:spPr bwMode="auto">
          <a:xfrm>
            <a:off x="457200" y="1219200"/>
            <a:ext cx="965200" cy="752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标题 1"/>
          <p:cNvSpPr>
            <a:spLocks noGrp="1"/>
          </p:cNvSpPr>
          <p:nvPr>
            <p:ph type="title" idx="4294967295"/>
          </p:nvPr>
        </p:nvSpPr>
        <p:spPr>
          <a:xfrm>
            <a:off x="377825" y="26988"/>
            <a:ext cx="8229600" cy="1143000"/>
          </a:xfrm>
        </p:spPr>
        <p:txBody>
          <a:bodyPr/>
          <a:lstStyle/>
          <a:p>
            <a:r>
              <a:rPr lang="zh-CN" altLang="en-US" dirty="0">
                <a:solidFill>
                  <a:srgbClr val="FF0000"/>
                </a:solidFill>
                <a:latin typeface="华文琥珀" panose="02010800040101010101" pitchFamily="2" charset="-122"/>
                <a:ea typeface="华文琥珀" panose="02010800040101010101" pitchFamily="2" charset="-122"/>
              </a:rPr>
              <a:t>我会读</a:t>
            </a:r>
            <a:endParaRPr lang="zh-CN" altLang="en-US" dirty="0">
              <a:solidFill>
                <a:srgbClr val="FF0000"/>
              </a:solidFill>
              <a:latin typeface="华文琥珀" panose="02010800040101010101" pitchFamily="2" charset="-122"/>
              <a:ea typeface="华文琥珀" panose="02010800040101010101" pitchFamily="2" charset="-122"/>
            </a:endParaRPr>
          </a:p>
        </p:txBody>
      </p:sp>
      <p:sp>
        <p:nvSpPr>
          <p:cNvPr id="15363" name="内容占位符 2"/>
          <p:cNvSpPr>
            <a:spLocks noGrp="1"/>
          </p:cNvSpPr>
          <p:nvPr>
            <p:ph idx="4294967295"/>
          </p:nvPr>
        </p:nvSpPr>
        <p:spPr>
          <a:xfrm>
            <a:off x="179388" y="981075"/>
            <a:ext cx="8640762" cy="2232025"/>
          </a:xfrm>
        </p:spPr>
        <p:txBody>
          <a:bodyPr/>
          <a:lstStyle/>
          <a:p>
            <a:r>
              <a:rPr lang="zh-CN" altLang="en-US" sz="4000" b="1" dirty="0">
                <a:solidFill>
                  <a:srgbClr val="000000"/>
                </a:solidFill>
                <a:latin typeface="Times New Roman" panose="02020603050405020304" pitchFamily="18" charset="0"/>
                <a:ea typeface="楷体" panose="02010609060101010101" pitchFamily="49" charset="-122"/>
              </a:rPr>
              <a:t>  嘈杂   井然有序   巍然屹立 </a:t>
            </a:r>
            <a:endParaRPr lang="zh-CN" altLang="en-US" sz="4000" b="1" dirty="0">
              <a:solidFill>
                <a:srgbClr val="000000"/>
              </a:solidFill>
              <a:latin typeface="Times New Roman" panose="02020603050405020304" pitchFamily="18" charset="0"/>
              <a:ea typeface="楷体" panose="02010609060101010101" pitchFamily="49" charset="-122"/>
            </a:endParaRPr>
          </a:p>
          <a:p>
            <a:r>
              <a:rPr lang="zh-CN" altLang="en-US" sz="4000" b="1" dirty="0">
                <a:solidFill>
                  <a:srgbClr val="000000"/>
                </a:solidFill>
                <a:latin typeface="Times New Roman" panose="02020603050405020304" pitchFamily="18" charset="0"/>
                <a:ea typeface="楷体" panose="02010609060101010101" pitchFamily="49" charset="-122"/>
              </a:rPr>
              <a:t>  调遣  犹如铁铸   纹丝不动  </a:t>
            </a:r>
            <a:endParaRPr lang="zh-CN" altLang="en-US" sz="4000" b="1" dirty="0">
              <a:solidFill>
                <a:srgbClr val="000000"/>
              </a:solidFill>
              <a:latin typeface="Times New Roman" panose="02020603050405020304" pitchFamily="18" charset="0"/>
              <a:ea typeface="楷体" panose="02010609060101010101" pitchFamily="49" charset="-122"/>
            </a:endParaRPr>
          </a:p>
          <a:p>
            <a:r>
              <a:rPr lang="zh-CN" altLang="en-US" sz="4000" b="1" dirty="0">
                <a:solidFill>
                  <a:srgbClr val="000000"/>
                </a:solidFill>
                <a:latin typeface="Times New Roman" panose="02020603050405020304" pitchFamily="18" charset="0"/>
                <a:ea typeface="楷体" panose="02010609060101010101" pitchFamily="49" charset="-122"/>
              </a:rPr>
              <a:t> 深渊   忠于职守  不可开交</a:t>
            </a:r>
            <a:endParaRPr lang="zh-CN" altLang="en-US" sz="4000" dirty="0">
              <a:solidFill>
                <a:srgbClr val="000000"/>
              </a:solidFill>
              <a:latin typeface="Times New Roman" panose="02020603050405020304" pitchFamily="18" charset="0"/>
            </a:endParaRPr>
          </a:p>
          <a:p>
            <a:pPr>
              <a:spcBef>
                <a:spcPct val="50000"/>
              </a:spcBef>
            </a:pPr>
            <a:endParaRPr lang="zh-CN" altLang="en-US" sz="4400" dirty="0">
              <a:solidFill>
                <a:srgbClr val="000000"/>
              </a:solidFill>
              <a:latin typeface="华文楷体" panose="02010600040101010101" pitchFamily="2" charset="-122"/>
              <a:ea typeface="华文楷体" panose="02010600040101010101" pitchFamily="2" charset="-122"/>
            </a:endParaRPr>
          </a:p>
        </p:txBody>
      </p:sp>
      <p:sp>
        <p:nvSpPr>
          <p:cNvPr id="15367" name="Text Box 7"/>
          <p:cNvSpPr txBox="1">
            <a:spLocks noChangeArrowheads="1"/>
          </p:cNvSpPr>
          <p:nvPr/>
        </p:nvSpPr>
        <p:spPr bwMode="auto">
          <a:xfrm>
            <a:off x="395288" y="3213100"/>
            <a:ext cx="2736850" cy="30178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50000"/>
              </a:spcBef>
              <a:spcAft>
                <a:spcPct val="0"/>
              </a:spcAft>
              <a:buFont typeface="Arial" panose="020B0604020202020204" pitchFamily="34" charset="0"/>
              <a:buNone/>
            </a:pPr>
            <a:r>
              <a:rPr lang="zh-CN" altLang="en-US" sz="3600" b="1" dirty="0">
                <a:solidFill>
                  <a:srgbClr val="000000"/>
                </a:solidFill>
              </a:rPr>
              <a:t>井然有序：</a:t>
            </a:r>
            <a:endParaRPr lang="zh-CN" altLang="en-US" sz="3600" b="1" dirty="0">
              <a:solidFill>
                <a:srgbClr val="000000"/>
              </a:solidFill>
            </a:endParaRPr>
          </a:p>
          <a:p>
            <a:pPr fontAlgn="base">
              <a:spcBef>
                <a:spcPct val="50000"/>
              </a:spcBef>
              <a:spcAft>
                <a:spcPct val="0"/>
              </a:spcAft>
              <a:buFont typeface="Arial" panose="020B0604020202020204" pitchFamily="34" charset="0"/>
              <a:buNone/>
            </a:pPr>
            <a:r>
              <a:rPr lang="zh-CN" altLang="en-US" sz="3600" b="1" dirty="0">
                <a:solidFill>
                  <a:srgbClr val="000000"/>
                </a:solidFill>
              </a:rPr>
              <a:t>忠于职守：</a:t>
            </a:r>
            <a:endParaRPr lang="zh-CN" altLang="en-US" sz="3600" b="1" dirty="0">
              <a:solidFill>
                <a:srgbClr val="000000"/>
              </a:solidFill>
            </a:endParaRPr>
          </a:p>
          <a:p>
            <a:pPr fontAlgn="base">
              <a:spcBef>
                <a:spcPct val="50000"/>
              </a:spcBef>
              <a:spcAft>
                <a:spcPct val="0"/>
              </a:spcAft>
              <a:buFont typeface="Arial" panose="020B0604020202020204" pitchFamily="34" charset="0"/>
              <a:buNone/>
            </a:pPr>
            <a:r>
              <a:rPr lang="zh-CN" altLang="en-US" sz="3600" b="1" dirty="0">
                <a:solidFill>
                  <a:srgbClr val="000000"/>
                </a:solidFill>
              </a:rPr>
              <a:t>巍       然：</a:t>
            </a:r>
            <a:endParaRPr lang="zh-CN" altLang="en-US" sz="3600" b="1" dirty="0">
              <a:solidFill>
                <a:srgbClr val="000000"/>
              </a:solidFill>
            </a:endParaRPr>
          </a:p>
          <a:p>
            <a:pPr fontAlgn="base">
              <a:spcBef>
                <a:spcPct val="50000"/>
              </a:spcBef>
              <a:spcAft>
                <a:spcPct val="0"/>
              </a:spcAft>
              <a:buFont typeface="Arial" panose="020B0604020202020204" pitchFamily="34" charset="0"/>
              <a:buNone/>
            </a:pPr>
            <a:endParaRPr lang="zh-CN" altLang="en-US" sz="3200" b="1" dirty="0">
              <a:solidFill>
                <a:srgbClr val="000000"/>
              </a:solidFill>
            </a:endParaRPr>
          </a:p>
        </p:txBody>
      </p:sp>
      <p:sp>
        <p:nvSpPr>
          <p:cNvPr id="15368" name="Text Box 8"/>
          <p:cNvSpPr txBox="1">
            <a:spLocks noChangeArrowheads="1"/>
          </p:cNvSpPr>
          <p:nvPr/>
        </p:nvSpPr>
        <p:spPr bwMode="auto">
          <a:xfrm>
            <a:off x="2339975" y="3213100"/>
            <a:ext cx="568960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50000"/>
              </a:spcBef>
              <a:spcAft>
                <a:spcPct val="0"/>
              </a:spcAft>
              <a:buFont typeface="Arial" panose="020B0604020202020204" pitchFamily="34" charset="0"/>
              <a:buNone/>
            </a:pPr>
            <a:r>
              <a:rPr lang="zh-CN" altLang="en-US" sz="3600" b="1" dirty="0">
                <a:solidFill>
                  <a:srgbClr val="FF0000"/>
                </a:solidFill>
              </a:rPr>
              <a:t>形容很有条理，很有次序。</a:t>
            </a:r>
            <a:endParaRPr lang="zh-CN" altLang="en-US" sz="3600" b="1" dirty="0">
              <a:solidFill>
                <a:srgbClr val="FF0000"/>
              </a:solidFill>
            </a:endParaRPr>
          </a:p>
        </p:txBody>
      </p:sp>
      <p:sp>
        <p:nvSpPr>
          <p:cNvPr id="15369" name="Text Box 9"/>
          <p:cNvSpPr txBox="1">
            <a:spLocks noChangeArrowheads="1"/>
          </p:cNvSpPr>
          <p:nvPr/>
        </p:nvSpPr>
        <p:spPr bwMode="auto">
          <a:xfrm>
            <a:off x="2484438" y="4076700"/>
            <a:ext cx="6048375"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50000"/>
              </a:spcBef>
              <a:spcAft>
                <a:spcPct val="0"/>
              </a:spcAft>
              <a:buFont typeface="Arial" panose="020B0604020202020204" pitchFamily="34" charset="0"/>
              <a:buNone/>
            </a:pPr>
            <a:r>
              <a:rPr lang="zh-CN" altLang="en-US" sz="3600" b="1" dirty="0">
                <a:solidFill>
                  <a:srgbClr val="FF0000"/>
                </a:solidFill>
              </a:rPr>
              <a:t>忠诚的对待自己的工作。</a:t>
            </a:r>
            <a:endParaRPr lang="zh-CN" altLang="en-US" sz="3600" b="1" dirty="0">
              <a:solidFill>
                <a:srgbClr val="FF0000"/>
              </a:solidFill>
            </a:endParaRPr>
          </a:p>
        </p:txBody>
      </p:sp>
      <p:sp>
        <p:nvSpPr>
          <p:cNvPr id="15370" name="Text Box 10"/>
          <p:cNvSpPr txBox="1">
            <a:spLocks noChangeArrowheads="1"/>
          </p:cNvSpPr>
          <p:nvPr/>
        </p:nvSpPr>
        <p:spPr bwMode="auto">
          <a:xfrm>
            <a:off x="2555875" y="4868863"/>
            <a:ext cx="6408738"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50000"/>
              </a:spcBef>
              <a:spcAft>
                <a:spcPct val="0"/>
              </a:spcAft>
              <a:buFont typeface="Arial" panose="020B0604020202020204" pitchFamily="34" charset="0"/>
              <a:buNone/>
            </a:pPr>
            <a:r>
              <a:rPr lang="zh-CN" altLang="en-US" sz="3600" b="1" dirty="0">
                <a:solidFill>
                  <a:srgbClr val="FF0000"/>
                </a:solidFill>
              </a:rPr>
              <a:t>形容山或建筑物的高大雄伟。</a:t>
            </a:r>
            <a:endParaRPr lang="zh-CN" altLang="en-US" sz="3600" b="1" dirty="0">
              <a:solidFill>
                <a:srgbClr val="FF0000"/>
              </a:solidFill>
            </a:endParaRPr>
          </a:p>
        </p:txBody>
      </p:sp>
    </p:spTree>
  </p:cSld>
  <p:clrMapOvr>
    <a:masterClrMapping/>
  </p:clrMapOvr>
</p:sld>
</file>

<file path=ppt/theme/theme1.xml><?xml version="1.0" encoding="utf-8"?>
<a:theme xmlns:a="http://schemas.openxmlformats.org/drawingml/2006/main" name="www.youyi100.com">
  <a:themeElements>
    <a:clrScheme name="www.7cxk.com1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www.7cxk.com1">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www.7cxk.com1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www.7cxk.com1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www.7cxk.com1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www.7cxk.com1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www.7cxk.com1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www.7cxk.com1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www.7cxk.com1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www.7cxk.com1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www.7cxk.com1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www.7cxk.com1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www.7cxk.com1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www.7cxk.com1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4878</Words>
  <Application>WPS 演示</Application>
  <PresentationFormat>全屏显示(4:3)</PresentationFormat>
  <Paragraphs>302</Paragraphs>
  <Slides>41</Slides>
  <Notes>5</Notes>
  <HiddenSlides>0</HiddenSlides>
  <MMClips>0</MMClips>
  <ScaleCrop>false</ScaleCrop>
  <HeadingPairs>
    <vt:vector size="6" baseType="variant">
      <vt:variant>
        <vt:lpstr>已用的字体</vt:lpstr>
      </vt:variant>
      <vt:variant>
        <vt:i4>18</vt:i4>
      </vt:variant>
      <vt:variant>
        <vt:lpstr>主题</vt:lpstr>
      </vt:variant>
      <vt:variant>
        <vt:i4>1</vt:i4>
      </vt:variant>
      <vt:variant>
        <vt:lpstr>幻灯片标题</vt:lpstr>
      </vt:variant>
      <vt:variant>
        <vt:i4>41</vt:i4>
      </vt:variant>
    </vt:vector>
  </HeadingPairs>
  <TitlesOfParts>
    <vt:vector size="60" baseType="lpstr">
      <vt:lpstr>Arial</vt:lpstr>
      <vt:lpstr>宋体</vt:lpstr>
      <vt:lpstr>Wingdings</vt:lpstr>
      <vt:lpstr>华文新魏</vt:lpstr>
      <vt:lpstr>黑体</vt:lpstr>
      <vt:lpstr>Calibri</vt:lpstr>
      <vt:lpstr>隶书</vt:lpstr>
      <vt:lpstr>华文中宋</vt:lpstr>
      <vt:lpstr>华文琥珀</vt:lpstr>
      <vt:lpstr>Times New Roman</vt:lpstr>
      <vt:lpstr>楷体</vt:lpstr>
      <vt:lpstr>华文楷体</vt:lpstr>
      <vt:lpstr>微软雅黑</vt:lpstr>
      <vt:lpstr>Calibri</vt:lpstr>
      <vt:lpstr>Verdana</vt:lpstr>
      <vt:lpstr>华文彩云</vt:lpstr>
      <vt:lpstr>Book Antiqua</vt:lpstr>
      <vt:lpstr>仿宋_GB2312</vt:lpstr>
      <vt:lpstr>www.youyi100.com</vt:lpstr>
      <vt:lpstr>PowerPoint 演示文稿</vt:lpstr>
      <vt:lpstr>PowerPoint 演示文稿</vt:lpstr>
      <vt:lpstr>作者我知道   走进作者心，了解课文魂！</vt:lpstr>
      <vt:lpstr>相关链接——雨果名言</vt:lpstr>
      <vt:lpstr>        船长为一船之长，依法指挥全体船员，管理全船一切事务，对全船生命财产应负安全责任，船长非因事变或不可抗力，不得变更船舶之预定航程。无正当理由，不得放弃其船舶。 </vt:lpstr>
      <vt:lpstr>PowerPoint 演示文稿</vt:lpstr>
      <vt:lpstr>PowerPoint 演示文稿</vt:lpstr>
      <vt:lpstr>PowerPoint 演示文稿</vt:lpstr>
      <vt:lpstr>我会读</vt:lpstr>
      <vt:lpstr>PowerPoint 演示文稿</vt:lpstr>
      <vt:lpstr>PowerPoint 演示文稿</vt:lpstr>
      <vt:lpstr>PowerPoint 演示文稿</vt:lpstr>
      <vt:lpstr>哈尔威船长在执行航海任务途中遇到什么意外？</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       哈尔威船长一生都要求自己忠于职守，履行做人之道。面对死亡，他又一次运用了成为一名英雄的权利。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Administrator</cp:lastModifiedBy>
  <cp:revision>1</cp:revision>
  <dcterms:created xsi:type="dcterms:W3CDTF">2017-06-05T10:30:22Z</dcterms:created>
  <dcterms:modified xsi:type="dcterms:W3CDTF">2017-06-05T10:30:22Z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2052-10.1.0.6490</vt:lpwstr>
  </property>
</Properties>
</file>