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11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彩 虹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兴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5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6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415" y="40640"/>
            <a:ext cx="4180840" cy="640969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3815" y="40640"/>
            <a:ext cx="5220335" cy="3653790"/>
          </a:xfrm>
          <a:prstGeom prst="rect">
            <a:avLst/>
          </a:prstGeom>
        </p:spPr>
      </p:pic>
      <p:pic>
        <p:nvPicPr>
          <p:cNvPr id="4" name="图片 3" descr="KT着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5780" y="3928110"/>
            <a:ext cx="4615180" cy="4044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" y="32385"/>
            <a:ext cx="4171315" cy="625729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505" y="32385"/>
            <a:ext cx="5378450" cy="3764915"/>
          </a:xfrm>
          <a:prstGeom prst="rect">
            <a:avLst/>
          </a:prstGeom>
        </p:spPr>
      </p:pic>
      <p:pic>
        <p:nvPicPr>
          <p:cNvPr id="4" name="图片 3" descr="KT那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390" y="3797300"/>
            <a:ext cx="3237865" cy="5226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" y="26670"/>
            <a:ext cx="4342765" cy="628586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680" y="26670"/>
            <a:ext cx="5180330" cy="3625850"/>
          </a:xfrm>
          <a:prstGeom prst="rect">
            <a:avLst/>
          </a:prstGeom>
        </p:spPr>
      </p:pic>
      <p:pic>
        <p:nvPicPr>
          <p:cNvPr id="4" name="图片 3" descr="KT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400" y="3822700"/>
            <a:ext cx="378904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26670"/>
            <a:ext cx="4013200" cy="609917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160" y="26670"/>
            <a:ext cx="5299075" cy="37090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" y="69215"/>
            <a:ext cx="4057015" cy="603821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270" y="69215"/>
            <a:ext cx="5304155" cy="3712845"/>
          </a:xfrm>
          <a:prstGeom prst="rect">
            <a:avLst/>
          </a:prstGeom>
        </p:spPr>
      </p:pic>
      <p:pic>
        <p:nvPicPr>
          <p:cNvPr id="4" name="图片 3" descr="KT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7010" y="3966845"/>
            <a:ext cx="3320415" cy="5359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65405"/>
            <a:ext cx="4295140" cy="611441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260" y="65405"/>
            <a:ext cx="4984750" cy="3489325"/>
          </a:xfrm>
          <a:prstGeom prst="rect">
            <a:avLst/>
          </a:prstGeom>
        </p:spPr>
      </p:pic>
      <p:pic>
        <p:nvPicPr>
          <p:cNvPr id="4" name="图片 3" descr="KT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805" y="3743960"/>
            <a:ext cx="1851660" cy="601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52705"/>
            <a:ext cx="4104640" cy="615251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565" y="275590"/>
            <a:ext cx="4918710" cy="3442970"/>
          </a:xfrm>
          <a:prstGeom prst="rect">
            <a:avLst/>
          </a:prstGeom>
        </p:spPr>
      </p:pic>
      <p:pic>
        <p:nvPicPr>
          <p:cNvPr id="4" name="图片 3" descr="KT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125" y="3914140"/>
            <a:ext cx="2911475" cy="469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2016-12-29T10:54:55Z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