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48" r:id="rId3"/>
    <p:sldId id="429" r:id="rId4"/>
    <p:sldId id="436" r:id="rId5"/>
    <p:sldId id="446" r:id="rId6"/>
    <p:sldId id="396" r:id="rId7"/>
    <p:sldId id="439" r:id="rId8"/>
    <p:sldId id="440" r:id="rId9"/>
    <p:sldId id="447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E30C7F"/>
    <a:srgbClr val="1D41D5"/>
    <a:srgbClr val="329A2A"/>
    <a:srgbClr val="66FF66"/>
    <a:srgbClr val="FFFFFF"/>
    <a:srgbClr val="7FCB32"/>
    <a:srgbClr val="1552D1"/>
    <a:srgbClr val="D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84" y="-7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9" d="100"/>
        <a:sy n="16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21EFD-C5BD-4D77-9BB7-D4F3B553A5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46DC2-0B39-4738-917F-7D3469A1A8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782478" y="15785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69" y="3034"/>
            <a:ext cx="9138062" cy="5140466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240794" y="783675"/>
            <a:ext cx="6798365" cy="984402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该不该实行班干部轮流制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69104" y="1925974"/>
            <a:ext cx="7560000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 txBox="1"/>
          <p:nvPr/>
        </p:nvSpPr>
        <p:spPr>
          <a:xfrm>
            <a:off x="3645277" y="1797753"/>
            <a:ext cx="1735061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三年级下册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932608" y="2228407"/>
            <a:ext cx="7561262" cy="13726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次口语交际的主题是讨论该不该实行班干部轮流制。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22"/>
          <p:cNvSpPr/>
          <p:nvPr/>
        </p:nvSpPr>
        <p:spPr>
          <a:xfrm>
            <a:off x="861786" y="2154041"/>
            <a:ext cx="7553738" cy="1577700"/>
          </a:xfrm>
          <a:prstGeom prst="roundRect">
            <a:avLst/>
          </a:prstGeom>
          <a:noFill/>
          <a:ln w="38100">
            <a:solidFill>
              <a:srgbClr val="0BF1FD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5526" y="392136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2271" y="392136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19016" y="392136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25760" y="392136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22"/>
          <p:cNvSpPr/>
          <p:nvPr/>
        </p:nvSpPr>
        <p:spPr>
          <a:xfrm>
            <a:off x="705505" y="1501196"/>
            <a:ext cx="7301672" cy="2958531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6786" y="1583417"/>
            <a:ext cx="7178928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）首先明确自己的观点：是赞成实行班干部轮流制，还是反对实行班干部轮流制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）说一说：围绕自己的观点和同学互相说一说自己赞成或反对的理由，说的时候可以选择别人可能感兴趣的内容来说，同时要注意态度自然大方，把理由说清楚、完整。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1230" y="391660"/>
            <a:ext cx="561692" cy="57708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2731" y="392612"/>
            <a:ext cx="561692" cy="57708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8993" y="392612"/>
            <a:ext cx="561692" cy="57708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95255" y="391183"/>
            <a:ext cx="561692" cy="57708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22"/>
          <p:cNvSpPr/>
          <p:nvPr/>
        </p:nvSpPr>
        <p:spPr>
          <a:xfrm>
            <a:off x="636373" y="1631093"/>
            <a:ext cx="7858896" cy="2484358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791" y="1737876"/>
            <a:ext cx="7673198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）听一听：尊重不同的想法。认真听别人说，想一想别人讲的是否有道理。听完后，可以评价或补充；有不懂的问题及时询问，但要有礼貌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）评一评：谁的理由比较充分，道理比较透彻。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01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369" y="0"/>
            <a:ext cx="9055267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1285" y="1058610"/>
            <a:ext cx="4837939" cy="374974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405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赞成实行班干部轮流制。在班级内实行班干部轮流制，有利于提高每个学生工作、学习的积极性，有利于培养每个学生的组织领导能力和创新能力，有利于增强每个学生的责任感和自信心，从而增强班级的凝聚力。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526" y="392136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2271" y="392136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9016" y="392137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5760" y="392137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029" y="1711411"/>
            <a:ext cx="3421894" cy="253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243" y="978733"/>
            <a:ext cx="3968540" cy="3670236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认为应该实行班干部轮流制。因为这样可以增强班级民主氛围，让每一个同学都能参与班级管理，从而促使班级形成良好的班风。同时，班干部和普通学生的不同身份，会帮助学生站在不同的角度思考问题。</a:t>
            </a:r>
            <a:endParaRPr lang="zh-CN" altLang="en-US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60304" y="1491143"/>
            <a:ext cx="3949803" cy="2931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56454" y="4056402"/>
            <a:ext cx="814259" cy="1087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43625" y="1494162"/>
            <a:ext cx="4477420" cy="256224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反对实行班干部轮流制。因为班干部更换得太频繁，不利于班级管理，如果新旧班委交接不够顺利的话，会造成管理上的疏漏，无形中会增加老师的负担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7983" y="1340141"/>
            <a:ext cx="3935308" cy="2915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243" y="978733"/>
            <a:ext cx="3968540" cy="3670236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不应该实行班干部轮流制。因为如果实行轮流制，班干部管理班级的时间会缩短，这样会导致刚刚进入“班干部”的角色，就面临“下岗”，不利于能力的培养，也会使班干部轻视自己的工作，对工作敷衍了事。</a:t>
            </a:r>
            <a:endParaRPr lang="zh-CN" altLang="en-US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09349" y="1198774"/>
            <a:ext cx="4375161" cy="326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637</Words>
  <Application>WPS 演示</Application>
  <PresentationFormat>全屏显示(16:9)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微软雅黑</vt:lpstr>
      <vt:lpstr>黑体</vt:lpstr>
      <vt:lpstr>楷体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668</cp:revision>
  <dcterms:created xsi:type="dcterms:W3CDTF">2018-04-27T08:55:00Z</dcterms:created>
  <dcterms:modified xsi:type="dcterms:W3CDTF">2021-05-06T00:53:43Z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