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customXml/itemProps53.xml" ContentType="application/vnd.openxmlformats-officedocument.customXmlProperties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customXml/itemProps58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customXml/itemProps46.xml" ContentType="application/vnd.openxmlformats-officedocument.customXmlProperties+xml"/>
  <Override PartName="/customXml/itemProps55.xml" ContentType="application/vnd.openxmlformats-officedocument.customXmlProperti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9"/>
  </p:sldMasterIdLst>
  <p:notesMasterIdLst>
    <p:notesMasterId r:id="rId115"/>
  </p:notesMasterIdLst>
  <p:sldIdLst>
    <p:sldId id="423" r:id="rId60"/>
    <p:sldId id="259" r:id="rId61"/>
    <p:sldId id="260" r:id="rId62"/>
    <p:sldId id="263" r:id="rId63"/>
    <p:sldId id="266" r:id="rId64"/>
    <p:sldId id="270" r:id="rId65"/>
    <p:sldId id="273" r:id="rId66"/>
    <p:sldId id="276" r:id="rId67"/>
    <p:sldId id="279" r:id="rId68"/>
    <p:sldId id="282" r:id="rId69"/>
    <p:sldId id="286" r:id="rId70"/>
    <p:sldId id="290" r:id="rId71"/>
    <p:sldId id="293" r:id="rId72"/>
    <p:sldId id="296" r:id="rId73"/>
    <p:sldId id="299" r:id="rId74"/>
    <p:sldId id="303" r:id="rId75"/>
    <p:sldId id="306" r:id="rId76"/>
    <p:sldId id="309" r:id="rId77"/>
    <p:sldId id="312" r:id="rId78"/>
    <p:sldId id="315" r:id="rId79"/>
    <p:sldId id="318" r:id="rId80"/>
    <p:sldId id="321" r:id="rId81"/>
    <p:sldId id="324" r:id="rId82"/>
    <p:sldId id="327" r:id="rId83"/>
    <p:sldId id="330" r:id="rId84"/>
    <p:sldId id="333" r:id="rId85"/>
    <p:sldId id="336" r:id="rId86"/>
    <p:sldId id="339" r:id="rId87"/>
    <p:sldId id="342" r:id="rId88"/>
    <p:sldId id="345" r:id="rId89"/>
    <p:sldId id="348" r:id="rId90"/>
    <p:sldId id="351" r:id="rId91"/>
    <p:sldId id="354" r:id="rId92"/>
    <p:sldId id="357" r:id="rId93"/>
    <p:sldId id="360" r:id="rId94"/>
    <p:sldId id="363" r:id="rId95"/>
    <p:sldId id="366" r:id="rId96"/>
    <p:sldId id="369" r:id="rId97"/>
    <p:sldId id="372" r:id="rId98"/>
    <p:sldId id="375" r:id="rId99"/>
    <p:sldId id="378" r:id="rId100"/>
    <p:sldId id="381" r:id="rId101"/>
    <p:sldId id="384" r:id="rId102"/>
    <p:sldId id="387" r:id="rId103"/>
    <p:sldId id="390" r:id="rId104"/>
    <p:sldId id="393" r:id="rId105"/>
    <p:sldId id="396" r:id="rId106"/>
    <p:sldId id="399" r:id="rId107"/>
    <p:sldId id="402" r:id="rId108"/>
    <p:sldId id="405" r:id="rId109"/>
    <p:sldId id="408" r:id="rId110"/>
    <p:sldId id="411" r:id="rId111"/>
    <p:sldId id="414" r:id="rId112"/>
    <p:sldId id="417" r:id="rId113"/>
    <p:sldId id="420" r:id="rId11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105" d="100"/>
          <a:sy n="105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viewProps" Target="viewProps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4.xml"/><Relationship Id="rId68" Type="http://schemas.openxmlformats.org/officeDocument/2006/relationships/slide" Target="slides/slide9.xml"/><Relationship Id="rId84" Type="http://schemas.openxmlformats.org/officeDocument/2006/relationships/slide" Target="slides/slide25.xml"/><Relationship Id="rId89" Type="http://schemas.openxmlformats.org/officeDocument/2006/relationships/slide" Target="slides/slide30.xml"/><Relationship Id="rId112" Type="http://schemas.openxmlformats.org/officeDocument/2006/relationships/slide" Target="slides/slide53.xml"/><Relationship Id="rId16" Type="http://schemas.openxmlformats.org/officeDocument/2006/relationships/customXml" Target="../customXml/item16.xml"/><Relationship Id="rId107" Type="http://schemas.openxmlformats.org/officeDocument/2006/relationships/slide" Target="slides/slide48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" Target="slides/slide7.xml"/><Relationship Id="rId74" Type="http://schemas.openxmlformats.org/officeDocument/2006/relationships/slide" Target="slides/slide15.xml"/><Relationship Id="rId79" Type="http://schemas.openxmlformats.org/officeDocument/2006/relationships/slide" Target="slides/slide20.xml"/><Relationship Id="rId87" Type="http://schemas.openxmlformats.org/officeDocument/2006/relationships/slide" Target="slides/slide28.xml"/><Relationship Id="rId102" Type="http://schemas.openxmlformats.org/officeDocument/2006/relationships/slide" Target="slides/slide43.xml"/><Relationship Id="rId110" Type="http://schemas.openxmlformats.org/officeDocument/2006/relationships/slide" Target="slides/slide51.xml"/><Relationship Id="rId115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61" Type="http://schemas.openxmlformats.org/officeDocument/2006/relationships/slide" Target="slides/slide2.xml"/><Relationship Id="rId82" Type="http://schemas.openxmlformats.org/officeDocument/2006/relationships/slide" Target="slides/slide23.xml"/><Relationship Id="rId90" Type="http://schemas.openxmlformats.org/officeDocument/2006/relationships/slide" Target="slides/slide31.xml"/><Relationship Id="rId95" Type="http://schemas.openxmlformats.org/officeDocument/2006/relationships/slide" Target="slides/slide3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5.xml"/><Relationship Id="rId69" Type="http://schemas.openxmlformats.org/officeDocument/2006/relationships/slide" Target="slides/slide10.xml"/><Relationship Id="rId77" Type="http://schemas.openxmlformats.org/officeDocument/2006/relationships/slide" Target="slides/slide18.xml"/><Relationship Id="rId100" Type="http://schemas.openxmlformats.org/officeDocument/2006/relationships/slide" Target="slides/slide41.xml"/><Relationship Id="rId105" Type="http://schemas.openxmlformats.org/officeDocument/2006/relationships/slide" Target="slides/slide46.xml"/><Relationship Id="rId113" Type="http://schemas.openxmlformats.org/officeDocument/2006/relationships/slide" Target="slides/slide54.xml"/><Relationship Id="rId118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3.xml"/><Relationship Id="rId80" Type="http://schemas.openxmlformats.org/officeDocument/2006/relationships/slide" Target="slides/slide21.xml"/><Relationship Id="rId85" Type="http://schemas.openxmlformats.org/officeDocument/2006/relationships/slide" Target="slides/slide26.xml"/><Relationship Id="rId93" Type="http://schemas.openxmlformats.org/officeDocument/2006/relationships/slide" Target="slides/slide34.xml"/><Relationship Id="rId98" Type="http://schemas.openxmlformats.org/officeDocument/2006/relationships/slide" Target="slides/slide39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Master" Target="slideMasters/slideMaster1.xml"/><Relationship Id="rId67" Type="http://schemas.openxmlformats.org/officeDocument/2006/relationships/slide" Target="slides/slide8.xml"/><Relationship Id="rId103" Type="http://schemas.openxmlformats.org/officeDocument/2006/relationships/slide" Target="slides/slide44.xml"/><Relationship Id="rId108" Type="http://schemas.openxmlformats.org/officeDocument/2006/relationships/slide" Target="slides/slide49.xml"/><Relationship Id="rId116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3.xml"/><Relationship Id="rId70" Type="http://schemas.openxmlformats.org/officeDocument/2006/relationships/slide" Target="slides/slide11.xml"/><Relationship Id="rId75" Type="http://schemas.openxmlformats.org/officeDocument/2006/relationships/slide" Target="slides/slide16.xml"/><Relationship Id="rId83" Type="http://schemas.openxmlformats.org/officeDocument/2006/relationships/slide" Target="slides/slide24.xml"/><Relationship Id="rId88" Type="http://schemas.openxmlformats.org/officeDocument/2006/relationships/slide" Target="slides/slide29.xml"/><Relationship Id="rId91" Type="http://schemas.openxmlformats.org/officeDocument/2006/relationships/slide" Target="slides/slide32.xml"/><Relationship Id="rId96" Type="http://schemas.openxmlformats.org/officeDocument/2006/relationships/slide" Target="slides/slide37.xml"/><Relationship Id="rId111" Type="http://schemas.openxmlformats.org/officeDocument/2006/relationships/slide" Target="slides/slide5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47.xml"/><Relationship Id="rId114" Type="http://schemas.openxmlformats.org/officeDocument/2006/relationships/slide" Target="slides/slide55.xml"/><Relationship Id="rId119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" Target="slides/slide1.xml"/><Relationship Id="rId65" Type="http://schemas.openxmlformats.org/officeDocument/2006/relationships/slide" Target="slides/slide6.xml"/><Relationship Id="rId73" Type="http://schemas.openxmlformats.org/officeDocument/2006/relationships/slide" Target="slides/slide14.xml"/><Relationship Id="rId78" Type="http://schemas.openxmlformats.org/officeDocument/2006/relationships/slide" Target="slides/slide19.xml"/><Relationship Id="rId81" Type="http://schemas.openxmlformats.org/officeDocument/2006/relationships/slide" Target="slides/slide22.xml"/><Relationship Id="rId86" Type="http://schemas.openxmlformats.org/officeDocument/2006/relationships/slide" Target="slides/slide27.xml"/><Relationship Id="rId94" Type="http://schemas.openxmlformats.org/officeDocument/2006/relationships/slide" Target="slides/slide35.xml"/><Relationship Id="rId99" Type="http://schemas.openxmlformats.org/officeDocument/2006/relationships/slide" Target="slides/slide40.xml"/><Relationship Id="rId101" Type="http://schemas.openxmlformats.org/officeDocument/2006/relationships/slide" Target="slides/slide4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5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7.xml"/><Relationship Id="rId97" Type="http://schemas.openxmlformats.org/officeDocument/2006/relationships/slide" Target="slides/slide38.xml"/><Relationship Id="rId104" Type="http://schemas.openxmlformats.org/officeDocument/2006/relationships/slide" Target="slides/slide45.xml"/><Relationship Id="rId7" Type="http://schemas.openxmlformats.org/officeDocument/2006/relationships/customXml" Target="../customXml/item7.xml"/><Relationship Id="rId71" Type="http://schemas.openxmlformats.org/officeDocument/2006/relationships/slide" Target="slides/slide12.xml"/><Relationship Id="rId92" Type="http://schemas.openxmlformats.org/officeDocument/2006/relationships/slide" Target="slides/slide3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专题八 默写常见的名句名篇</a:t>
            </a: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(课标</a:t>
            </a:r>
            <a:r>
              <a:rPr lang="en-US" altLang="zh-CN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Ⅲ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5.(2016课标全国Ⅱ,10,6分)补写出下列句子中的空缺部分。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(1)《孟子·鱼我所欲也》中表示,生是我希望得到的,义也是我希望得到的,但“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(2)李白《蜀道难》中“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”两句,以感叹的方式收束对蜀道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凶险的描写,转入后文对人事的关注。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(3)杜牧《阿房宫赋》中以“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”描写阿房宫宫人的美丽,她们伫立远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眺,盼望皇帝临幸。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(1)二者不可得兼　舍生而取义者也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(2)其险也如此　嗟尔远道之人胡为乎来哉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(3)一肌一容　尽态极妍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54609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易错字:(1)兼。(2)嗟尔。(3)妍。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490686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解答理解型默写题“四注意”:①注意抓住关键词,联想相关语句。②注意准确理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解诗文内涵,把握重要语句。③注意位置、修辞等提示,缩小筛选范围。④注意搜索全篇,找准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默写文句。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6.(2016课标全国Ⅰ,10,6分)补写出下列句子中的空缺部分。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(1)《荀子·劝学》指出,蚯蚓虽然身体柔弱,却能“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用心专一的缘故。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(2)在《出师表》开头,诸葛亮向后主指出,先帝刘备过早去世,“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”,正是危急存亡之时。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(3)在《永遇乐(千古江山)》中,辛弃疾回顾了元嘉年间的那次北伐,宋文帝刘义隆本希望能够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”,但由于行事草率,最终却“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(1)上食埃土　下饮黄泉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(2)今天下三分　益州疲弊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(3)封狼居胥　赢得仓皇北顾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4611985"/>
            <a:ext cx="8143724" cy="648487"/>
            <a:chOff x="540000" y="4611985"/>
            <a:chExt cx="8143724" cy="648487"/>
          </a:xfrm>
        </p:grpSpPr>
        <p:sp>
          <p:nvSpPr>
            <p:cNvPr id="4" name="TextBox 3"/>
            <p:cNvSpPr txBox="1"/>
            <p:nvPr/>
          </p:nvSpPr>
          <p:spPr>
            <a:xfrm>
              <a:off x="540000" y="4611985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易错字:(1)埃。(2)弊。(3)胥,赢,仓皇。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56724" y="4951990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注意事项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默写时做到“三不”:不丢字,不添字,不写错别字。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7.(2015课标全国Ⅱ,10,6分)补写出下列句子中的空缺部分。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(1)《庄子·逍遥游》指出,“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就像倒在堂前洼地的一杯水,无法浮起一个杯子一样。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(2)白居易《琵琶行》中“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”两句,写的是演奏正式开始之前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的准备过程。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(3)杜牧《赤壁》中“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”两句,设想了赤壁之战双方胜败易位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后将导致的结局。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(1)(且夫)水之积也不厚　则其负大舟也无力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(2)转轴拨弦三两声　未成曲调先有情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(3)东风不与周郎便　铜雀春深锁二乔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(每答出一空给1分,有错别字则该空不给分)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88055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理解型默写,必须在理解的基础上,结合试题的提示,准确填写。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8.(2015课标全国Ⅰ,10,6分)补写出下列句子中的空缺部分。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(1)在《离骚》中,屈原诉说自己曾因佩戴蕙草而遭到贬逐,也曾被加上采摘白芷的罪名,但他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坚定地表示:“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(2)王维《使至塞上》中“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”一联,写了到达边塞后看到的奇特壮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丽风光,画面开阔,意境雄浑。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(3)苏轼《念奴娇(大江东去)》中“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”两句,收束了对赤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壁雄奇景物的描写,引起后面对历史的缅怀。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(1)亦余心之所善兮　虽九死其犹未悔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(2)大漠孤烟直　长河落日圆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(3)江山如画　一时多少豪杰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(每答出一空给1分,有错别字则该空不给分)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90328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理解型默写,应在理解的基础上,结合试题的提示,准确填写。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9.(2014课标全国Ⅱ,10,6分)补写出下列句子中的空缺部分。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(1)《庄子·逍遥游》中以“朝菌”和“蟪蛄”为例来说明“小年”一词的两句是“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(2)李白《行路难(金樽清酒斗十千)》一诗经过大段的反复回旋,最后境界顿开,用“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”两句表达了诗人的乐观和自信。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(3)在《赤壁赋》中,苏轼用“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”两句概括了曹操的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军队在攻破荆州后顺流东下时的军容之盛。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(1)朝菌不知晦朔　蟪蛄不知春秋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(2)长风破浪会有时　直挂云帆济沧海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(3)舳舻千里　旌旗蔽空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(每答出一空给1分,有错别字则该空不给分)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97472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易错字:(1)菌,晦朔,蟪蛄。(2)济。(3)舳舻,旌,蔽。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10.(2014课标全国Ⅰ,10,6分)补写出下列句子中的空缺部分。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(1)屈原在《离骚》中表现自己同情百姓的苦难生活,并因此流泪叹息的名句是“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(2)李白《蜀道难》中“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”两句写山势高险,即便是善飞的黄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鹤、轻捷的猿猴都很难越过。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(3)杜甫在《春望》中借花鸟以抒发自己悲愤情感的名句是“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(1)长太息以掩涕兮　哀民生之多艰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(2)黄鹤之飞尚不得过　猿猱欲度愁攀援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(3)感时花溅泪　恨别鸟惊心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26034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易错字:(1)涕。(2)猱,援。(3)溅。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2881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1.(2013课标全国Ⅱ,10,6分)补写出下列名篇名句中的空缺部分。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(1)蚓无爪牙之利,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,上食埃土,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,用心一也。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(《荀子·劝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(2)每至晴初霜旦,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,属引凄异,空谷传响,哀转久绝。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(郦道元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(3)春江花朝秋月夜,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。岂无山歌与村笛,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(白居易《琵琶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行》) 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3397299" y="1134253"/>
            <a:ext cx="1723549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教师专用题组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991773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(1)筋骨之强　下饮黄泉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(2)林寒涧肃　常有高猿长啸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(3)往往取酒还独倾　呕哑嘲哳难为听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(每答出一空给1分,有错别字则该空不给分)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000" y="5403348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易错字:(1)筋。(2)啸。(3)倾,呕哑嘲哳。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2.(2013课标全国Ⅰ,10,6分)补写出下列名篇名句中的空缺部分。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(1)足蒸暑土气,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,但惜夏日长。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(白居易《观刈麦》)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(2)五步一楼,十步一阁;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,檐牙高啄;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,钩心斗角。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(杜牧《阿房宫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(3)西望夏口,东望武昌,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,此非孟德之困于周郎者乎?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壁赋》)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134517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(1)背灼炎天光　力尽不知热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(2)廊腰缦回　各抱地势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(3)山川相缪　郁乎苍苍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188902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易错字:(1)灼。(2)廊,缦。(3)缪,苍。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3.(2012课标全国,10,6分)补写出下列名篇名句中的空缺部分。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(1)是故所欲有甚于生者,所恶有甚于死者。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,人皆有之,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(《孟子·告子上》)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(2)呜呼!师道之不复,可知矣。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,君子不齿,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,其可怪也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欤!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(3)四十三年,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,烽火扬州路。可堪回首,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,一片神鸦社鼓!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(辛弃疾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《永遇乐》)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(1)非独贤者有是心也　贤者能勿丧耳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(2)巫医乐师百工之人　今其智乃反不能及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(3)望中犹记　佛狸祠下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易错字:(1)丧。(2)及。(3)佛,狸,祠。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4.(2011课标全国,10,6分)补写出下列名篇名句中的空缺部分。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(1)子曰:“三人行,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。择其善者而从之,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(《论语·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(3)若夫日出而林霏开,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,晦明变化者,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亭记》)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(1)必有我师焉　其不善者而改之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(3)云归而岩穴暝　山间之朝暮也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易错字:(1)焉。(2)巅,钩。(3)暝。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20137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1.(2018课标全国Ⅲ,16,6分)补写出下列句子中的空缺部分。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(1)《荀子·劝学》中举例论证借助外物的重要性时说,终日殚精竭虑思考,却“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”,踮起脚极目远望,也“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(2)诸葛亮在《出师表》中回顾汉代历史,认为亲近贤臣,疏远小人,“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亲近小人,疏远贤臣,“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(3)李煜《虞美人(春花秋月何时了)》中,春花秋月之外,“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”也是勾起作者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故国之思的景象;而“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”则是作者无尽愁绪的形象描绘。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3163821" y="1560079"/>
            <a:ext cx="276550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统一命题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课标卷题组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72840" y="1991509"/>
            <a:ext cx="2278188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题组一  课标</a:t>
            </a:r>
            <a:r>
              <a:rPr lang="en-US" altLang="zh-CN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Ⅲ</a:t>
            </a:r>
            <a:r>
              <a:rPr lang="zh-CN" altLang="en-US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</a:t>
            </a:r>
            <a:endParaRPr lang="zh-CN" altLang="en-US" dirty="0"/>
          </a:p>
        </p:txBody>
      </p:sp>
      <p:pic>
        <p:nvPicPr>
          <p:cNvPr id="5" name="Picture 2" descr="E:\2016年\图书出版\2017版 53B教参\教参课件\栏目图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239" y="1012114"/>
            <a:ext cx="2543175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6"/>
          <p:cNvSpPr/>
          <p:nvPr/>
        </p:nvSpPr>
        <p:spPr>
          <a:xfrm>
            <a:off x="3500430" y="1050387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五年高考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5.(2010课标全国,10,6分)补写出下列名篇名句中的空缺部分。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(1)故木受绳则直,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,君子博学而日参省乎己,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(2)千里马常有,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。故虽有名马,只辱于奴隶人之手,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以千里称也。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(韩愈《杂说&lt;四&gt;》)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(3)莫笑农家腊酒浑,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。山重水复疑无路,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(陆游《游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山西村》)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(1)金就砺则利　则知明而行无过矣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(2)而伯乐不常有　骈死于槽枥之间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(3)丰年留客足鸡豚　柳暗花明又一村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54609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易错字:(1)砺,知,矣。(2)骈,枥。(3)豚。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6.(2009宁夏·海南,10,6分)补写出下列名篇名句中的空缺部分。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(1)宫中府中,俱为一体,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(诸葛亮《出师表》)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(2)无丝竹之乱耳,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,西蜀子云亭。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(刘禹锡《陋室铭》)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(3)春花秋月何时了?往事知多少。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(李煜《虞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美人》)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(1)陟罚臧否　不宜异同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(2)无案牍之劳形　南阳诸葛庐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(3)小楼昨夜又东风　故国不堪回首月明中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90315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易错字:(1)陟,臧。(2)牍。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7.(2008宁夏·海南,10,6分)补写出下列名篇名句中的空缺部分。(四题任选三题)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(1)淇水汤汤,渐车帷裳。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,士贰其行。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,二三其德。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(2)锦瑟无端五十弦,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,望帝春心托杜鹃。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(李商隐《锦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(3)烟笼寒水月笼沙,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。商女不知亡国恨,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(杜牧《泊秦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淮》)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(4)醉翁之意不在酒,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。山水之乐,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(欧阳修《醉翁亭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(1)女也不爽　士也罔极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(2)一弦一柱思华年　庄生晓梦迷蝴蝶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(3)夜泊秦淮近酒家　隔江犹唱后庭花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(4)在乎山水之间也　得之心而寓之酒也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568910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易错字:(1)爽,罔极。(2)华年。(3)寓。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8.(2007宁夏·海南,10,6分)补写出下列名篇名句中的空缺部分。(四题任选三题)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(1)覆杯水于坳堂之上,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,置杯焉则胶,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(《庄子·逍遥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(2)连峰去天不盈尺,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。飞湍瀑流争喧豗,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(李白《蜀道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(3)俄顷风定云墨色,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,娇儿恶卧踏里裂。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(杜甫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《茅屋为秋风所破歌》)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(4)老夫聊发少年狂,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,右擎苍,锦帽貂裘,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(苏轼《江城子·密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州出猎》)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(1)则芥为之舟　水浅而舟大也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(2)枯松倒挂倚绝壁　砯崖转石万壑雷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(3)秋天漠漠向昏黑　布衾多年冷似铁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(4)左牵黄　千骑卷平冈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(四题任选三题,每空1分,有错字该空不得分)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605432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易错字:(1)芥。(2)倚,砯,壑。(3)衾。(4)冈。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91575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1.(2018四川雅安三诊,16,6分,改编)补写出下列句中的空缺部分。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(1)《离骚》中“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”两句表现了诗人以博大的胸怀,对广大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劳动人民寄予深深的同情。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(2)《琵琶行》中作者运用侧面描写表现琵琶女弹奏技艺高超、音乐让人回味无穷的诗句是: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(3)《论语》阐述了思与学的辩证关系,其中强调思考的重要性的一句是“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强调学习的重要性的一句是“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418030" y="1037073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357422" y="1601588"/>
            <a:ext cx="4709944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年高考模拟·基础题组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：80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：88分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40000" y="499190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(1)长太息以掩涕兮　哀民生之多艰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(2)东船西舫悄无言　唯见江心秋月白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(3)学而不思则罔　思而不学则殆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0000" y="6094998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易错字:(1)太息。(2)舫、唯。(3)罔。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2.(2018四川广元一诊,16,5分)补写出下列句中的空缺部分。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(1)李贺《雁门太守行》中“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”从听觉和视觉两方面渲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染了战场的悲壮气氛和战斗的残酷场景。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(2)《阿房宫赋》从反面假设,说明秦王朝本可以“二世三世至于万世,传之无穷”的句子是: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920203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(1)角声满天秋色里　塞上燕脂凝夜紫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(2)使秦复爱六国之人　则递三世可至万世而为君　谁得而族灭也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651358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易错字:(1)燕、凝、紫。(2)族灭。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3.(2018广西南宁一模,16,5分)补写出下列句中的空缺部分。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(1)李白在《蜀道难》结尾处发出了“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长叹,让我们似乎感受到了诗人对功业难成的叹息。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(2)辛弃疾在《破阵子·为陈同甫赋壮词以寄之》上阕中用“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”两个名句描写了“沙场秋点兵”的豪壮气势。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322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(1)蜀道之难　难于上青天　侧身西望长咨嗟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(2)八百里分麾下炙　五十弦翻塞外声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61185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易错字:(1)蜀、咨嗟。(2)麾、炙。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4.(2018四川南充二诊,16,6分,改编)补写出下列句中的空缺部分。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(1)刘禹锡《陋室铭》中从反面写陋室主人情趣高雅的句子是:“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(2)辛弃疾《永遇乐·京口北固亭怀古》中忠告南宋当权者北伐抗金应做好充分准备,要以刘义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隆草率出兵为戒的句子是:“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(1)无丝竹之乱耳　无案牍之劳形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(2)元嘉草草　封狼居胥　赢得仓皇北顾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617398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易错字:(1)牍。(2)嘉、胥、赢、仓皇。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5.(2018云南大理二测,16,6分,改编)补写出下列句中的空缺部分。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(1)《离骚》中,诗人以“鸟”为喻来表明自己天生与众不同的句子是“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(2)王湾《次北固山下》中“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”两句描绘了昼夜和冬春交替过程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中的景象,富有哲理。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(3)苏轼《念奴娇·赤壁怀古》中,先写“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”,以美女衬英雄;再写“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”,以曹军惨败来突出周瑜英气勃发的形象。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(1)鸷鸟之不群兮　自前世而固然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(2)海日生残夜　江春入旧年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(3)小乔初嫁了　樯橹灰飞烟灭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易错字:(1)鸷、圜。(2)残。(3)樯橹。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6.(2018广西钦州二模,16,6分,改编)补写出下列句中的空缺部分。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(1)韩愈在《师说》中用“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”两个名句,阐明了“弟子不必不如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师,师不必贤于弟子”的原因。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(2)辛弃疾在《破阵子·为陈同甫赋壮词以寄之》上阕中“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”两个名句描写了“沙场秋点兵”的豪壮气势。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(3)《岳阳楼记》中,描写微波时水面月光的句子是“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”,描写无风时水中月影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的句子是“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08892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(1)闻道有先后　术业有专攻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(2)八百里分麾下炙　五十弦翻塞外声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(3)浮光跃金　静影沉璧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54054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易错字:(1)已。(2)麾、炙。(3)璧。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(1)不如须臾之所学也　不如登高之博见也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(2)此先汉所以兴隆也　此后汉所以倾颓也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(3)小楼昨夜又东风　恰似一江春水向东流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(1)易错词:须臾。(2)易错词:倾颓。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(3)第一空,“春花秋月”提示锁定词的开篇,要结合关键词“景象”来填写;第二空,结合关键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语句“无尽愁绪的形象描绘”来填写。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146828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名篇名句默写“三警示”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警示一:忽视语境致误。没有仔细阅读语段,不能根据句子整体语境默写。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警示二:草率下笔致误。因思维定式,看到熟悉的内容马上填写,导致答非所问。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警示三:只重繁难致误。备考时只关注繁复难写的字,忽视简单易错的字。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7.(2018四省名校第一次联考,16,5分)补写出下列句中的空缺部分。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(1)《生于忧患,死于安乐》中阐述在思想上经受磨炼的句子是:“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(2)《荀子·劝学》中,作者用蚯蚓“爪牙”不利、“筋骨”不强来证明用心专一的重要作用,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同时也用相反的事例“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”来揭示用心不专的坏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(3)屈原《离骚》中“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”两句用比喻的手法表现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小人用“淫荡”等恶毒的词语诽谤诗人的行为。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4844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(1)必先苦其心志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(2)蟹六跪而二螯　非蛇鳝之穴无可寄托者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(3)众女嫉余之蛾眉兮　谣诼谓余以善淫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470615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易错字:(1)心志。(2)跪、螯、鳝。(3)蛾眉、谣诼。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(1)《论语》中的“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”,与老子《道德经》中的“故善人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者不善人之师,不善人者善人之资”,都是强调从善改恶。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(2)《桃花源记》中“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”句,使用借代手法描写了武陵人所见的桃花源人;能说明他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们“率妻子邑人来此绝境”原因的句子是: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(3)杜鹃,啼声哀婉,往往能传达一种凄凉之情或思念之意,是我国古诗词中的常见意象。《琵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琶行》中的“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”一句和《蜀道难》中的“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”一句,就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表达了一种凄凉之意。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92033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(1)择其善者而从之　其不善者而改之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(2)黄发垂髫　自云先世避秦时乱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(3)杜鹃啼血猿哀鸣　又闻子规啼夜月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499190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易错字:(2)髫。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9.(2017广西玉林、贵港一模,16,5分)补写出下列句子中的空缺部分。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(1)同为赤壁怀古诗词,苏轼塑造了青年将领周瑜的英雄形象,而在杜牧的《赤壁》中,却用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”,讽刺了周瑜赤壁之战中获得成功的侥幸。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(2)屈原在《离骚》中表明自己特立独行,粉身碎骨也不悔改的句子是:“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(3)在《出师表》中,作者直呼国家危在旦夕,如不救亡图存,将会出现国破身亡的句子是:“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34583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(1)东风不与周郎便　铜雀春深锁二乔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(2)虽体解吾犹未变兮　岂余心之可惩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(3)此诚危急存亡之秋也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470615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易错字:(1)郎,乔。(2)犹,兮,惩。(3)诚。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10.(2017云南一模,6,5分)补写出下列句子中的空缺部分。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(1)《离骚》中用比喻的手法,写出自己才华横溢却遭到嫉妒和造谣中伤的句子是:“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(2)苏轼《赤壁赋》中“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”两句,写出游人任凭一叶扁舟随意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飘荡,在“水波不兴”的辽阔江面上自由来去的情景。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(3)《饮酒》(其五)中,陶渊明虽居闹市,却没有感到车马喧嚣,原因是:“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(1)众女嫉余之蛾眉兮　谣诼谓余以善淫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(2)纵一苇之所如　凌万顷之茫然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(3)心远地自偏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425479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易错字:(1)嫉,蛾,谣,诼。(2)纵,苇,凌,顷,茫。(3)偏。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11.(2017四川乐山二研,16,5分)补写出下列句子中的空缺部分。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,草色入帘青。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(刘禹锡《陋室铭》)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(2)在《阿房宫赋》中,杜牧仅用“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”八个字就把项羽火烧阿房宫这一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历史事件写了出来。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(3)屈原在《离骚》一文中以博大的胸怀,对广大劳动人民寄予深深同情的语句是:“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(1)苔痕上阶绿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(2)楚人一炬　可怜焦土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(3)长太息以掩涕兮　哀民生之多艰    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26034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易错字:(1)苔,痕,阶。(2)炬,焦。(3)太,涕,哀。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12.(2017贵州黔东南一模,16,5分)补写出下列句子中的空缺部分。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(1)《离骚》中体现了作者宁死也不与世俗同流合污的句子是:“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(2)《岳阳楼记》从正反两方面阐述古仁人豁达胸襟的句子是:“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(3)《观刈麦》中揭示农民赋税沉重的句子是:“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6595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(1)宁溘死以流亡兮　余不忍为此态也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(2)不以物喜　不以己悲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(3)家田输税尽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89760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易错字:(1)溘。(2)喜,悲。(3)输,税。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13.(2017四川德阳二诊,16,5分)补写出下列句子中的空缺部分。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(1)屈原在《离骚》中以古代圣贤坚守正道来勉励自己保持清白节操的句子是:“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(2)杜甫在《望岳》中以“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”写出了傍晚时分翩翩飞鸟映入眼帘的美景。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(3)《阿房宫赋》中以乐声多于市井言语来渲染阿房宫繁华奢靡的句子是:“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(1)伏清白以死直兮　固前圣之所厚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(2)决眦入归鸟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(3)管弦呕哑　多于市人之言语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26034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易错字:(1)伏,兮,厚。(2)眦。(3)弦,呕,哑。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14.(2016四川成都二诊,10,6分)补写出下列句子中的空缺部分。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(1)杜甫在《登高》中感慨漂泊离乡、年老多病的诗句是:“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(2)杜牧在《阿房宫赋》中用“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”告诫统治者若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不吸取教训,必将重蹈覆辙。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(3)诸葛亮在《出师表》中奉劝刘禅处理朝政必须统一赏罚标准的句子是:“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(1)万里悲秋常作客　百年多病独登台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(2)后人哀之而不鉴之　亦使后人而复哀后人也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(3)陟罚臧否　不宜异同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易错字:(1)常,作。(2)哀,鉴。(3)陟,臧,否。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15.(2016广西桂林、崇左一模,10,6分)补写出下列句子中的空缺部分。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(1)荀子在《劝学》中说自己整天思考不如片刻学习收获大的两句是:“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(2)王湾《次北固山下》中的“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”两句描绘了昼夜和冬春交替过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程中的景象,富含哲理。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(3)苏轼在《念奴娇·赤壁怀古》中凭吊英雄人物,抒发自己壮志难酬的苦闷心情,无奈只好以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一杯清酒祭月的两句是:“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(1)吾尝终日而思矣　不如须臾之所学也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(2)海日生残夜　江春入旧年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(3)人生如梦　一尊还酹江月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54609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易错字:(1)尝,臾。(2)残。(3)尊,酹。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16.(2016四川雅安三诊,10,6分)补写出下列名篇名句中的空缺部分。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(1)早在两千多年前,屈原就在《离骚》中以“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来教导我们:“道不同,不相为谋。”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(2)宋代文豪苏轼在《赤壁赋》的主客问答中,以小虫、米粒设喻感慨人生短暂的两句是:“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(3)李贺《雁门太守行》中既是写景,也是写事,成功地渲染敌军兵临城下的紧张气氛和危急形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势的两句是:“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(1)何方圜之能周兮　夫孰异道而相安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(2)寄蜉蝣于天地　渺沧海之一粟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(3)黑云压城城欲摧　甲光向日金鳞开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易错字:(1)圜,孰。(2)蜉,蝣,渺,粟。(3)摧,鳞。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2.(2017课标全国Ⅲ,16,5分)补写出下列句子中的空缺部分。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(1)《荀子·劝学》中强调了积累的重要。以积土成山、积水成渊可以兴风雨、生蛟龙设喻,引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”的观点。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(2)杜甫《茅屋为秋风所破歌》中,“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”两句写狂风停止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之后云层变得墨黑,天色马上暗下来,引出下文屋破又遭连夜雨的境况。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(1)积善成德　而神明自得　圣心备焉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(2)俄顷风定云墨色　秋天漠漠向昏黑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54596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(1)易被题中的“以积土成山、积水成渊可以兴风雨、生蛟龙设喻”误导。观点是直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接阐明的内容,不用比喻。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(2)先找切入点,以横线后“狂风停止之后”为切入点想出对应词语“风定”;然后前后填充即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68715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.(2018广西二模,16,5分)补写出下列句子中的空缺部分。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(1)李白《蜀道难》一诗中,在结尾“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”的长叹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中,我们似乎感受到了诗人对功业难成的一声叹息。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(2)欧阳修《醉翁亭记》中“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”两句以色彩鲜明的语言,描绘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了春夏之景。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43297" y="991377"/>
            <a:ext cx="4709944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：80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：85分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706021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(1)蜀道之难　难于上青天　侧身西望长咨嗟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(2)野芳发而幽香　佳木秀而繁阴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4424417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易错字:(1)蜀、咨嗟。(2)幽、佳、繁阴。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2.(2018四川成都二诊,16,6分,改编)补写出下列句中的空缺部分。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(1)韩愈在《早春呈水部张十八员外》中,用比喻修辞描写初春小雨的一句是“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”;写春色若有若无,报告了春天早来消息的一句是“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(2)《阿房宫赋》中“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”两句,借钉头之多,来表现阿房宫规模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宏大,秦始皇生活纷奢。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(3)《琵琶行》中,以鸟兽啼鸣表现诗人谪居之地荒僻的诗句是:“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(1)天街小雨润如酥　草色遥看近却无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(2)钉头磷磷　多于在庾之粟粒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(3)其间旦暮闻何物　杜鹃啼血猿哀鸣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易错字:(1)酥。(2)磷、庾、粟。(3)哀。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3.(2018云南统测,16,5分)补写出下列句中的空缺部分。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(1)《师说》中,韩愈所说的“师”有其独特含义,明确表达了他所说的老师不是指启蒙教师的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(2)《游山西村》中,陆游用“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”描摹了庆典将近、音乐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不断的农村风俗画卷,反映出当地淳朴的民风。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(1)彼童子之师　授之书而习其句读者　非吾所谓传其道解其惑者也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(2)箫鼓追随春社近　衣冠简朴古风存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54596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易错字:(1)惑。(2)箫、社。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4.(2018四川绵阳二诊,16,5分)补写出下列句中的空缺部分。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(1)坦然面对贫苦是一种境界,明代宋濂在求学过程中就达到了这种境界,于《送东阳马生序》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”两句表明他达到这种境界的原因。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(2)《赤壁赋》中苏轼用“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”说明世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上万物和人生都有不变的一面,应该轻物质而重精神,平静超然。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(1)以中有足乐者　不知口体之奉不若人也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(2)自其不变者而观之　则物与我皆无尽也　而又何羡乎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54596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易错字:(1)奉。(2)羡。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5.(2018广西南宁二模,16,5分)补写出下列句中的空缺部分。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(1)辛弃疾《永遇乐·京口北固亭怀古》中“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”三句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用典,借南朝宋文帝刘义隆草率出兵北伐最终惨败的典故,告诫统治者北伐抗金应当做好充分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(2)白居易《观刈麦》中写收割过程中妇女儿童都来送饭送水,从侧面表现农民繁忙辛苦的两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041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(1)元嘉草草　封狼居胥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(2)妇姑荷箪食　童稚携壶浆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89760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易错字:(1)嘉、胥、赢、仓皇。(2)箪、稚、携、浆。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6.(2018四川泸州二诊,16,5分)补写出下列句中的空缺部分。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(1)庄子《逍遥游》中写大鹏击水乘着旋风飞上高空,然后凭借大风才能离开的三句话是:“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(2)陶渊明《饮酒》(其五)中“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”两句描写了傍晚来临时山林中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的美景,表现了诗人弃官归隐的惬意情怀。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(1)水击三千里　抟扶摇而上者九万里　去以六月息者也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(2)山气日夕佳　飞鸟相与还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5232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易错字:(1)抟、息。(2)夕、相与。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7.(2018贵州黔东南一模,16,5分)补写出下列句中的空缺部分。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(1)《逍遥游》中作者提出自己的观点——“无所待”才是真正的逍遥,并列举了三类人的句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(2)《观沧海》一诗中,写大海水波动荡、山岛高耸突兀的句子是:“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9157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(1)至人无己　神人无功　圣人无名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(2)水何澹澹　山岛竦峙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18877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易错字:(1)己。(2)澹、竦峙。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(1)孟子在《鱼我所欲也》中写到,虽然生命是我所喜爱的,但是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,他认为一个人要懂得舍生取义。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(2)《赤壁赋》中,客哀叹人生短暂,羡慕长江无穷,苏子从万物不变的角度开导他,得出“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”的结论,并认为这些外物“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”?表现了超脱物外的旷达情怀。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(3)杜牧《阿房宫赋》中“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”句,勾勒出阿房宫占地广阔之特点;“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句则写出四川山上树木被砍伐净尽才修建起阿房宫,委婉地批判了秦的奢侈腐化。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(1)所欲有甚于生者　故不为苟得也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(2)物与我皆无尽也　又何羡乎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(3)覆压三百余里　蜀山兀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易错字:(1)苟。(2)羡。(3)覆、蜀。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(1)岑参《白雪歌送武判官归京》中的“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”句写到沙漠到处结冰,而“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”句写出的是空中阴云密布,两句用浪漫夸张的手法,反衬了下文的欢乐场面。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(2)苏轼《赤壁赋》中用“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”两句描写箫声感染力强,触动了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蛟龙和寡妇,也引得“苏子愀然”,正襟危坐而对客发问。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(3)杜甫在《望岳》一诗中,“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”句写出高大的泰山将山南山北的阳光隔断,“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”句则是写山中云气层出不穷,心胸为之荡涤。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(1)瀚海阑干百丈冰　愁云惨淡万里凝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(2)舞幽壑之潜蛟　泣孤舟之嫠妇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(3)阴阳割昏晓　荡胸生曾云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易错字:(1)瀚、阑。(2)壑、嫠。(3)曾。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10.(2017云南昆明质检,16,5分)补写出下列句子中的空缺部分。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(1)孔子认为,面对别人的长处和短处,我们应“见贤思齐焉,见不贤而内自省也”,《论语·述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而》中意思相近的句子是:“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(2)《庄子·逍遥游》中的“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”两句,解释了大鹏鸟要飞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到九万里高空方才南飞的原因——对风的依赖。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(3)韩愈在《师说》结尾说自己作此文以赠李蟠的原因是:“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18004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(1)择其善者而从之　其不善者而改之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(2)风之积也不厚　则其负大翼也无力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(3)余嘉其能行古道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26034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易错字:(1)择,善。(2)积,厚,翼。(3)嘉,古道。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3.(2016课标全国Ⅲ,10,6分)补写出下列句子中的空缺部分。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(1)《左传·曹刿论战》中记载,鲁庄公十年,齐国入侵。曹刿求见国君献策,但他的乡人质疑道: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(2)严格地说,浔阳并非绝对没有音乐,只是声音单调繁杂,实在难以入耳。白居易《琵琶行》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”两句表达了这样的意思。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(3)在《赤壁赋》的开头,苏轼写自己与朋友泛舟赤壁之下,朗诵《诗经·陈风》中的《月出》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篇,即文中所谓“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576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(1)肉食者谋之　又何间焉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(2)岂无山歌与村笛　呕哑嘲哳难为听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(3)诵明月之诗　歌窈窕之章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198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易错字:(1)间,焉。(2)呕哑,嘲哳。(3)诵,窈窕。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4981224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本题易错点有三:一是审题不认真,没有抓住题中的关键词句来理解,如第(1)题中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的“质疑”、第(2)题中的“难以入耳”、第(3)题中的“朗诵《诗经·陈风》中的《月出》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篇”;二是有些字形易出错,如“焉”“嘲哳”“诵”“窈窕”;三是有些词语中字的顺序易颠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倒,如“呕哑”“嘲哳”“窈窕”。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11.(2017贵州适应考,16,5分)补写出下列句子中的空缺部分。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(1)屈原在《离骚》中表明自己宁死不屈,效法前贤的两句是:“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(2)刘禹锡《陋室铭》中“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”两句写出了陋室环境的清净和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主人的安适。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(3)李煜在《虞美人》中,把无限愁思写得生动形象的一句是:“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(1)伏清白以死直兮　固前圣之所厚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(2)无丝竹之乱耳　无案牍之劳形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(3)恰似一江春水向东流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26034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易错字:(1)伏,固。(2)牍。(3)恰。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12.(2017广西南宁二模,16,5分)补写出下列句子中的空缺部分。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(1)《锦瑟》中以锦瑟起兴引起对往事的追忆的句子是:“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(2)《逍遥游》中庄子认为“适百里者”需要做的准备是:“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(3)《爱莲说》中作者感慨像他一样具有莲花之洁的人实在是太少了的句子是:“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76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锦瑟无端五十弦　一弦一柱思华年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(2)宿舂粮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(3)莲之爱　同予者何人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90315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易错字:(1)锦,瑟,弦。(2)舂。(3)予。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13.(2017四川雅安三诊,16,5分)补写出下列句子中的空缺部分。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(1)屈原善于用香草、美人来比喻自己的忠贞和高洁。在《离骚》中,表明自己遭受贬黜是因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为德行髙尚的两句是:“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(2)《永遇乐·京口北固亭怀古》中作者登高望远,看到江山美景,想到孙权这位著名的历史人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物时不禁感叹道:“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(3)《醉翁亭记》中以鲜明生动的语言,描绘春夏之景的句子是:“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(1)既替余以蕙纟襄兮　又申之以揽茝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(2)英雄无觅孙仲谋处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(3)野芳发而幽香　佳木秀而繁阴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易错字:(1)蕙,纟襄,揽,茝。(2)觅,仲。(3)幽,繁,阴。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14.(2017四川成都九校四模,16,5分)补写出下列句子中的空缺部分。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(1)《琵琶行》中,“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”两句通过写诗人面对良辰美景独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自酌酒,表现了诗人的孤独、苦闷。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(2)《小石潭记》中,柳宗元描写很多鱼自由轻灵游动之景象的句子是:“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(3)《念奴娇·赤壁怀古》中,表达词人旷达之情的一句是:“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134517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(1)春江花朝秋月夜　往往取酒还独倾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(2)潭中鱼可百许头　皆若空游无所依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(3)一尊还酹江月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18890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易错字:(1)朝,倾。(2)潭,皆,游。(3)尊,酹。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15.(2016广西玉林、贵港、梧州4月联考,10,6分)补写出下列句子中的空缺部分。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(1)《诗经·氓》中女子自诉在夫家时早起晚睡,辛苦操劳,天天如此的句子是:“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(2)王湾《次北固山下》中用“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”一联描摹了潮平江阔、风浪潜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踪的江景,表现了诗人乐观、豪迈的气概。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(3)《阿房宫赋》中,写阿房宫内走廊蜿蜒曲折,屋檐凸起犹如牙齿的句子是:“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(1)夙兴夜寐　靡有朝矣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(2)潮平两岸阔　风正一帆悬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(3)廊腰缦回　檐牙高啄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753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易错字:(1)夙,寐,靡。(2)潮,阔,悬。(3)廊,缦,檐,啄。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16.(2016四川宜宾4月模拟,10,6分)补写出下列句子中的空缺部分。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(1)陶渊明在《桃花源记》中用“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”描写桃花源在暮春时节草美花纷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的桃林美景。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(2)庄子在《逍遥游》中认为,只有“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”的人,才能遨游在无穷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无尽的境界中,而无须“有所待”。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(3)辛弃疾在《永遇乐·京口北固亭怀古》中表达一切繁华热闹、英雄事业终会荡然无存的句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子是:“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(1)芳草鲜美　落英缤纷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(2)乘天地之正　御六气之辩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(3)舞榭歌台　风流总被雨打风吹去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198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易错字:(1)落英。(2)御,辩。(3)榭。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57855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1.(2018课标全国Ⅱ,16,6分)补写出下列句子中的空缺部分。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(1)《孟子·鱼我所欲也》中说,虽然一点食物即可关乎生死,但若“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”,饥饿的路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人也不会接受;若“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”,即便是乞丐也会拒绝。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(2)白居易的《琵琶行》中“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”两句写昔日的琵琶女身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价很高,引来了众多纨绔子弟的追捧。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(3)苏轼《赤壁赋》中描写明月初升的句子是“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sp>
        <p:nvSpPr>
          <p:cNvPr id="3" name="文本框 4"/>
          <p:cNvSpPr txBox="1"/>
          <p:nvPr/>
        </p:nvSpPr>
        <p:spPr>
          <a:xfrm>
            <a:off x="471619" y="1112042"/>
            <a:ext cx="274305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题组二  其他课标区题组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370602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(1)呼尔而与之　蹴尔而与之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(2)五陵年少争缠头　一曲红绡不知数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(3)月出于东山之上　徘徊于斗牛之间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000" y="4760406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易错字词:(1)蹴。(2)绡。(3)徘徊。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2.(2018课标全国Ⅰ,16,6分)补写出下列句子中的空缺部分。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(1)《论语·为政》中“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”两句指出,成为教师的条件是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温习学过的知识进而又能从中获得新的理解与体会。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(2)韩愈的《师说》是写给少年李蟠的。文末所说的“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”,点出李蟠的文章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爱好,而“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”,则说明了李蟠的儒学素养。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(3)苏轼《念奴娇(大江东去)》中“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”一句,写的是周瑜的儒将装束,“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”一句,表明了周瑜的赫赫战功。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576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(1)温故而知新　可以为师矣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(2)好古文　六艺经传皆通习之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(3)羽扇纶巾　樯橹灰飞烟灭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61198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易错字词:纶、樯橹。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3.(2017课标全国Ⅱ,16,5分)补写出下列句子中的空缺部分。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(1)《庄子·逍遥游》中以八千年为一季的大椿为例,阐述何为“大年”,随后指出八百岁的长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寿老人实在不算什么:“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(2)刘禹锡在《陋室铭》中以“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”来借指自己的陋室,抒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发自己仰慕前贤、安贫乐道的情怀。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4832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(1)而彭祖乃今以久特闻　众人匹之　不亦悲乎　(2)南阳诸葛庐　西蜀子云亭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188332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易将“久”写作“寿”,将“匹”写作“比”,将“不亦”写作“岂不”,将“庐”写作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“芦”。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4.(2017课标全国Ⅰ,16,5分)补写出下列句子中的空缺部分。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(1)曹操《观沧海》中“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”两句描写了海水荡漾、峰峦矗立的景象。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(2)杜牧在《阿房宫赋》的结尾处感叹道,如果六国爱护自己的百姓,就足以抵抗秦国,紧接着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563013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(1)水何澹澹　山岛竦峙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(2)使秦复爱六国之人　则递三世可至万世而为君　谁得而族灭也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268241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(1)注意“澹澹”“竦峙”的正确书写。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(2)注意“则”“而”“也”等虚词不要遗漏。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C24C4CA2-1C82-49B5-A773-2CDCE4693372}">
  <ds:schemaRefs/>
</ds:datastoreItem>
</file>

<file path=customXml/itemProps10.xml><?xml version="1.0" encoding="utf-8"?>
<ds:datastoreItem xmlns:ds="http://schemas.openxmlformats.org/officeDocument/2006/customXml" ds:itemID="{3E5B8DC9-3613-4AF0-92F5-560ACD1A2D5A}">
  <ds:schemaRefs/>
</ds:datastoreItem>
</file>

<file path=customXml/itemProps11.xml><?xml version="1.0" encoding="utf-8"?>
<ds:datastoreItem xmlns:ds="http://schemas.openxmlformats.org/officeDocument/2006/customXml" ds:itemID="{1B425BC7-3CF1-416E-9F6A-43BBBBC79334}">
  <ds:schemaRefs/>
</ds:datastoreItem>
</file>

<file path=customXml/itemProps12.xml><?xml version="1.0" encoding="utf-8"?>
<ds:datastoreItem xmlns:ds="http://schemas.openxmlformats.org/officeDocument/2006/customXml" ds:itemID="{C9B8BB5B-A88C-4480-BAA0-E83A3BD23416}">
  <ds:schemaRefs/>
</ds:datastoreItem>
</file>

<file path=customXml/itemProps13.xml><?xml version="1.0" encoding="utf-8"?>
<ds:datastoreItem xmlns:ds="http://schemas.openxmlformats.org/officeDocument/2006/customXml" ds:itemID="{C674F91D-D99B-41C2-8436-33F597441158}">
  <ds:schemaRefs/>
</ds:datastoreItem>
</file>

<file path=customXml/itemProps14.xml><?xml version="1.0" encoding="utf-8"?>
<ds:datastoreItem xmlns:ds="http://schemas.openxmlformats.org/officeDocument/2006/customXml" ds:itemID="{C4681DCE-18D9-4026-B86C-7111428B13C2}">
  <ds:schemaRefs/>
</ds:datastoreItem>
</file>

<file path=customXml/itemProps15.xml><?xml version="1.0" encoding="utf-8"?>
<ds:datastoreItem xmlns:ds="http://schemas.openxmlformats.org/officeDocument/2006/customXml" ds:itemID="{BC49FD63-C569-412D-A2D4-51219500A384}">
  <ds:schemaRefs/>
</ds:datastoreItem>
</file>

<file path=customXml/itemProps16.xml><?xml version="1.0" encoding="utf-8"?>
<ds:datastoreItem xmlns:ds="http://schemas.openxmlformats.org/officeDocument/2006/customXml" ds:itemID="{0DFE4F21-27F4-4CF6-96B5-A50C8F6C6EDE}">
  <ds:schemaRefs/>
</ds:datastoreItem>
</file>

<file path=customXml/itemProps17.xml><?xml version="1.0" encoding="utf-8"?>
<ds:datastoreItem xmlns:ds="http://schemas.openxmlformats.org/officeDocument/2006/customXml" ds:itemID="{CFA76606-F2B9-458F-B102-93242219D4D9}">
  <ds:schemaRefs/>
</ds:datastoreItem>
</file>

<file path=customXml/itemProps18.xml><?xml version="1.0" encoding="utf-8"?>
<ds:datastoreItem xmlns:ds="http://schemas.openxmlformats.org/officeDocument/2006/customXml" ds:itemID="{9D9A5D35-AC2C-4C66-8B10-E7726A999220}">
  <ds:schemaRefs/>
</ds:datastoreItem>
</file>

<file path=customXml/itemProps19.xml><?xml version="1.0" encoding="utf-8"?>
<ds:datastoreItem xmlns:ds="http://schemas.openxmlformats.org/officeDocument/2006/customXml" ds:itemID="{6296A0AB-2B71-42CE-9BF8-C1F3787829B9}">
  <ds:schemaRefs/>
</ds:datastoreItem>
</file>

<file path=customXml/itemProps2.xml><?xml version="1.0" encoding="utf-8"?>
<ds:datastoreItem xmlns:ds="http://schemas.openxmlformats.org/officeDocument/2006/customXml" ds:itemID="{FE869DE8-DDFA-400A-9D38-CA411B14EF31}">
  <ds:schemaRefs/>
</ds:datastoreItem>
</file>

<file path=customXml/itemProps20.xml><?xml version="1.0" encoding="utf-8"?>
<ds:datastoreItem xmlns:ds="http://schemas.openxmlformats.org/officeDocument/2006/customXml" ds:itemID="{F45A056C-F8DE-4312-AA13-6157874764D0}">
  <ds:schemaRefs/>
</ds:datastoreItem>
</file>

<file path=customXml/itemProps21.xml><?xml version="1.0" encoding="utf-8"?>
<ds:datastoreItem xmlns:ds="http://schemas.openxmlformats.org/officeDocument/2006/customXml" ds:itemID="{9C283A2F-8772-4B81-8CE8-C37D589CB433}">
  <ds:schemaRefs/>
</ds:datastoreItem>
</file>

<file path=customXml/itemProps22.xml><?xml version="1.0" encoding="utf-8"?>
<ds:datastoreItem xmlns:ds="http://schemas.openxmlformats.org/officeDocument/2006/customXml" ds:itemID="{0AE6DBB0-70D4-4BCC-ABDB-B1D0002212FB}">
  <ds:schemaRefs/>
</ds:datastoreItem>
</file>

<file path=customXml/itemProps23.xml><?xml version="1.0" encoding="utf-8"?>
<ds:datastoreItem xmlns:ds="http://schemas.openxmlformats.org/officeDocument/2006/customXml" ds:itemID="{D8CC7D94-8A01-4331-B789-B8B9DF823240}">
  <ds:schemaRefs/>
</ds:datastoreItem>
</file>

<file path=customXml/itemProps24.xml><?xml version="1.0" encoding="utf-8"?>
<ds:datastoreItem xmlns:ds="http://schemas.openxmlformats.org/officeDocument/2006/customXml" ds:itemID="{22A6CAA8-BA23-41D2-8272-3055263E3B9D}">
  <ds:schemaRefs/>
</ds:datastoreItem>
</file>

<file path=customXml/itemProps25.xml><?xml version="1.0" encoding="utf-8"?>
<ds:datastoreItem xmlns:ds="http://schemas.openxmlformats.org/officeDocument/2006/customXml" ds:itemID="{B349CFE0-9682-4FFE-9775-6BD531C45628}">
  <ds:schemaRefs/>
</ds:datastoreItem>
</file>

<file path=customXml/itemProps26.xml><?xml version="1.0" encoding="utf-8"?>
<ds:datastoreItem xmlns:ds="http://schemas.openxmlformats.org/officeDocument/2006/customXml" ds:itemID="{F64349F2-2F56-4D43-BFAC-B99FCF01CED4}">
  <ds:schemaRefs/>
</ds:datastoreItem>
</file>

<file path=customXml/itemProps27.xml><?xml version="1.0" encoding="utf-8"?>
<ds:datastoreItem xmlns:ds="http://schemas.openxmlformats.org/officeDocument/2006/customXml" ds:itemID="{D30250EB-6D64-4D52-A6F6-75BB00743CB4}">
  <ds:schemaRefs/>
</ds:datastoreItem>
</file>

<file path=customXml/itemProps28.xml><?xml version="1.0" encoding="utf-8"?>
<ds:datastoreItem xmlns:ds="http://schemas.openxmlformats.org/officeDocument/2006/customXml" ds:itemID="{31799CE3-1EC6-4396-A036-9635315BE659}">
  <ds:schemaRefs/>
</ds:datastoreItem>
</file>

<file path=customXml/itemProps29.xml><?xml version="1.0" encoding="utf-8"?>
<ds:datastoreItem xmlns:ds="http://schemas.openxmlformats.org/officeDocument/2006/customXml" ds:itemID="{F44D3F18-11C5-45C7-B6C4-6688EBD6F1C7}">
  <ds:schemaRefs/>
</ds:datastoreItem>
</file>

<file path=customXml/itemProps3.xml><?xml version="1.0" encoding="utf-8"?>
<ds:datastoreItem xmlns:ds="http://schemas.openxmlformats.org/officeDocument/2006/customXml" ds:itemID="{A19E501A-43A0-4D69-B7D7-5D92B403A04C}">
  <ds:schemaRefs/>
</ds:datastoreItem>
</file>

<file path=customXml/itemProps30.xml><?xml version="1.0" encoding="utf-8"?>
<ds:datastoreItem xmlns:ds="http://schemas.openxmlformats.org/officeDocument/2006/customXml" ds:itemID="{B9683832-286B-4A4D-BF83-F1590A38011F}">
  <ds:schemaRefs/>
</ds:datastoreItem>
</file>

<file path=customXml/itemProps31.xml><?xml version="1.0" encoding="utf-8"?>
<ds:datastoreItem xmlns:ds="http://schemas.openxmlformats.org/officeDocument/2006/customXml" ds:itemID="{C49B9A4E-D8BA-4C2A-9BFE-CAA1BA586FB1}">
  <ds:schemaRefs/>
</ds:datastoreItem>
</file>

<file path=customXml/itemProps32.xml><?xml version="1.0" encoding="utf-8"?>
<ds:datastoreItem xmlns:ds="http://schemas.openxmlformats.org/officeDocument/2006/customXml" ds:itemID="{E93121B3-1C9A-4871-8F38-9BD9AA7B768E}">
  <ds:schemaRefs/>
</ds:datastoreItem>
</file>

<file path=customXml/itemProps33.xml><?xml version="1.0" encoding="utf-8"?>
<ds:datastoreItem xmlns:ds="http://schemas.openxmlformats.org/officeDocument/2006/customXml" ds:itemID="{1C117905-8B61-411B-B6FF-D6530EACB3E6}">
  <ds:schemaRefs/>
</ds:datastoreItem>
</file>

<file path=customXml/itemProps34.xml><?xml version="1.0" encoding="utf-8"?>
<ds:datastoreItem xmlns:ds="http://schemas.openxmlformats.org/officeDocument/2006/customXml" ds:itemID="{410B16A6-EDEE-42B8-A0C6-9C4DD4D0951B}">
  <ds:schemaRefs/>
</ds:datastoreItem>
</file>

<file path=customXml/itemProps35.xml><?xml version="1.0" encoding="utf-8"?>
<ds:datastoreItem xmlns:ds="http://schemas.openxmlformats.org/officeDocument/2006/customXml" ds:itemID="{4994E88C-AB9B-4DBA-9B8E-26FD18260180}">
  <ds:schemaRefs/>
</ds:datastoreItem>
</file>

<file path=customXml/itemProps36.xml><?xml version="1.0" encoding="utf-8"?>
<ds:datastoreItem xmlns:ds="http://schemas.openxmlformats.org/officeDocument/2006/customXml" ds:itemID="{FFC3B0C4-3F5B-4BF0-AC23-723AB0133A63}">
  <ds:schemaRefs/>
</ds:datastoreItem>
</file>

<file path=customXml/itemProps37.xml><?xml version="1.0" encoding="utf-8"?>
<ds:datastoreItem xmlns:ds="http://schemas.openxmlformats.org/officeDocument/2006/customXml" ds:itemID="{AF9CAA5C-8A9F-4EF8-AE04-6036EAAF6568}">
  <ds:schemaRefs/>
</ds:datastoreItem>
</file>

<file path=customXml/itemProps38.xml><?xml version="1.0" encoding="utf-8"?>
<ds:datastoreItem xmlns:ds="http://schemas.openxmlformats.org/officeDocument/2006/customXml" ds:itemID="{D5ADE44A-03E5-4008-B53C-ADD8F355CA44}">
  <ds:schemaRefs/>
</ds:datastoreItem>
</file>

<file path=customXml/itemProps39.xml><?xml version="1.0" encoding="utf-8"?>
<ds:datastoreItem xmlns:ds="http://schemas.openxmlformats.org/officeDocument/2006/customXml" ds:itemID="{AF581999-D0B8-4C41-86EB-0529CC2F3D6A}">
  <ds:schemaRefs/>
</ds:datastoreItem>
</file>

<file path=customXml/itemProps4.xml><?xml version="1.0" encoding="utf-8"?>
<ds:datastoreItem xmlns:ds="http://schemas.openxmlformats.org/officeDocument/2006/customXml" ds:itemID="{1AE76598-FF2A-46E1-98E6-5A761DC2CD53}">
  <ds:schemaRefs/>
</ds:datastoreItem>
</file>

<file path=customXml/itemProps40.xml><?xml version="1.0" encoding="utf-8"?>
<ds:datastoreItem xmlns:ds="http://schemas.openxmlformats.org/officeDocument/2006/customXml" ds:itemID="{3714CDE6-7206-48A0-9819-7A62C007CDDF}">
  <ds:schemaRefs/>
</ds:datastoreItem>
</file>

<file path=customXml/itemProps41.xml><?xml version="1.0" encoding="utf-8"?>
<ds:datastoreItem xmlns:ds="http://schemas.openxmlformats.org/officeDocument/2006/customXml" ds:itemID="{4E2653A4-52BF-4A76-9ACA-819985C9DB5F}">
  <ds:schemaRefs/>
</ds:datastoreItem>
</file>

<file path=customXml/itemProps42.xml><?xml version="1.0" encoding="utf-8"?>
<ds:datastoreItem xmlns:ds="http://schemas.openxmlformats.org/officeDocument/2006/customXml" ds:itemID="{E6B3D65C-873B-4B1D-A58F-E3C2E4C48E84}">
  <ds:schemaRefs/>
</ds:datastoreItem>
</file>

<file path=customXml/itemProps43.xml><?xml version="1.0" encoding="utf-8"?>
<ds:datastoreItem xmlns:ds="http://schemas.openxmlformats.org/officeDocument/2006/customXml" ds:itemID="{4FE5EA0B-44A0-4A01-A0E6-DEED57D473E2}">
  <ds:schemaRefs/>
</ds:datastoreItem>
</file>

<file path=customXml/itemProps44.xml><?xml version="1.0" encoding="utf-8"?>
<ds:datastoreItem xmlns:ds="http://schemas.openxmlformats.org/officeDocument/2006/customXml" ds:itemID="{BE668D42-4F21-45A5-B002-656F5AA88E7D}">
  <ds:schemaRefs/>
</ds:datastoreItem>
</file>

<file path=customXml/itemProps45.xml><?xml version="1.0" encoding="utf-8"?>
<ds:datastoreItem xmlns:ds="http://schemas.openxmlformats.org/officeDocument/2006/customXml" ds:itemID="{AABD00FA-82EC-4A63-809D-1F6E01E2A655}">
  <ds:schemaRefs/>
</ds:datastoreItem>
</file>

<file path=customXml/itemProps46.xml><?xml version="1.0" encoding="utf-8"?>
<ds:datastoreItem xmlns:ds="http://schemas.openxmlformats.org/officeDocument/2006/customXml" ds:itemID="{45BAFC42-1177-48A8-B826-F3CC3C6B3B13}">
  <ds:schemaRefs/>
</ds:datastoreItem>
</file>

<file path=customXml/itemProps47.xml><?xml version="1.0" encoding="utf-8"?>
<ds:datastoreItem xmlns:ds="http://schemas.openxmlformats.org/officeDocument/2006/customXml" ds:itemID="{F3C2B375-CB09-4129-A5BE-7D9467C076D1}">
  <ds:schemaRefs/>
</ds:datastoreItem>
</file>

<file path=customXml/itemProps48.xml><?xml version="1.0" encoding="utf-8"?>
<ds:datastoreItem xmlns:ds="http://schemas.openxmlformats.org/officeDocument/2006/customXml" ds:itemID="{BAE03FCA-66CD-44B2-ADC1-BED108917435}">
  <ds:schemaRefs/>
</ds:datastoreItem>
</file>

<file path=customXml/itemProps49.xml><?xml version="1.0" encoding="utf-8"?>
<ds:datastoreItem xmlns:ds="http://schemas.openxmlformats.org/officeDocument/2006/customXml" ds:itemID="{E878CD31-926F-413F-A688-45747A8E366B}">
  <ds:schemaRefs/>
</ds:datastoreItem>
</file>

<file path=customXml/itemProps5.xml><?xml version="1.0" encoding="utf-8"?>
<ds:datastoreItem xmlns:ds="http://schemas.openxmlformats.org/officeDocument/2006/customXml" ds:itemID="{A8D0D349-A4D3-422B-9AC0-AB27DA6FD10A}">
  <ds:schemaRefs/>
</ds:datastoreItem>
</file>

<file path=customXml/itemProps50.xml><?xml version="1.0" encoding="utf-8"?>
<ds:datastoreItem xmlns:ds="http://schemas.openxmlformats.org/officeDocument/2006/customXml" ds:itemID="{CD074543-813E-4D90-80AA-771BFE2DEC6B}">
  <ds:schemaRefs/>
</ds:datastoreItem>
</file>

<file path=customXml/itemProps51.xml><?xml version="1.0" encoding="utf-8"?>
<ds:datastoreItem xmlns:ds="http://schemas.openxmlformats.org/officeDocument/2006/customXml" ds:itemID="{29BA493F-9F92-4C72-94CA-911D84711CFD}">
  <ds:schemaRefs/>
</ds:datastoreItem>
</file>

<file path=customXml/itemProps52.xml><?xml version="1.0" encoding="utf-8"?>
<ds:datastoreItem xmlns:ds="http://schemas.openxmlformats.org/officeDocument/2006/customXml" ds:itemID="{581E3645-8792-4759-9CA1-2D34A9232045}">
  <ds:schemaRefs/>
</ds:datastoreItem>
</file>

<file path=customXml/itemProps53.xml><?xml version="1.0" encoding="utf-8"?>
<ds:datastoreItem xmlns:ds="http://schemas.openxmlformats.org/officeDocument/2006/customXml" ds:itemID="{77A41CDE-0647-4B67-836F-BC929A3CD251}">
  <ds:schemaRefs/>
</ds:datastoreItem>
</file>

<file path=customXml/itemProps54.xml><?xml version="1.0" encoding="utf-8"?>
<ds:datastoreItem xmlns:ds="http://schemas.openxmlformats.org/officeDocument/2006/customXml" ds:itemID="{A2770AF2-08D6-4A04-920D-9875AEFB4FC3}">
  <ds:schemaRefs/>
</ds:datastoreItem>
</file>

<file path=customXml/itemProps55.xml><?xml version="1.0" encoding="utf-8"?>
<ds:datastoreItem xmlns:ds="http://schemas.openxmlformats.org/officeDocument/2006/customXml" ds:itemID="{CDC2D4B2-128B-426A-9470-5B0E14CC359A}">
  <ds:schemaRefs/>
</ds:datastoreItem>
</file>

<file path=customXml/itemProps56.xml><?xml version="1.0" encoding="utf-8"?>
<ds:datastoreItem xmlns:ds="http://schemas.openxmlformats.org/officeDocument/2006/customXml" ds:itemID="{DC8FFE8A-F8D8-4895-9EED-E2CB218AD4A8}">
  <ds:schemaRefs/>
</ds:datastoreItem>
</file>

<file path=customXml/itemProps57.xml><?xml version="1.0" encoding="utf-8"?>
<ds:datastoreItem xmlns:ds="http://schemas.openxmlformats.org/officeDocument/2006/customXml" ds:itemID="{4D2A53FB-FE73-4422-99D9-D8626951E003}">
  <ds:schemaRefs/>
</ds:datastoreItem>
</file>

<file path=customXml/itemProps58.xml><?xml version="1.0" encoding="utf-8"?>
<ds:datastoreItem xmlns:ds="http://schemas.openxmlformats.org/officeDocument/2006/customXml" ds:itemID="{3DDC7088-1D78-45D1-9562-F1E8161E23BD}">
  <ds:schemaRefs/>
</ds:datastoreItem>
</file>

<file path=customXml/itemProps6.xml><?xml version="1.0" encoding="utf-8"?>
<ds:datastoreItem xmlns:ds="http://schemas.openxmlformats.org/officeDocument/2006/customXml" ds:itemID="{C9A7E4FE-5CA7-4E9D-9B15-F4B820B15136}">
  <ds:schemaRefs/>
</ds:datastoreItem>
</file>

<file path=customXml/itemProps7.xml><?xml version="1.0" encoding="utf-8"?>
<ds:datastoreItem xmlns:ds="http://schemas.openxmlformats.org/officeDocument/2006/customXml" ds:itemID="{879E2EE0-FD77-4753-A502-5109B48D4FD0}">
  <ds:schemaRefs/>
</ds:datastoreItem>
</file>

<file path=customXml/itemProps8.xml><?xml version="1.0" encoding="utf-8"?>
<ds:datastoreItem xmlns:ds="http://schemas.openxmlformats.org/officeDocument/2006/customXml" ds:itemID="{8AAD55E0-052A-438F-8DDE-6CA1B0132190}">
  <ds:schemaRefs/>
</ds:datastoreItem>
</file>

<file path=customXml/itemProps9.xml><?xml version="1.0" encoding="utf-8"?>
<ds:datastoreItem xmlns:ds="http://schemas.openxmlformats.org/officeDocument/2006/customXml" ds:itemID="{C0411802-43DA-4786-BA60-6D20CF11E27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32</TotalTime>
  <Words>2343</Words>
  <PresentationFormat>自定义</PresentationFormat>
  <Paragraphs>451</Paragraphs>
  <Slides>55</Slides>
  <Notes>54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主题1</vt:lpstr>
      <vt:lpstr>高考语文 (课标Ⅲ专用)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174</cp:revision>
  <dcterms:modified xsi:type="dcterms:W3CDTF">2019-03-06T08:28:42Z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