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68" r:id="rId3"/>
    <p:sldId id="371" r:id="rId4"/>
    <p:sldId id="267" r:id="rId5"/>
    <p:sldId id="269" r:id="rId6"/>
    <p:sldId id="259" r:id="rId7"/>
    <p:sldId id="353" r:id="rId8"/>
    <p:sldId id="270" r:id="rId9"/>
    <p:sldId id="311" r:id="rId10"/>
    <p:sldId id="312" r:id="rId11"/>
    <p:sldId id="313" r:id="rId12"/>
    <p:sldId id="314" r:id="rId13"/>
    <p:sldId id="315" r:id="rId14"/>
    <p:sldId id="390" r:id="rId15"/>
    <p:sldId id="334" r:id="rId16"/>
    <p:sldId id="341" r:id="rId17"/>
    <p:sldId id="340" r:id="rId18"/>
    <p:sldId id="332" r:id="rId20"/>
    <p:sldId id="368" r:id="rId21"/>
    <p:sldId id="370" r:id="rId22"/>
    <p:sldId id="266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雨林木风" initials="雨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552" y="184"/>
      </p:cViewPr>
      <p:guideLst>
        <p:guide orient="horz" pos="2174"/>
        <p:guide pos="3854"/>
        <p:guide pos="592"/>
        <p:guide pos="15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4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defPPr/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defPPr/>
          </a:lstStyle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defPPr/>
          </a:lstStyle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.jpeg"/><Relationship Id="rId25" Type="http://schemas.openxmlformats.org/officeDocument/2006/relationships/theme" Target="../theme/theme1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 userDrawn="1">
            <p:custDataLst>
              <p:tags r:id="rId4"/>
            </p:custDataLst>
          </p:nvPr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28" name="图片 2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rot="5400000">
              <a:off x="2667000" y="-2667001"/>
              <a:ext cx="6858000" cy="12192002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>
              <p:custDataLst>
                <p:tags r:id="rId7"/>
              </p:custDataLst>
            </p:nvPr>
          </p:nvGrpSpPr>
          <p:grpSpPr>
            <a:xfrm>
              <a:off x="203200" y="203199"/>
              <a:ext cx="11785600" cy="6451601"/>
              <a:chOff x="203200" y="203199"/>
              <a:chExt cx="11785600" cy="6451601"/>
            </a:xfrm>
          </p:grpSpPr>
          <p:sp>
            <p:nvSpPr>
              <p:cNvPr id="30" name="矩形 29"/>
              <p:cNvSpPr/>
              <p:nvPr>
                <p:custDataLst>
                  <p:tags r:id="rId8"/>
                </p:custDataLst>
              </p:nvPr>
            </p:nvSpPr>
            <p:spPr>
              <a:xfrm>
                <a:off x="203200" y="203200"/>
                <a:ext cx="11785600" cy="6451600"/>
              </a:xfrm>
              <a:prstGeom prst="rect">
                <a:avLst/>
              </a:prstGeom>
              <a:noFill/>
              <a:ln w="19050">
                <a:solidFill>
                  <a:srgbClr val="9135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>
                <p:custDataLst>
                  <p:tags r:id="rId9"/>
                </p:custDataLst>
              </p:nvPr>
            </p:nvGrpSpPr>
            <p:grpSpPr>
              <a:xfrm>
                <a:off x="203200" y="203199"/>
                <a:ext cx="11785600" cy="148171"/>
                <a:chOff x="203200" y="203199"/>
                <a:chExt cx="11785600" cy="148171"/>
              </a:xfrm>
            </p:grpSpPr>
            <p:grpSp>
              <p:nvGrpSpPr>
                <p:cNvPr id="39" name="组合 38"/>
                <p:cNvGrpSpPr/>
                <p:nvPr>
                  <p:custDataLst>
                    <p:tags r:id="rId10"/>
                  </p:custDataLst>
                </p:nvPr>
              </p:nvGrpSpPr>
              <p:grpSpPr>
                <a:xfrm>
                  <a:off x="203200" y="203199"/>
                  <a:ext cx="148170" cy="148171"/>
                  <a:chOff x="203200" y="203199"/>
                  <a:chExt cx="148170" cy="148171"/>
                </a:xfrm>
              </p:grpSpPr>
              <p:sp>
                <p:nvSpPr>
                  <p:cNvPr id="43" name="矩形 42"/>
                  <p:cNvSpPr/>
                  <p:nvPr>
                    <p:custDataLst>
                      <p:tags r:id="rId11"/>
                    </p:custDataLst>
                  </p:nvPr>
                </p:nvSpPr>
                <p:spPr>
                  <a:xfrm rot="5400000">
                    <a:off x="181503" y="224897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/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矩形 43"/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>
                    <a:off x="203200" y="203199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/>
                  </a:lstStyle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0" name="组合 39"/>
                <p:cNvGrpSpPr/>
                <p:nvPr>
                  <p:custDataLst>
                    <p:tags r:id="rId13"/>
                  </p:custDataLst>
                </p:nvPr>
              </p:nvGrpSpPr>
              <p:grpSpPr>
                <a:xfrm rot="5400000">
                  <a:off x="11840630" y="203199"/>
                  <a:ext cx="148170" cy="148171"/>
                  <a:chOff x="203200" y="203199"/>
                  <a:chExt cx="148170" cy="148171"/>
                </a:xfrm>
              </p:grpSpPr>
              <p:sp>
                <p:nvSpPr>
                  <p:cNvPr id="41" name="矩形 40"/>
                  <p:cNvSpPr/>
                  <p:nvPr>
                    <p:custDataLst>
                      <p:tags r:id="rId14"/>
                    </p:custDataLst>
                  </p:nvPr>
                </p:nvSpPr>
                <p:spPr>
                  <a:xfrm rot="5400000">
                    <a:off x="181503" y="224897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/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矩形 41"/>
                  <p:cNvSpPr/>
                  <p:nvPr>
                    <p:custDataLst>
                      <p:tags r:id="rId15"/>
                    </p:custDataLst>
                  </p:nvPr>
                </p:nvSpPr>
                <p:spPr>
                  <a:xfrm>
                    <a:off x="203200" y="203199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/>
                  </a:lstStyle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2" name="组合 31"/>
              <p:cNvGrpSpPr/>
              <p:nvPr>
                <p:custDataLst>
                  <p:tags r:id="rId16"/>
                </p:custDataLst>
              </p:nvPr>
            </p:nvGrpSpPr>
            <p:grpSpPr>
              <a:xfrm rot="10800000">
                <a:off x="203200" y="6506629"/>
                <a:ext cx="11785600" cy="148171"/>
                <a:chOff x="203200" y="203199"/>
                <a:chExt cx="11785600" cy="148171"/>
              </a:xfrm>
            </p:grpSpPr>
            <p:grpSp>
              <p:nvGrpSpPr>
                <p:cNvPr id="33" name="组合 32"/>
                <p:cNvGrpSpPr/>
                <p:nvPr>
                  <p:custDataLst>
                    <p:tags r:id="rId17"/>
                  </p:custDataLst>
                </p:nvPr>
              </p:nvGrpSpPr>
              <p:grpSpPr>
                <a:xfrm>
                  <a:off x="203200" y="203199"/>
                  <a:ext cx="148170" cy="148171"/>
                  <a:chOff x="203200" y="203199"/>
                  <a:chExt cx="148170" cy="148171"/>
                </a:xfrm>
              </p:grpSpPr>
              <p:sp>
                <p:nvSpPr>
                  <p:cNvPr id="37" name="矩形 36"/>
                  <p:cNvSpPr/>
                  <p:nvPr>
                    <p:custDataLst>
                      <p:tags r:id="rId18"/>
                    </p:custDataLst>
                  </p:nvPr>
                </p:nvSpPr>
                <p:spPr>
                  <a:xfrm rot="5400000">
                    <a:off x="181503" y="224897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/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矩形 37"/>
                  <p:cNvSpPr/>
                  <p:nvPr>
                    <p:custDataLst>
                      <p:tags r:id="rId19"/>
                    </p:custDataLst>
                  </p:nvPr>
                </p:nvSpPr>
                <p:spPr>
                  <a:xfrm>
                    <a:off x="203200" y="203199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/>
                  </a:lstStyle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4" name="组合 33"/>
                <p:cNvGrpSpPr/>
                <p:nvPr>
                  <p:custDataLst>
                    <p:tags r:id="rId20"/>
                  </p:custDataLst>
                </p:nvPr>
              </p:nvGrpSpPr>
              <p:grpSpPr>
                <a:xfrm rot="5400000">
                  <a:off x="11840630" y="203199"/>
                  <a:ext cx="148170" cy="148171"/>
                  <a:chOff x="203200" y="203199"/>
                  <a:chExt cx="148170" cy="148171"/>
                </a:xfrm>
              </p:grpSpPr>
              <p:sp>
                <p:nvSpPr>
                  <p:cNvPr id="35" name="矩形 34"/>
                  <p:cNvSpPr/>
                  <p:nvPr>
                    <p:custDataLst>
                      <p:tags r:id="rId21"/>
                    </p:custDataLst>
                  </p:nvPr>
                </p:nvSpPr>
                <p:spPr>
                  <a:xfrm rot="5400000">
                    <a:off x="181503" y="224897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/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矩形 35"/>
                  <p:cNvSpPr/>
                  <p:nvPr>
                    <p:custDataLst>
                      <p:tags r:id="rId22"/>
                    </p:custDataLst>
                  </p:nvPr>
                </p:nvSpPr>
                <p:spPr>
                  <a:xfrm>
                    <a:off x="203200" y="203199"/>
                    <a:ext cx="148170" cy="104775"/>
                  </a:xfrm>
                  <a:prstGeom prst="rect">
                    <a:avLst/>
                  </a:prstGeom>
                  <a:noFill/>
                  <a:ln w="19050">
                    <a:solidFill>
                      <a:srgbClr val="91352E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/>
                  </a:lstStyle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/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image" Target="../media/image6.png"/><Relationship Id="rId7" Type="http://schemas.openxmlformats.org/officeDocument/2006/relationships/tags" Target="../tags/tag29.xml"/><Relationship Id="rId6" Type="http://schemas.openxmlformats.org/officeDocument/2006/relationships/image" Target="../media/image5.png"/><Relationship Id="rId5" Type="http://schemas.openxmlformats.org/officeDocument/2006/relationships/tags" Target="../tags/tag28.xml"/><Relationship Id="rId4" Type="http://schemas.openxmlformats.org/officeDocument/2006/relationships/image" Target="../media/image4.png"/><Relationship Id="rId3" Type="http://schemas.openxmlformats.org/officeDocument/2006/relationships/tags" Target="../tags/tag27.xml"/><Relationship Id="rId2" Type="http://schemas.openxmlformats.org/officeDocument/2006/relationships/image" Target="../media/image3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7.png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6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image" Target="../media/image19.png"/><Relationship Id="rId1" Type="http://schemas.openxmlformats.org/officeDocument/2006/relationships/tags" Target="../tags/tag7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image" Target="../media/image20.png"/><Relationship Id="rId1" Type="http://schemas.openxmlformats.org/officeDocument/2006/relationships/tags" Target="../tags/tag8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image" Target="../media/image21.png"/><Relationship Id="rId1" Type="http://schemas.openxmlformats.org/officeDocument/2006/relationships/tags" Target="../tags/tag8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image" Target="../media/image21.png"/><Relationship Id="rId1" Type="http://schemas.openxmlformats.org/officeDocument/2006/relationships/tags" Target="../tags/tag8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image" Target="../media/image22.png"/><Relationship Id="rId1" Type="http://schemas.openxmlformats.org/officeDocument/2006/relationships/tags" Target="../tags/tag9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image" Target="../media/image5.png"/><Relationship Id="rId5" Type="http://schemas.openxmlformats.org/officeDocument/2006/relationships/tags" Target="../tags/tag101.xml"/><Relationship Id="rId4" Type="http://schemas.openxmlformats.org/officeDocument/2006/relationships/image" Target="../media/image10.png"/><Relationship Id="rId3" Type="http://schemas.openxmlformats.org/officeDocument/2006/relationships/tags" Target="../tags/tag100.xml"/><Relationship Id="rId2" Type="http://schemas.openxmlformats.org/officeDocument/2006/relationships/image" Target="../media/image12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5.xml"/><Relationship Id="rId1" Type="http://schemas.openxmlformats.org/officeDocument/2006/relationships/tags" Target="../tags/tag9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1" Type="http://schemas.openxmlformats.org/officeDocument/2006/relationships/notesSlide" Target="../notesSlides/notesSlide1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07.xml"/><Relationship Id="rId19" Type="http://schemas.openxmlformats.org/officeDocument/2006/relationships/tags" Target="../tags/tag124.xml"/><Relationship Id="rId18" Type="http://schemas.openxmlformats.org/officeDocument/2006/relationships/tags" Target="../tags/tag123.xml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06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image" Target="../media/image22.png"/><Relationship Id="rId1" Type="http://schemas.openxmlformats.org/officeDocument/2006/relationships/tags" Target="../tags/tag1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image" Target="../media/image5.png"/><Relationship Id="rId5" Type="http://schemas.openxmlformats.org/officeDocument/2006/relationships/tags" Target="../tags/tag134.xml"/><Relationship Id="rId4" Type="http://schemas.openxmlformats.org/officeDocument/2006/relationships/image" Target="../media/image4.png"/><Relationship Id="rId3" Type="http://schemas.openxmlformats.org/officeDocument/2006/relationships/tags" Target="../tags/tag133.xml"/><Relationship Id="rId2" Type="http://schemas.openxmlformats.org/officeDocument/2006/relationships/image" Target="../media/image23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25.png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image" Target="../media/image24.jpeg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tags" Target="../tags/tag13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image" Target="../media/image5.png"/><Relationship Id="rId7" Type="http://schemas.openxmlformats.org/officeDocument/2006/relationships/tags" Target="../tags/tag38.xml"/><Relationship Id="rId6" Type="http://schemas.openxmlformats.org/officeDocument/2006/relationships/image" Target="../media/image10.png"/><Relationship Id="rId5" Type="http://schemas.openxmlformats.org/officeDocument/2006/relationships/tags" Target="../tags/tag37.xml"/><Relationship Id="rId4" Type="http://schemas.openxmlformats.org/officeDocument/2006/relationships/image" Target="../media/image9.png"/><Relationship Id="rId3" Type="http://schemas.openxmlformats.org/officeDocument/2006/relationships/tags" Target="../tags/tag36.xml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50.xml"/><Relationship Id="rId15" Type="http://schemas.openxmlformats.org/officeDocument/2006/relationships/image" Target="../media/image5.png"/><Relationship Id="rId14" Type="http://schemas.openxmlformats.org/officeDocument/2006/relationships/tags" Target="../tags/tag49.xml"/><Relationship Id="rId13" Type="http://schemas.openxmlformats.org/officeDocument/2006/relationships/image" Target="../media/image10.png"/><Relationship Id="rId12" Type="http://schemas.openxmlformats.org/officeDocument/2006/relationships/tags" Target="../tags/tag48.xml"/><Relationship Id="rId11" Type="http://schemas.openxmlformats.org/officeDocument/2006/relationships/image" Target="../media/image13.png"/><Relationship Id="rId10" Type="http://schemas.openxmlformats.org/officeDocument/2006/relationships/tags" Target="../tags/tag47.xml"/><Relationship Id="rId1" Type="http://schemas.openxmlformats.org/officeDocument/2006/relationships/tags" Target="../tags/tag4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image" Target="../media/image15.png"/><Relationship Id="rId3" Type="http://schemas.openxmlformats.org/officeDocument/2006/relationships/tags" Target="../tags/tag52.xml"/><Relationship Id="rId2" Type="http://schemas.openxmlformats.org/officeDocument/2006/relationships/image" Target="../media/image14.jpe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8.xml"/><Relationship Id="rId1" Type="http://schemas.openxmlformats.org/officeDocument/2006/relationships/tags" Target="../tags/tag5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65.xml"/><Relationship Id="rId7" Type="http://schemas.openxmlformats.org/officeDocument/2006/relationships/image" Target="../media/image12.png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16.png"/><Relationship Id="rId16" Type="http://schemas.microsoft.com/office/2007/relationships/media" Target="../media/media1.mp3"/><Relationship Id="rId15" Type="http://schemas.openxmlformats.org/officeDocument/2006/relationships/audio" Target="../media/media1.mp3"/><Relationship Id="rId14" Type="http://schemas.openxmlformats.org/officeDocument/2006/relationships/tags" Target="../tags/tag68.xml"/><Relationship Id="rId13" Type="http://schemas.openxmlformats.org/officeDocument/2006/relationships/image" Target="../media/image5.png"/><Relationship Id="rId12" Type="http://schemas.openxmlformats.org/officeDocument/2006/relationships/tags" Target="../tags/tag67.xml"/><Relationship Id="rId11" Type="http://schemas.openxmlformats.org/officeDocument/2006/relationships/image" Target="../media/image10.png"/><Relationship Id="rId10" Type="http://schemas.openxmlformats.org/officeDocument/2006/relationships/tags" Target="../tags/tag66.xml"/><Relationship Id="rId1" Type="http://schemas.openxmlformats.org/officeDocument/2006/relationships/tags" Target="../tags/tag5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17.png"/><Relationship Id="rId1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18.png"/><Relationship Id="rId1" Type="http://schemas.openxmlformats.org/officeDocument/2006/relationships/tags" Target="../tags/tag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850" y="0"/>
            <a:ext cx="1711960" cy="205422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64183" y="3313938"/>
            <a:ext cx="2612390" cy="45131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772933" y="4385979"/>
            <a:ext cx="2056855" cy="391159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rot="5400000">
            <a:off x="5740400" y="4108450"/>
            <a:ext cx="711200" cy="4787900"/>
          </a:xfrm>
          <a:custGeom>
            <a:avLst/>
            <a:gdLst>
              <a:gd name="connsiteX0" fmla="*/ 0 w 711200"/>
              <a:gd name="connsiteY0" fmla="*/ 4787900 h 4787900"/>
              <a:gd name="connsiteX1" fmla="*/ 0 w 711200"/>
              <a:gd name="connsiteY1" fmla="*/ 0 h 4787900"/>
              <a:gd name="connsiteX2" fmla="*/ 711200 w 711200"/>
              <a:gd name="connsiteY2" fmla="*/ 0 h 4787900"/>
              <a:gd name="connsiteX3" fmla="*/ 711200 w 711200"/>
              <a:gd name="connsiteY3" fmla="*/ 4787900 h 478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200" h="4787900">
                <a:moveTo>
                  <a:pt x="0" y="4787900"/>
                </a:moveTo>
                <a:lnTo>
                  <a:pt x="0" y="0"/>
                </a:lnTo>
                <a:lnTo>
                  <a:pt x="711200" y="0"/>
                </a:lnTo>
                <a:lnTo>
                  <a:pt x="711200" y="4787900"/>
                </a:lnTo>
                <a:close/>
              </a:path>
            </a:pathLst>
          </a:custGeom>
        </p:spPr>
      </p:pic>
      <p:sp>
        <p:nvSpPr>
          <p:cNvPr id="62" name="矩形 61"/>
          <p:cNvSpPr/>
          <p:nvPr>
            <p:custDataLst>
              <p:tags r:id="rId9"/>
            </p:custDataLst>
          </p:nvPr>
        </p:nvSpPr>
        <p:spPr>
          <a:xfrm>
            <a:off x="3987738" y="6469495"/>
            <a:ext cx="4216525" cy="33718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/>
          </a:lstStyle>
          <a:p>
            <a:pPr algn="dist"/>
            <a:r>
              <a:rPr kumimoji="1"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部编版高中语文选必上册第二单元</a:t>
            </a:r>
            <a:endParaRPr kumimoji="1"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椭圆 83"/>
          <p:cNvSpPr/>
          <p:nvPr>
            <p:custDataLst>
              <p:tags r:id="rId10"/>
            </p:custDataLst>
          </p:nvPr>
        </p:nvSpPr>
        <p:spPr>
          <a:xfrm>
            <a:off x="3657600" y="6610210"/>
            <a:ext cx="88900" cy="88900"/>
          </a:xfrm>
          <a:prstGeom prst="ellipse">
            <a:avLst/>
          </a:prstGeom>
          <a:solidFill>
            <a:srgbClr val="913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88" name="椭圆 87"/>
          <p:cNvSpPr/>
          <p:nvPr>
            <p:custDataLst>
              <p:tags r:id="rId11"/>
            </p:custDataLst>
          </p:nvPr>
        </p:nvSpPr>
        <p:spPr>
          <a:xfrm>
            <a:off x="8445500" y="6610210"/>
            <a:ext cx="88900" cy="88900"/>
          </a:xfrm>
          <a:prstGeom prst="ellipse">
            <a:avLst/>
          </a:prstGeom>
          <a:solidFill>
            <a:srgbClr val="913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36" name="矩形 25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715135" y="678180"/>
            <a:ext cx="7938770" cy="117602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/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/>
              </a:defRPr>
            </a:lvl9pPr>
          </a:lstStyle>
          <a:p>
            <a:pPr algn="ctr" eaLnBrk="1" fontAlgn="auto" hangingPunct="1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sz="72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 学 之 道</a:t>
            </a:r>
            <a:r>
              <a:rPr lang="zh-CN" sz="4400" b="1" cap="all">
                <a:solidFill>
                  <a:srgbClr val="724C2C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《礼记》</a:t>
            </a:r>
            <a:endParaRPr lang="zh-CN" sz="4400" b="1" cap="all">
              <a:solidFill>
                <a:srgbClr val="724C2C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63492" name="图片 5"/>
          <p:cNvPicPr>
            <a:picLocks noGrp="1"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213485" y="1854200"/>
            <a:ext cx="9636125" cy="4582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68305" y="5126990"/>
            <a:ext cx="1547495" cy="152019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90195" y="813435"/>
            <a:ext cx="1156589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第一段开宗明义，提出“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三纲领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”，即“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明明德、亲民、止于至善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”，作为引领学习的终极目标。只有坚定这样的目标，才能“定”“静”“安”“虑”，最终学有所得。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“物有本末，事有终始，知所先后，则近道矣”，从再次强调“三纲领”的重要引领作用，同时提醒在具体操作层面也要注意先后顺序，引出下文，即“八条目”。 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651510" y="193040"/>
            <a:ext cx="2624455" cy="5835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>
            <a:defPPr/>
          </a:lstStyle>
          <a:p>
            <a:pPr algn="dist"/>
            <a:r>
              <a:rPr kumimoji="1" lang="zh-CN" altLang="zh-CN" sz="3200" b="1">
                <a:solidFill>
                  <a:srgbClr val="9135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kumimoji="1" lang="zh-CN" altLang="zh-CN" sz="3200" b="1">
              <a:solidFill>
                <a:srgbClr val="9135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平行四边形 5"/>
          <p:cNvSpPr/>
          <p:nvPr>
            <p:custDataLst>
              <p:tags r:id="rId5"/>
            </p:custDataLst>
          </p:nvPr>
        </p:nvSpPr>
        <p:spPr>
          <a:xfrm>
            <a:off x="246380" y="776918"/>
            <a:ext cx="1595120" cy="128862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664190" y="5184140"/>
            <a:ext cx="1451610" cy="146304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69570" y="1010285"/>
            <a:ext cx="1145349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大学》对儒学作了高度概括，提出“明明德，在亲民，在止于至善”三项，即宋代儒家所说的大学“三纲领”。这一概括非常准确地揭示了儒学的基本精神，是《大学》的纲领旨趣，也是儒学“垂世立教”的目标所在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本段首句开宗明义，提出大学之道的“三纲”，第二、三句承接上文对如何达到大学之道，阐明其中的逻辑关系，为下文引出八条目做准备。 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89617" y="353339"/>
            <a:ext cx="1643323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algn="dist"/>
            <a:r>
              <a:rPr kumimoji="1" lang="zh-CN" altLang="zh-CN" sz="2400" b="1">
                <a:solidFill>
                  <a:srgbClr val="9135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kumimoji="1" lang="zh-CN" altLang="zh-CN" sz="2400" b="1">
              <a:solidFill>
                <a:srgbClr val="9135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>
            <p:custDataLst>
              <p:tags r:id="rId5"/>
            </p:custDataLst>
          </p:nvPr>
        </p:nvSpPr>
        <p:spPr>
          <a:xfrm>
            <a:off x="246380" y="776918"/>
            <a:ext cx="1595120" cy="128862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730865" y="5337810"/>
            <a:ext cx="1250315" cy="131889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57505" y="248285"/>
            <a:ext cx="11624310" cy="1863090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>
            <a:defPPr/>
          </a:lstStyle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古之欲明明德于天下者，先治其国；欲治其国者，先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齐其家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；欲齐其家者，先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修其身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；欲修其身者，先正其心；欲正其心者， 先诚其意；欲诚其意者，先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致其知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；致知在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格物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57505" y="2230120"/>
            <a:ext cx="115239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注释：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齐其家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：使家族中的各种关系整齐有序。人与人之间的关系和谐，家业繁荣。 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修其身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：修养自己的德行。（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致其知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：获得知识。（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格物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：推究事物的原理。 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20040" y="3699510"/>
            <a:ext cx="11661140" cy="30460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古代想要把美德彰明于天下的人，首先要治理好自己的国家。要治理好自己的国家，就要使家族中的各种关系整齐有序。要使家族中的各种关系整齐有序，就要先修养自身的品德。要修养自身的品德，就要先端正自己的内心。要端正自己的内心，就要先使意念真诚。要使意念真诚， 就要先获得知识。获得知识在于推究事物的原理。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730865" y="5337810"/>
            <a:ext cx="1250315" cy="131889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57505" y="248285"/>
            <a:ext cx="11624310" cy="1863090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>
            <a:defPPr/>
          </a:lstStyle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物格而后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知至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；知至而后意诚；意诚而后心正；心正而后身修；身修而后家齐；家齐而后国治；国治而后天下平。 自天子以至于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庶人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壹是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皆以修身为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</a:t>
            </a:r>
            <a:r>
              <a:rPr lang="zh-CN" altLang="en-US" sz="3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57505" y="2214880"/>
            <a:ext cx="115239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注释：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庶人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：普通百姓。（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）壹是皆以修身为本：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壹是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：一律，一概。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：本源、根本。 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20040" y="3456305"/>
            <a:ext cx="11661140" cy="30460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推究了事物的原理而后才能对外物之理认识充分，对外物之理认识充分而后才能使意念真诚，意念真诚而后才能使内心端正，内心端正而后才能修养品德，修养品德而后才能使家族中的各种关系整齐有序，家族中的各种关系整齐有序后才能把国家治理好，国家治理好而后才能天下太平。从天子直到平民，一概都以修养自身作为根本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626090" y="5318760"/>
            <a:ext cx="1489710" cy="132842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106295" y="776605"/>
            <a:ext cx="9213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第二段重点写了“八目”，包括哪些内容？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06070" y="1802130"/>
            <a:ext cx="11666220" cy="5835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“八目”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格物、致知诚意、正心、修身、齐家、治国、平天下。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平行四边形 4"/>
          <p:cNvSpPr/>
          <p:nvPr>
            <p:custDataLst>
              <p:tags r:id="rId5"/>
            </p:custDataLst>
          </p:nvPr>
        </p:nvSpPr>
        <p:spPr>
          <a:xfrm>
            <a:off x="246380" y="776918"/>
            <a:ext cx="1595120" cy="128862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306070" y="193040"/>
            <a:ext cx="2216150" cy="5835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>
            <a:defPPr/>
          </a:lstStyle>
          <a:p>
            <a:pPr algn="dist"/>
            <a:r>
              <a:rPr kumimoji="1" lang="zh-CN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kumimoji="1" lang="zh-CN" altLang="zh-CN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06070" y="2501900"/>
            <a:ext cx="11885930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格物”：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就是全面透彻地研究世界上的万事万物。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致知”：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就是要获得对世界上万事万物的认识。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诚意”：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指的是在修养自身的过程中，能够做到诚实、不自欺。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正心”：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就是教人防止个人情感的偏向。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修身”：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是使个人修养达到完善的程度，是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大学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中对人的培养的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最高要求，它处在“八条目”的中枢地位。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齐家”：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是善于处理好家庭或家族内部的关系。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治国”和“平天下”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是齐家的扩大和延伸。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42457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973944" y="384454"/>
            <a:ext cx="2058295" cy="391433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7"/>
            </p:custDataLst>
          </p:nvPr>
        </p:nvSpPr>
        <p:spPr>
          <a:xfrm>
            <a:off x="2338705" y="1676400"/>
            <a:ext cx="5327650" cy="5835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 indent="0"/>
            <a:r>
              <a:rPr lang="zh-CN" sz="3200" b="1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“八目”之间是什么关系？</a:t>
            </a:r>
            <a:endParaRPr lang="zh-CN" altLang="en-US" sz="3200" b="1">
              <a:solidFill>
                <a:srgbClr val="1E1E1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727710" y="2430780"/>
            <a:ext cx="109645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格物、致知”为第一步，对应的是知的功夫；“诚意、正心、修身”为第二步，对应的是修的功夫；“齐家、治国、平天下”是第三步，对应的是用的功夫。“格物、致知、诚意、正心、修身”是修己，“齐有、治国、平天下”是安人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337185" y="191770"/>
            <a:ext cx="3514725" cy="5835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>
            <a:defPPr/>
          </a:lstStyle>
          <a:p>
            <a:pPr algn="dist"/>
            <a:r>
              <a:rPr kumimoji="1" lang="zh-CN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kumimoji="1" lang="zh-CN" altLang="zh-CN" sz="3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平行四边形 1"/>
          <p:cNvSpPr/>
          <p:nvPr>
            <p:custDataLst>
              <p:tags r:id="rId10"/>
            </p:custDataLst>
          </p:nvPr>
        </p:nvSpPr>
        <p:spPr>
          <a:xfrm>
            <a:off x="337185" y="760408"/>
            <a:ext cx="1595120" cy="128862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347402" y="328574"/>
            <a:ext cx="1643323" cy="46037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>
            <a:defPPr/>
          </a:lstStyle>
          <a:p>
            <a:pPr algn="dist"/>
            <a:r>
              <a:rPr kumimoji="1" lang="zh-CN" altLang="zh-CN" sz="2400" b="1">
                <a:solidFill>
                  <a:srgbClr val="9135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kumimoji="1" lang="zh-CN" altLang="zh-CN" sz="2400" b="1">
              <a:solidFill>
                <a:srgbClr val="9135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平行四边形 1"/>
          <p:cNvSpPr/>
          <p:nvPr>
            <p:custDataLst>
              <p:tags r:id="rId2"/>
            </p:custDataLst>
          </p:nvPr>
        </p:nvSpPr>
        <p:spPr>
          <a:xfrm>
            <a:off x="361950" y="727388"/>
            <a:ext cx="1595120" cy="128862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26981" name="Rectangle 5"/>
          <p:cNvSpPr>
            <a:spLocks noRot="1"/>
          </p:cNvSpPr>
          <p:nvPr>
            <p:custDataLst>
              <p:tags r:id="rId3"/>
            </p:custDataLst>
          </p:nvPr>
        </p:nvSpPr>
        <p:spPr>
          <a:xfrm>
            <a:off x="1004570" y="1486535"/>
            <a:ext cx="1268095" cy="51498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pPr indent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663300"/>
                </a:solidFill>
                <a:latin typeface="Arial" panose="020B0604020202020204" pitchFamily="34" charset="0"/>
              </a:rPr>
              <a:t>三  纲</a:t>
            </a:r>
            <a:endParaRPr lang="zh-CN" altLang="en-US" sz="3200" b="1">
              <a:solidFill>
                <a:srgbClr val="663300"/>
              </a:solidFill>
              <a:latin typeface="Arial" panose="020B0604020202020204" pitchFamily="34" charset="0"/>
            </a:endParaRPr>
          </a:p>
          <a:p>
            <a:pPr indent="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200" b="1">
              <a:solidFill>
                <a:srgbClr val="663300"/>
              </a:solidFill>
              <a:latin typeface="Arial" panose="020B0604020202020204" pitchFamily="34" charset="0"/>
            </a:endParaRPr>
          </a:p>
        </p:txBody>
      </p:sp>
      <p:sp>
        <p:nvSpPr>
          <p:cNvPr id="126982" name="AutoShape 6"/>
          <p:cNvSpPr/>
          <p:nvPr>
            <p:custDataLst>
              <p:tags r:id="rId4"/>
            </p:custDataLst>
          </p:nvPr>
        </p:nvSpPr>
        <p:spPr>
          <a:xfrm>
            <a:off x="2386965" y="1106805"/>
            <a:ext cx="168275" cy="1295400"/>
          </a:xfrm>
          <a:prstGeom prst="leftBrace">
            <a:avLst>
              <a:gd name="adj1" fmla="val 15111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defPPr/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6983" name="Text Box 7"/>
          <p:cNvSpPr txBox="1"/>
          <p:nvPr>
            <p:custDataLst>
              <p:tags r:id="rId5"/>
            </p:custDataLst>
          </p:nvPr>
        </p:nvSpPr>
        <p:spPr>
          <a:xfrm>
            <a:off x="2555875" y="902970"/>
            <a:ext cx="11525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r>
              <a:rPr lang="zh-CN" altLang="en-US" sz="3200" b="1">
                <a:solidFill>
                  <a:srgbClr val="663300"/>
                </a:solidFill>
                <a:latin typeface="Arial" panose="020B0604020202020204" pitchFamily="34" charset="0"/>
              </a:rPr>
              <a:t>明德</a:t>
            </a:r>
            <a:endParaRPr lang="zh-CN" altLang="en-US" sz="3200" b="1">
              <a:solidFill>
                <a:srgbClr val="663300"/>
              </a:solidFill>
              <a:latin typeface="Arial" panose="020B0604020202020204" pitchFamily="34" charset="0"/>
            </a:endParaRPr>
          </a:p>
        </p:txBody>
      </p:sp>
      <p:sp>
        <p:nvSpPr>
          <p:cNvPr id="126984" name="Text Box 8"/>
          <p:cNvSpPr txBox="1"/>
          <p:nvPr>
            <p:custDataLst>
              <p:tags r:id="rId6"/>
            </p:custDataLst>
          </p:nvPr>
        </p:nvSpPr>
        <p:spPr>
          <a:xfrm>
            <a:off x="2555875" y="1463040"/>
            <a:ext cx="11525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r>
              <a:rPr lang="zh-CN" altLang="en-US" sz="3200" b="1">
                <a:solidFill>
                  <a:srgbClr val="663300"/>
                </a:solidFill>
                <a:latin typeface="Arial" panose="020B0604020202020204" pitchFamily="34" charset="0"/>
              </a:rPr>
              <a:t>新民</a:t>
            </a:r>
            <a:endParaRPr lang="zh-CN" altLang="en-US" sz="3200" b="1">
              <a:solidFill>
                <a:srgbClr val="663300"/>
              </a:solidFill>
              <a:latin typeface="Arial" panose="020B0604020202020204" pitchFamily="34" charset="0"/>
            </a:endParaRPr>
          </a:p>
        </p:txBody>
      </p:sp>
      <p:sp>
        <p:nvSpPr>
          <p:cNvPr id="126985" name="Text Box 9"/>
          <p:cNvSpPr txBox="1"/>
          <p:nvPr>
            <p:custDataLst>
              <p:tags r:id="rId7"/>
            </p:custDataLst>
          </p:nvPr>
        </p:nvSpPr>
        <p:spPr>
          <a:xfrm>
            <a:off x="2496185" y="2001520"/>
            <a:ext cx="19446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r>
              <a:rPr lang="zh-CN" altLang="en-US" sz="3200" b="1">
                <a:solidFill>
                  <a:srgbClr val="663300"/>
                </a:solidFill>
                <a:latin typeface="Arial" panose="020B0604020202020204" pitchFamily="34" charset="0"/>
              </a:rPr>
              <a:t>止于至善</a:t>
            </a:r>
            <a:endParaRPr lang="zh-CN" altLang="en-US" sz="3200" b="1">
              <a:solidFill>
                <a:srgbClr val="663300"/>
              </a:solidFill>
              <a:latin typeface="Arial" panose="020B0604020202020204" pitchFamily="34" charset="0"/>
            </a:endParaRPr>
          </a:p>
        </p:txBody>
      </p:sp>
      <p:sp>
        <p:nvSpPr>
          <p:cNvPr id="126987" name="Text Box 11"/>
          <p:cNvSpPr txBox="1"/>
          <p:nvPr>
            <p:custDataLst>
              <p:tags r:id="rId8"/>
            </p:custDataLst>
          </p:nvPr>
        </p:nvSpPr>
        <p:spPr>
          <a:xfrm>
            <a:off x="4441190" y="1106805"/>
            <a:ext cx="675005" cy="13950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vert="eaVert" wrap="square">
            <a:spAutoFit/>
          </a:bodyPr>
          <a:lstStyle>
            <a:defPPr/>
          </a:lstStyle>
          <a:p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</a:rPr>
              <a:t>为什么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>
            <p:custDataLst>
              <p:tags r:id="rId9"/>
            </p:custDataLst>
          </p:nvPr>
        </p:nvSpPr>
        <p:spPr>
          <a:xfrm>
            <a:off x="6015990" y="1106805"/>
            <a:ext cx="2628265" cy="10928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止、定、静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安、虑、得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126989" name="AutoShape 13"/>
          <p:cNvSpPr/>
          <p:nvPr>
            <p:custDataLst>
              <p:tags r:id="rId10"/>
            </p:custDataLst>
          </p:nvPr>
        </p:nvSpPr>
        <p:spPr>
          <a:xfrm>
            <a:off x="5168900" y="1588453"/>
            <a:ext cx="719138" cy="431800"/>
          </a:xfrm>
          <a:prstGeom prst="rightArrow">
            <a:avLst>
              <a:gd name="adj1" fmla="val 50000"/>
              <a:gd name="adj2" fmla="val 41636"/>
            </a:avLst>
          </a:prstGeom>
          <a:solidFill>
            <a:schemeClr val="accent1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/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6990" name="Text Box 14"/>
          <p:cNvSpPr txBox="1"/>
          <p:nvPr>
            <p:custDataLst>
              <p:tags r:id="rId11"/>
            </p:custDataLst>
          </p:nvPr>
        </p:nvSpPr>
        <p:spPr>
          <a:xfrm>
            <a:off x="1089025" y="4390390"/>
            <a:ext cx="1297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r>
              <a:rPr lang="zh-CN" altLang="en-US" sz="3200" b="1">
                <a:solidFill>
                  <a:srgbClr val="663300"/>
                </a:solidFill>
                <a:latin typeface="Arial" panose="020B0604020202020204" pitchFamily="34" charset="0"/>
              </a:rPr>
              <a:t>八  目</a:t>
            </a:r>
            <a:endParaRPr lang="zh-CN" altLang="en-US" sz="3200" b="1">
              <a:solidFill>
                <a:srgbClr val="6633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左大括号 9"/>
          <p:cNvSpPr/>
          <p:nvPr>
            <p:custDataLst>
              <p:tags r:id="rId12"/>
            </p:custDataLst>
          </p:nvPr>
        </p:nvSpPr>
        <p:spPr>
          <a:xfrm>
            <a:off x="2386330" y="2860675"/>
            <a:ext cx="168910" cy="366839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2705735" y="2585085"/>
            <a:ext cx="1525905" cy="3948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/>
          </a:lstStyle>
          <a:p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sym typeface="+mn-ea"/>
              </a:rPr>
              <a:t>格物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sym typeface="+mn-ea"/>
              </a:rPr>
              <a:t>致知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sym typeface="+mn-ea"/>
              </a:rPr>
              <a:t>诚意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sym typeface="+mn-ea"/>
              </a:rPr>
              <a:t>正心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sym typeface="+mn-ea"/>
            </a:endParaRPr>
          </a:p>
          <a:p>
            <a:pPr fontAlgn="auto">
              <a:lnSpc>
                <a:spcPts val="1360"/>
              </a:lnSpc>
            </a:pP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修身</a:t>
            </a:r>
            <a:endParaRPr lang="zh-CN" altLang="en-US" sz="32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  <a:p>
            <a:pPr fontAlgn="auto">
              <a:lnSpc>
                <a:spcPts val="1360"/>
              </a:lnSpc>
            </a:pP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sym typeface="+mn-ea"/>
              </a:rPr>
              <a:t>齐家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sym typeface="+mn-ea"/>
              </a:rPr>
              <a:t>治国</a:t>
            </a:r>
            <a:endParaRPr lang="zh-CN" altLang="en-US" sz="2800" b="1">
              <a:solidFill>
                <a:srgbClr val="663300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sz="2800" b="1">
                <a:solidFill>
                  <a:srgbClr val="663300"/>
                </a:solidFill>
                <a:latin typeface="Arial" panose="020B0604020202020204" pitchFamily="34" charset="0"/>
                <a:sym typeface="+mn-ea"/>
              </a:rPr>
              <a:t>平天下</a:t>
            </a:r>
            <a:endParaRPr lang="zh-CN" altLang="en-US" sz="2000"/>
          </a:p>
        </p:txBody>
      </p:sp>
      <p:sp>
        <p:nvSpPr>
          <p:cNvPr id="12" name="AutoShape 13"/>
          <p:cNvSpPr/>
          <p:nvPr>
            <p:custDataLst>
              <p:tags r:id="rId14"/>
            </p:custDataLst>
          </p:nvPr>
        </p:nvSpPr>
        <p:spPr>
          <a:xfrm>
            <a:off x="5168900" y="3447733"/>
            <a:ext cx="719138" cy="431800"/>
          </a:xfrm>
          <a:prstGeom prst="rightArrow">
            <a:avLst>
              <a:gd name="adj1" fmla="val 50000"/>
              <a:gd name="adj2" fmla="val 41636"/>
            </a:avLst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/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" name="AutoShape 13"/>
          <p:cNvSpPr/>
          <p:nvPr>
            <p:custDataLst>
              <p:tags r:id="rId15"/>
            </p:custDataLst>
          </p:nvPr>
        </p:nvSpPr>
        <p:spPr>
          <a:xfrm>
            <a:off x="5168900" y="5200968"/>
            <a:ext cx="719138" cy="431800"/>
          </a:xfrm>
          <a:prstGeom prst="rightArrow">
            <a:avLst>
              <a:gd name="adj1" fmla="val 50000"/>
              <a:gd name="adj2" fmla="val 41636"/>
            </a:avLst>
          </a:prstGeom>
          <a:solidFill>
            <a:schemeClr val="accent4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defPPr/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6"/>
            </p:custDataLst>
          </p:nvPr>
        </p:nvSpPr>
        <p:spPr>
          <a:xfrm>
            <a:off x="6015990" y="3122930"/>
            <a:ext cx="2039620" cy="99504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3200" b="1"/>
              <a:t>独善其身</a:t>
            </a:r>
            <a:endParaRPr lang="zh-CN" altLang="en-US" sz="3200" b="1"/>
          </a:p>
        </p:txBody>
      </p:sp>
      <p:sp>
        <p:nvSpPr>
          <p:cNvPr id="15" name="矩形 14"/>
          <p:cNvSpPr/>
          <p:nvPr>
            <p:custDataLst>
              <p:tags r:id="rId17"/>
            </p:custDataLst>
          </p:nvPr>
        </p:nvSpPr>
        <p:spPr>
          <a:xfrm>
            <a:off x="6015990" y="4968240"/>
            <a:ext cx="2108835" cy="9950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/>
          </a:lstStyle>
          <a:p>
            <a:pPr algn="ctr"/>
            <a:r>
              <a:rPr lang="zh-CN" altLang="en-US" sz="3200" b="1"/>
              <a:t>兼济天下</a:t>
            </a:r>
            <a:endParaRPr lang="zh-CN" altLang="en-US" sz="3200" b="1"/>
          </a:p>
        </p:txBody>
      </p:sp>
      <p:sp>
        <p:nvSpPr>
          <p:cNvPr id="16" name="Text Box 11"/>
          <p:cNvSpPr txBox="1"/>
          <p:nvPr>
            <p:custDataLst>
              <p:tags r:id="rId18"/>
            </p:custDataLst>
          </p:nvPr>
        </p:nvSpPr>
        <p:spPr>
          <a:xfrm>
            <a:off x="4502785" y="3209290"/>
            <a:ext cx="551815" cy="9086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vert="eaVert" wrap="square">
            <a:spAutoFit/>
          </a:bodyPr>
          <a:lstStyle>
            <a:defPPr/>
          </a:lstStyle>
          <a:p>
            <a:r>
              <a:rPr lang="zh-CN" altLang="en-US" sz="3200" b="1">
                <a:latin typeface="Arial" panose="020B0604020202020204" pitchFamily="34" charset="0"/>
              </a:rPr>
              <a:t>内修</a:t>
            </a:r>
            <a:endParaRPr lang="zh-CN" altLang="en-US" sz="2400" b="1">
              <a:solidFill>
                <a:srgbClr val="6633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11"/>
          <p:cNvSpPr txBox="1"/>
          <p:nvPr>
            <p:custDataLst>
              <p:tags r:id="rId19"/>
            </p:custDataLst>
          </p:nvPr>
        </p:nvSpPr>
        <p:spPr>
          <a:xfrm>
            <a:off x="4379595" y="4987290"/>
            <a:ext cx="675005" cy="975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vert="eaVert" wrap="square">
            <a:spAutoFit/>
          </a:bodyPr>
          <a:lstStyle>
            <a:defPPr/>
          </a:lstStyle>
          <a:p>
            <a:r>
              <a:rPr lang="zh-CN" altLang="en-US" sz="3200" b="1">
                <a:latin typeface="Arial" panose="020B0604020202020204" pitchFamily="34" charset="0"/>
              </a:rPr>
              <a:t>外修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626090" y="5318760"/>
            <a:ext cx="1489710" cy="132842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050290" y="2665095"/>
            <a:ext cx="9909810" cy="199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“三纲”是宗旨，是纲领，是指导思想，“八目”是实现“三纲”的具体步骤。它们是一个不可分割的整体。 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932940" y="1569720"/>
            <a:ext cx="6527800" cy="64516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“三纲”“八目”之间的关系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 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289617" y="336829"/>
            <a:ext cx="1643323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algn="dist"/>
            <a:r>
              <a:rPr kumimoji="1" lang="zh-CN" altLang="zh-CN" sz="2400" b="1">
                <a:solidFill>
                  <a:srgbClr val="9135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探究思考</a:t>
            </a:r>
            <a:endParaRPr kumimoji="1" lang="zh-CN" altLang="zh-CN" sz="2400" b="1">
              <a:solidFill>
                <a:srgbClr val="9135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>
            <p:custDataLst>
              <p:tags r:id="rId6"/>
            </p:custDataLst>
          </p:nvPr>
        </p:nvSpPr>
        <p:spPr>
          <a:xfrm>
            <a:off x="246380" y="776918"/>
            <a:ext cx="1595120" cy="128862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8300" y="1109345"/>
            <a:ext cx="11455400" cy="550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下列选项中画线的字的理解，不正确的一项（ ）</a:t>
            </a:r>
            <a:endParaRPr lang="en-US" altLang="zh-CN" sz="32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大学之道，在</a:t>
            </a:r>
            <a:r>
              <a:rPr lang="zh-CN" altLang="en-US" sz="3200" b="1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明德   明：动词，彰明 </a:t>
            </a:r>
            <a:endParaRPr lang="en-US" altLang="zh-CN" sz="32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r>
              <a:rPr lang="zh-CN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3200" b="1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</a:t>
            </a:r>
            <a:r>
              <a:rPr lang="zh-CN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末，事有终</a:t>
            </a:r>
            <a:r>
              <a:rPr lang="zh-CN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始</a:t>
            </a:r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本：根本</a:t>
            </a:r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32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3200" b="1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</a:t>
            </a:r>
            <a:r>
              <a:rPr lang="zh-CN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于至</a:t>
            </a:r>
            <a:r>
              <a:rPr lang="zh-CN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</a:t>
            </a:r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止：达到</a:t>
            </a:r>
            <a:endParaRPr lang="en-US" altLang="zh-CN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知在</a:t>
            </a:r>
            <a:r>
              <a:rPr lang="zh-CN" altLang="en-US" sz="3200" b="1" u="sng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</a:t>
            </a:r>
            <a:r>
              <a:rPr lang="zh-CN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风格</a:t>
            </a:r>
            <a:endParaRPr lang="zh-CN" altLang="en-US" sz="32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下列选项中，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理解正确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的一项（ 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en-US" altLang="zh-CN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</a:t>
            </a:r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大学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的宗旨，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在于彰明美德。</a:t>
            </a:r>
            <a:endParaRPr lang="en-US" altLang="zh-CN" sz="32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“八目”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之中，“修身”的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目的是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管好自己的家。</a:t>
            </a:r>
            <a:endParaRPr lang="en-US" altLang="zh-CN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“八目”之中，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格物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”是推究事物的原理。</a:t>
            </a:r>
            <a:endParaRPr lang="en-US" altLang="zh-CN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安</a:t>
            </a:r>
            <a:r>
              <a:rPr lang="zh-CN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而后能</a:t>
            </a:r>
            <a:r>
              <a:rPr lang="zh-CN" altLang="zh-CN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虑</a:t>
            </a:r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”是说思虑精详以后才能性情安和。</a:t>
            </a:r>
            <a:endParaRPr lang="zh-CN" altLang="en-US" sz="32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8815" y="335280"/>
            <a:ext cx="2157730" cy="6184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小练习</a:t>
            </a:r>
            <a:endParaRPr lang="zh-CN" altLang="en-US" sz="36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91285" y="2114551"/>
            <a:ext cx="9238615" cy="2719705"/>
          </a:xfrm>
          <a:prstGeom prst="rect">
            <a:avLst/>
          </a:prstGeom>
          <a:solidFill>
            <a:schemeClr val="accent1"/>
          </a:solidFill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/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en-US" altLang="zh-CN" sz="36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36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总结本课的重点词语和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文学文化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常识，背诵课文。</a:t>
            </a:r>
            <a:endParaRPr lang="zh-CN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《大学之道》练习，</a:t>
            </a:r>
            <a:endParaRPr lang="zh-CN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3. 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预习《人皆有不忍人之心》全文，完成预习任务。</a:t>
            </a:r>
            <a:endParaRPr lang="zh-CN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18205" y="3533775"/>
            <a:ext cx="5627370" cy="721995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p>
            <a:r>
              <a:rPr lang="zh-CN" altLang="en-US" b="1">
                <a:latin typeface="方正粗黑宋简体" panose="02000000000000000000" charset="-122"/>
                <a:ea typeface="方正粗黑宋简体" panose="02000000000000000000" charset="-122"/>
              </a:rPr>
              <a:t>《</a:t>
            </a:r>
            <a:r>
              <a:rPr lang="zh-CN" altLang="en-US" sz="4900" b="1">
                <a:latin typeface="方正粗黑宋简体" panose="02000000000000000000" charset="-122"/>
                <a:ea typeface="方正粗黑宋简体" panose="02000000000000000000" charset="-122"/>
              </a:rPr>
              <a:t>大学之道》背诵</a:t>
            </a:r>
            <a:endParaRPr lang="zh-CN" altLang="en-US" sz="49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72030" y="1825625"/>
            <a:ext cx="7406640" cy="774700"/>
          </a:xfrm>
          <a:solidFill>
            <a:srgbClr val="92D050"/>
          </a:solidFill>
        </p:spPr>
        <p:txBody>
          <a:bodyPr>
            <a:normAutofit fontScale="90000"/>
          </a:bodyPr>
          <a:p>
            <a:pPr marL="0" indent="0" algn="ctr">
              <a:buNone/>
            </a:pPr>
            <a:r>
              <a:rPr lang="zh-CN" altLang="en-US" sz="480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板展：</a:t>
            </a:r>
            <a:r>
              <a:rPr lang="zh-CN" altLang="en-US" sz="4800" b="1">
                <a:latin typeface="方正粗黑宋简体" panose="02000000000000000000" charset="-122"/>
                <a:ea typeface="方正粗黑宋简体" panose="02000000000000000000" charset="-122"/>
              </a:rPr>
              <a:t>《论语十二章》默写</a:t>
            </a:r>
            <a:endParaRPr lang="zh-CN" altLang="en-US" sz="48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50800"/>
            <a:ext cx="1908874" cy="2567928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04493" y="3440938"/>
            <a:ext cx="2612390" cy="45131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543063" y="4343434"/>
            <a:ext cx="2056855" cy="391159"/>
          </a:xfrm>
          <a:prstGeom prst="rect">
            <a:avLst/>
          </a:prstGeom>
        </p:spPr>
      </p:pic>
      <p:sp>
        <p:nvSpPr>
          <p:cNvPr id="38" name="矩形 37"/>
          <p:cNvSpPr/>
          <p:nvPr>
            <p:custDataLst>
              <p:tags r:id="rId7"/>
            </p:custDataLst>
          </p:nvPr>
        </p:nvSpPr>
        <p:spPr>
          <a:xfrm>
            <a:off x="4282440" y="1534795"/>
            <a:ext cx="4396740" cy="1568450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algn="dist"/>
            <a:r>
              <a:rPr lang="en-US" altLang="zh-CN" sz="9600" b="1" spc="600">
                <a:solidFill>
                  <a:srgbClr val="91352E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end</a:t>
            </a:r>
            <a:r>
              <a:rPr lang="zh-CN" altLang="en-US" sz="9600" b="1" spc="600">
                <a:solidFill>
                  <a:srgbClr val="91352E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！！</a:t>
            </a:r>
            <a:endParaRPr lang="zh-CN" altLang="en-US" sz="9600" b="1" spc="600">
              <a:solidFill>
                <a:srgbClr val="91352E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pic>
        <p:nvPicPr>
          <p:cNvPr id="83" name="图片 8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 rot="5400000">
            <a:off x="5740400" y="4108450"/>
            <a:ext cx="711200" cy="4787900"/>
          </a:xfrm>
          <a:custGeom>
            <a:avLst/>
            <a:gdLst>
              <a:gd name="connsiteX0" fmla="*/ 0 w 711200"/>
              <a:gd name="connsiteY0" fmla="*/ 4787900 h 4787900"/>
              <a:gd name="connsiteX1" fmla="*/ 0 w 711200"/>
              <a:gd name="connsiteY1" fmla="*/ 0 h 4787900"/>
              <a:gd name="connsiteX2" fmla="*/ 711200 w 711200"/>
              <a:gd name="connsiteY2" fmla="*/ 0 h 4787900"/>
              <a:gd name="connsiteX3" fmla="*/ 711200 w 711200"/>
              <a:gd name="connsiteY3" fmla="*/ 4787900 h 478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200" h="4787900">
                <a:moveTo>
                  <a:pt x="0" y="4787900"/>
                </a:moveTo>
                <a:lnTo>
                  <a:pt x="0" y="0"/>
                </a:lnTo>
                <a:lnTo>
                  <a:pt x="711200" y="0"/>
                </a:lnTo>
                <a:lnTo>
                  <a:pt x="711200" y="4787900"/>
                </a:lnTo>
                <a:close/>
              </a:path>
            </a:pathLst>
          </a:custGeom>
        </p:spPr>
      </p:pic>
      <p:sp>
        <p:nvSpPr>
          <p:cNvPr id="84" name="椭圆 83"/>
          <p:cNvSpPr/>
          <p:nvPr>
            <p:custDataLst>
              <p:tags r:id="rId10"/>
            </p:custDataLst>
          </p:nvPr>
        </p:nvSpPr>
        <p:spPr>
          <a:xfrm>
            <a:off x="3657600" y="6610210"/>
            <a:ext cx="88900" cy="88900"/>
          </a:xfrm>
          <a:prstGeom prst="ellipse">
            <a:avLst/>
          </a:prstGeom>
          <a:solidFill>
            <a:srgbClr val="913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88" name="椭圆 87"/>
          <p:cNvSpPr/>
          <p:nvPr>
            <p:custDataLst>
              <p:tags r:id="rId11"/>
            </p:custDataLst>
          </p:nvPr>
        </p:nvSpPr>
        <p:spPr>
          <a:xfrm>
            <a:off x="8445500" y="6610210"/>
            <a:ext cx="88900" cy="88900"/>
          </a:xfrm>
          <a:prstGeom prst="ellipse">
            <a:avLst/>
          </a:prstGeom>
          <a:solidFill>
            <a:srgbClr val="913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pic>
        <p:nvPicPr>
          <p:cNvPr id="82947" name="Picture 4" descr="https://ss1.bdstatic.com/70cFvXSh_Q1YnxGkpoWK1HF6hhy/it/u=1788691252,1588648011&amp;fm=26&amp;gp=0.jp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2654935" y="3268345"/>
            <a:ext cx="6875145" cy="216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>
            <p:custDataLst>
              <p:tags r:id="rId14"/>
            </p:custDataLst>
          </p:nvPr>
        </p:nvSpPr>
        <p:spPr>
          <a:xfrm>
            <a:off x="3987738" y="6469495"/>
            <a:ext cx="4216525" cy="33718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/>
          </a:lstStyle>
          <a:p>
            <a:pPr algn="dist"/>
            <a:r>
              <a:rPr kumimoji="1"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部编版高中语文选必上册第二单元</a:t>
            </a:r>
            <a:endParaRPr kumimoji="1"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948" name="New picture" hidden="1"/>
          <p:cNvPicPr/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934700" y="12242800"/>
            <a:ext cx="381000" cy="482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793012" y="3138416"/>
            <a:ext cx="1220534" cy="5817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868202" y="6109593"/>
            <a:ext cx="1096992" cy="52282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156707" y="2986921"/>
            <a:ext cx="2035208" cy="35160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06810" y="1894086"/>
            <a:ext cx="2058295" cy="391433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316990" y="2455545"/>
            <a:ext cx="10125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半部《论语》治天下,一帧《礼记》誉千秋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544195" y="1397000"/>
            <a:ext cx="11772265" cy="5320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1111250" y="917575"/>
            <a:ext cx="3390900" cy="242062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4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5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2075180" y="2399030"/>
                <a:ext cx="2201545" cy="517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/>
              </a:lstStyle>
              <a:p>
                <a:pPr algn="dist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教学目标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7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72" descr="28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8544629" y="1668233"/>
            <a:ext cx="1579746" cy="120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71032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6"/>
            </p:custDataLst>
          </p:nvPr>
        </p:nvSpPr>
        <p:spPr>
          <a:xfrm>
            <a:off x="1725930" y="2934335"/>
            <a:ext cx="9637395" cy="18630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defPPr/>
          </a:lstStyle>
          <a:p>
            <a:pPr algn="l"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落实文言基础知识，疏通文意，默写课文。</a:t>
            </a:r>
            <a:endParaRPr lang="zh-CN" altLang="en-US" sz="32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理解“三纲”“八目”的具体所指及其内部关联。</a:t>
            </a:r>
            <a:endParaRPr lang="zh-CN" altLang="en-US" sz="32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把握本文在治学目标和人生目标上的启示意义。</a:t>
            </a:r>
            <a:endParaRPr lang="zh-CN" altLang="en-US" sz="320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2" descr="https://ss2.bdstatic.com/70cFvnSh_Q1YnxGkpoWK1HF6hhy/it/u=3302353689,4292153397&amp;fm=26&amp;gp=0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4345" y="689610"/>
            <a:ext cx="4696460" cy="592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095821" y="5300897"/>
            <a:ext cx="1808337" cy="861853"/>
          </a:xfrm>
          <a:prstGeom prst="rect">
            <a:avLst/>
          </a:prstGeom>
        </p:spPr>
      </p:pic>
      <p:grpSp>
        <p:nvGrpSpPr>
          <p:cNvPr id="21" name="组合 20"/>
          <p:cNvGrpSpPr/>
          <p:nvPr>
            <p:custDataLst>
              <p:tags r:id="rId5"/>
            </p:custDataLst>
          </p:nvPr>
        </p:nvGrpSpPr>
        <p:grpSpPr>
          <a:xfrm>
            <a:off x="204470" y="292735"/>
            <a:ext cx="2809875" cy="242062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6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6" name="矩形: 圆角 1"/>
              <p:cNvSpPr/>
              <p:nvPr>
                <p:custDataLst>
                  <p:tags r:id="rId7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2075180" y="2399030"/>
                <a:ext cx="2201545" cy="517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/>
              </a:lstStyle>
              <a:p>
                <a:pPr algn="dist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作品简介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9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342265" y="1073785"/>
            <a:ext cx="11562080" cy="540639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/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《大学》本出《礼记》。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礼记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又名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小戴礼记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，成书于汉代，为西汉礼学家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戴圣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所编。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礼记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是中国古代一部重要的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典章制度书籍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，共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二十卷四十九篇</a:t>
            </a:r>
            <a:r>
              <a:rPr lang="zh-CN" altLang="en-US" sz="3200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 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，书中内容主要写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先秦的礼制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，体现了先秦儒家的哲学思想、教育思想、政治思想、美学思想。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礼记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在流传过程中，经董仲舒、郑玄、孔颖达和宋代理学家的推崇，《礼记》在儒家政教系统中的地位日益提升。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朱熹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把《大学》《中庸》两篇从《礼记》中抽离出来并作章句，为《论语》《孟子》作集注，合成《四书章句集注》。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宋元以后，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《大学》《中庸》《论语》《孟子》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成为封建科举考试的钦定书，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而《大学》则是四书之首。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66925"/>
            <a:ext cx="10515600" cy="4351338"/>
          </a:xfrm>
        </p:spPr>
        <p:txBody>
          <a:bodyPr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”二字在古代指“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大人之学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”，即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伦理、政治、哲学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等方面的学问。与“教之以洒扫、应对、进退之节，礼、乐、射、御、书、数”的“小学”相对。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大学之道，讲的就是大人之学、成人之学的基本原理。《大学》只有两千一百多字，课文节选的两段是开篇部分，只占全文篇幅的十分之一左右，但作为总纲，意义重大。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>
            <p:custDataLst>
              <p:tags r:id="rId1"/>
            </p:custDataLst>
          </p:nvPr>
        </p:nvGrpSpPr>
        <p:grpSpPr>
          <a:xfrm>
            <a:off x="241300" y="74930"/>
            <a:ext cx="3390900" cy="2373630"/>
            <a:chOff x="1460500" y="2400300"/>
            <a:chExt cx="3390900" cy="2401560"/>
          </a:xfrm>
        </p:grpSpPr>
        <p:grpSp>
          <p:nvGrpSpPr>
            <p:cNvPr id="18" name="组合 17"/>
            <p:cNvGrpSpPr/>
            <p:nvPr>
              <p:custDataLst>
                <p:tags r:id="rId2"/>
              </p:custDataLst>
            </p:nvPr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2" name="矩形: 圆角 1"/>
              <p:cNvSpPr/>
              <p:nvPr>
                <p:custDataLst>
                  <p:tags r:id="rId3"/>
                </p:custDataLst>
              </p:nvPr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2374900" y="2399030"/>
                <a:ext cx="1706880" cy="528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/>
              </a:lstStyle>
              <a:p>
                <a:pPr algn="dist"/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文本研习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>
              <p:custDataLst>
                <p:tags r:id="rId5"/>
              </p:custDataLst>
            </p:nvPr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 bwMode="auto">
          <a:xfrm flipH="1">
            <a:off x="-2" y="4828984"/>
            <a:ext cx="1930402" cy="202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72" descr="2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8912294" y="401408"/>
            <a:ext cx="1579746" cy="120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424576" y="5216077"/>
            <a:ext cx="2035208" cy="35160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 flipH="1">
            <a:off x="4450079" y="1531899"/>
            <a:ext cx="2058295" cy="39143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241300" y="849630"/>
            <a:ext cx="11709400" cy="59309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defPPr/>
          </a:lstStyle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大学之道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，在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</a:t>
            </a:r>
            <a:r>
              <a:rPr lang="zh-CN" altLang="en-US" sz="320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明德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，在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亲民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，在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止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于至善。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知止而后有定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；定而后能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静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；静而后能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安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；安而后能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虑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；虑而后能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。物有本末，事有终始。知所先后，则近道矣。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古之欲明明德于天下者，先治其国；欲治其国者，先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齐其家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；欲齐其家者，先修其身；欲修其身者，先正其心；欲正其心者，先诚其意；欲诚其意者，先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致其知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；致知在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格物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物格而后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知至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；知至而后意诚；意诚而后心正；心正而后身修；身修而后家齐；家齐而后国治；国治而后天下平。 自天子以至于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庶人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壹是</a:t>
            </a:r>
            <a:r>
              <a:rPr lang="zh-CN" altLang="en-US" sz="32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皆以修身为本。</a:t>
            </a:r>
            <a:endParaRPr lang="zh-CN" altLang="en-US" sz="3200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大学节选">
            <a:hlinkClick r:id="" action="ppaction://media"/>
          </p:cNvPr>
          <p:cNvPicPr/>
          <p:nvPr>
            <a:audi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710930" y="23050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23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07345" y="5404485"/>
            <a:ext cx="1608455" cy="124269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06500" y="389890"/>
            <a:ext cx="9928860" cy="70675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大学之道</a:t>
            </a: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，在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</a:t>
            </a:r>
            <a:r>
              <a:rPr lang="zh-CN" altLang="en-US" sz="40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明德</a:t>
            </a: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，在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亲民</a:t>
            </a: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，在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止</a:t>
            </a:r>
            <a:r>
              <a:rPr lang="zh-CN" altLang="en-US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于至善。</a:t>
            </a:r>
            <a:endParaRPr lang="zh-CN" altLang="en-US" sz="4000" b="1" smtClean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8613" name="矩形 18438"/>
          <p:cNvSpPr/>
          <p:nvPr>
            <p:custDataLst>
              <p:tags r:id="rId4"/>
            </p:custDataLst>
          </p:nvPr>
        </p:nvSpPr>
        <p:spPr>
          <a:xfrm>
            <a:off x="453390" y="1398905"/>
            <a:ext cx="1092771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pPr algn="l"/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注释：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大学之道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：指穷理、正心、修身、治人的根本原则。（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动词，彰明。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明德：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美好的德性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。（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亲民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：亲近爱抚民众。一说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当作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新民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即使天下人去旧立新，去恶向善。（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止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：至，到。</a:t>
            </a:r>
            <a:endParaRPr lang="zh-CN" altLang="en-US" sz="3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02260" y="3898900"/>
            <a:ext cx="11588115" cy="13220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：大学的宗旨在于彰明美好的德行，在于亲近爱抚民众，在于使自己达到善的最高境界。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770235" y="5108575"/>
            <a:ext cx="1345565" cy="153860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40665" y="294005"/>
            <a:ext cx="11735435" cy="119888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/>
          </a:lstStyle>
          <a:p>
            <a:pPr algn="l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知止而后有定</a:t>
            </a:r>
            <a:r>
              <a:rPr lang="zh-CN" altLang="en-US" sz="3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；定而后能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静</a:t>
            </a:r>
            <a:r>
              <a:rPr lang="zh-CN" altLang="en-US" sz="3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；静而后能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安</a:t>
            </a:r>
            <a:r>
              <a:rPr lang="zh-CN" altLang="en-US" sz="3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；安而后能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虑</a:t>
            </a:r>
            <a:r>
              <a:rPr lang="zh-CN" altLang="en-US" sz="3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；虑而后能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</a:t>
            </a:r>
            <a:r>
              <a:rPr lang="zh-CN" altLang="en-US" sz="3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。物有本末，事有终始。知所先后，则近道矣。</a:t>
            </a:r>
            <a:endParaRPr lang="zh-CN" altLang="en-US" sz="3600" b="1"/>
          </a:p>
        </p:txBody>
      </p:sp>
      <p:sp>
        <p:nvSpPr>
          <p:cNvPr id="69635" name="文本框 20482"/>
          <p:cNvSpPr/>
          <p:nvPr>
            <p:custDataLst>
              <p:tags r:id="rId4"/>
            </p:custDataLst>
          </p:nvPr>
        </p:nvSpPr>
        <p:spPr>
          <a:xfrm>
            <a:off x="635635" y="1952625"/>
            <a:ext cx="111302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/>
          </a:lstStyle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注释：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知止而后有定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：知道要达到的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至善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境界，则志向坚定不移。（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静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：心不妄动。（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安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：性情安和。（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虑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：思虑精祥。（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：处事合宜。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36880" y="3785870"/>
            <a:ext cx="11120120" cy="28613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译文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知道要达到的“至善”境界，则志向坚定不移，志向坚定才能心不妄动，心不妄动才能性情安和，性情安和才能思虑精详，思虑精详才能处事合宜。万物都有本有末，凡事都有始有终，知道事物的先后次序，那就接近大学的宗旨了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4" grpId="0" bldLvl="0" animBg="1"/>
    </p:bldLst>
  </p:timing>
</p:sld>
</file>

<file path=ppt/tags/tag1.xml><?xml version="1.0" encoding="utf-8"?>
<p:tagLst xmlns:p="http://schemas.openxmlformats.org/presentationml/2006/main">
  <p:tag name="AS_UNIQUEID" val="727"/>
</p:tagLst>
</file>

<file path=ppt/tags/tag10.xml><?xml version="1.0" encoding="utf-8"?>
<p:tagLst xmlns:p="http://schemas.openxmlformats.org/presentationml/2006/main">
  <p:tag name="AS_UNIQUEID" val="737"/>
</p:tagLst>
</file>

<file path=ppt/tags/tag100.xml><?xml version="1.0" encoding="utf-8"?>
<p:tagLst xmlns:p="http://schemas.openxmlformats.org/presentationml/2006/main">
  <p:tag name="AS_UNIQUEID" val="833"/>
</p:tagLst>
</file>

<file path=ppt/tags/tag101.xml><?xml version="1.0" encoding="utf-8"?>
<p:tagLst xmlns:p="http://schemas.openxmlformats.org/presentationml/2006/main">
  <p:tag name="AS_UNIQUEID" val="834"/>
</p:tagLst>
</file>

<file path=ppt/tags/tag102.xml><?xml version="1.0" encoding="utf-8"?>
<p:tagLst xmlns:p="http://schemas.openxmlformats.org/presentationml/2006/main">
  <p:tag name="AS_UNIQUEID" val="835"/>
</p:tagLst>
</file>

<file path=ppt/tags/tag103.xml><?xml version="1.0" encoding="utf-8"?>
<p:tagLst xmlns:p="http://schemas.openxmlformats.org/presentationml/2006/main">
  <p:tag name="AS_UNIQUEID" val="836"/>
</p:tagLst>
</file>

<file path=ppt/tags/tag104.xml><?xml version="1.0" encoding="utf-8"?>
<p:tagLst xmlns:p="http://schemas.openxmlformats.org/presentationml/2006/main">
  <p:tag name="AS_UNIQUEID" val="837"/>
</p:tagLst>
</file>

<file path=ppt/tags/tag105.xml><?xml version="1.0" encoding="utf-8"?>
<p:tagLst xmlns:p="http://schemas.openxmlformats.org/presentationml/2006/main">
  <p:tag name="AS_UNIQUEID" val="838"/>
</p:tagLst>
</file>

<file path=ppt/tags/tag106.xml><?xml version="1.0" encoding="utf-8"?>
<p:tagLst xmlns:p="http://schemas.openxmlformats.org/presentationml/2006/main">
  <p:tag name="AS_UNIQUEID" val="840"/>
</p:tagLst>
</file>

<file path=ppt/tags/tag107.xml><?xml version="1.0" encoding="utf-8"?>
<p:tagLst xmlns:p="http://schemas.openxmlformats.org/presentationml/2006/main">
  <p:tag name="AS_UNIQUEID" val="841"/>
</p:tagLst>
</file>

<file path=ppt/tags/tag108.xml><?xml version="1.0" encoding="utf-8"?>
<p:tagLst xmlns:p="http://schemas.openxmlformats.org/presentationml/2006/main">
  <p:tag name="AS_UNIQUEID" val="842"/>
</p:tagLst>
</file>

<file path=ppt/tags/tag109.xml><?xml version="1.0" encoding="utf-8"?>
<p:tagLst xmlns:p="http://schemas.openxmlformats.org/presentationml/2006/main">
  <p:tag name="AS_UNIQUEID" val="843"/>
</p:tagLst>
</file>

<file path=ppt/tags/tag11.xml><?xml version="1.0" encoding="utf-8"?>
<p:tagLst xmlns:p="http://schemas.openxmlformats.org/presentationml/2006/main">
  <p:tag name="AS_UNIQUEID" val="738"/>
</p:tagLst>
</file>

<file path=ppt/tags/tag110.xml><?xml version="1.0" encoding="utf-8"?>
<p:tagLst xmlns:p="http://schemas.openxmlformats.org/presentationml/2006/main">
  <p:tag name="AS_UNIQUEID" val="844"/>
</p:tagLst>
</file>

<file path=ppt/tags/tag111.xml><?xml version="1.0" encoding="utf-8"?>
<p:tagLst xmlns:p="http://schemas.openxmlformats.org/presentationml/2006/main">
  <p:tag name="AS_UNIQUEID" val="845"/>
</p:tagLst>
</file>

<file path=ppt/tags/tag112.xml><?xml version="1.0" encoding="utf-8"?>
<p:tagLst xmlns:p="http://schemas.openxmlformats.org/presentationml/2006/main">
  <p:tag name="AS_UNIQUEID" val="846"/>
</p:tagLst>
</file>

<file path=ppt/tags/tag113.xml><?xml version="1.0" encoding="utf-8"?>
<p:tagLst xmlns:p="http://schemas.openxmlformats.org/presentationml/2006/main">
  <p:tag name="AS_UNIQUEID" val="847"/>
</p:tagLst>
</file>

<file path=ppt/tags/tag114.xml><?xml version="1.0" encoding="utf-8"?>
<p:tagLst xmlns:p="http://schemas.openxmlformats.org/presentationml/2006/main">
  <p:tag name="AS_UNIQUEID" val="848"/>
</p:tagLst>
</file>

<file path=ppt/tags/tag115.xml><?xml version="1.0" encoding="utf-8"?>
<p:tagLst xmlns:p="http://schemas.openxmlformats.org/presentationml/2006/main">
  <p:tag name="AS_UNIQUEID" val="849"/>
</p:tagLst>
</file>

<file path=ppt/tags/tag116.xml><?xml version="1.0" encoding="utf-8"?>
<p:tagLst xmlns:p="http://schemas.openxmlformats.org/presentationml/2006/main">
  <p:tag name="AS_UNIQUEID" val="850"/>
</p:tagLst>
</file>

<file path=ppt/tags/tag117.xml><?xml version="1.0" encoding="utf-8"?>
<p:tagLst xmlns:p="http://schemas.openxmlformats.org/presentationml/2006/main">
  <p:tag name="AS_UNIQUEID" val="851"/>
</p:tagLst>
</file>

<file path=ppt/tags/tag118.xml><?xml version="1.0" encoding="utf-8"?>
<p:tagLst xmlns:p="http://schemas.openxmlformats.org/presentationml/2006/main">
  <p:tag name="AS_UNIQUEID" val="852"/>
</p:tagLst>
</file>

<file path=ppt/tags/tag119.xml><?xml version="1.0" encoding="utf-8"?>
<p:tagLst xmlns:p="http://schemas.openxmlformats.org/presentationml/2006/main">
  <p:tag name="AS_UNIQUEID" val="853"/>
</p:tagLst>
</file>

<file path=ppt/tags/tag12.xml><?xml version="1.0" encoding="utf-8"?>
<p:tagLst xmlns:p="http://schemas.openxmlformats.org/presentationml/2006/main">
  <p:tag name="AS_UNIQUEID" val="739"/>
</p:tagLst>
</file>

<file path=ppt/tags/tag120.xml><?xml version="1.0" encoding="utf-8"?>
<p:tagLst xmlns:p="http://schemas.openxmlformats.org/presentationml/2006/main">
  <p:tag name="AS_UNIQUEID" val="854"/>
</p:tagLst>
</file>

<file path=ppt/tags/tag121.xml><?xml version="1.0" encoding="utf-8"?>
<p:tagLst xmlns:p="http://schemas.openxmlformats.org/presentationml/2006/main">
  <p:tag name="AS_UNIQUEID" val="855"/>
</p:tagLst>
</file>

<file path=ppt/tags/tag122.xml><?xml version="1.0" encoding="utf-8"?>
<p:tagLst xmlns:p="http://schemas.openxmlformats.org/presentationml/2006/main">
  <p:tag name="AS_UNIQUEID" val="856"/>
</p:tagLst>
</file>

<file path=ppt/tags/tag123.xml><?xml version="1.0" encoding="utf-8"?>
<p:tagLst xmlns:p="http://schemas.openxmlformats.org/presentationml/2006/main">
  <p:tag name="AS_UNIQUEID" val="857"/>
</p:tagLst>
</file>

<file path=ppt/tags/tag124.xml><?xml version="1.0" encoding="utf-8"?>
<p:tagLst xmlns:p="http://schemas.openxmlformats.org/presentationml/2006/main">
  <p:tag name="AS_UNIQUEID" val="858"/>
</p:tagLst>
</file>

<file path=ppt/tags/tag125.xml><?xml version="1.0" encoding="utf-8"?>
<p:tagLst xmlns:p="http://schemas.openxmlformats.org/presentationml/2006/main">
  <p:tag name="AS_UNIQUEID" val="860"/>
</p:tagLst>
</file>

<file path=ppt/tags/tag126.xml><?xml version="1.0" encoding="utf-8"?>
<p:tagLst xmlns:p="http://schemas.openxmlformats.org/presentationml/2006/main">
  <p:tag name="AS_UNIQUEID" val="861"/>
</p:tagLst>
</file>

<file path=ppt/tags/tag127.xml><?xml version="1.0" encoding="utf-8"?>
<p:tagLst xmlns:p="http://schemas.openxmlformats.org/presentationml/2006/main">
  <p:tag name="AS_UNIQUEID" val="862"/>
</p:tagLst>
</file>

<file path=ppt/tags/tag128.xml><?xml version="1.0" encoding="utf-8"?>
<p:tagLst xmlns:p="http://schemas.openxmlformats.org/presentationml/2006/main">
  <p:tag name="AS_UNIQUEID" val="863"/>
</p:tagLst>
</file>

<file path=ppt/tags/tag129.xml><?xml version="1.0" encoding="utf-8"?>
<p:tagLst xmlns:p="http://schemas.openxmlformats.org/presentationml/2006/main">
  <p:tag name="AS_UNIQUEID" val="864"/>
</p:tagLst>
</file>

<file path=ppt/tags/tag13.xml><?xml version="1.0" encoding="utf-8"?>
<p:tagLst xmlns:p="http://schemas.openxmlformats.org/presentationml/2006/main">
  <p:tag name="AS_UNIQUEID" val="740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32.xml><?xml version="1.0" encoding="utf-8"?>
<p:tagLst xmlns:p="http://schemas.openxmlformats.org/presentationml/2006/main">
  <p:tag name="AS_UNIQUEID" val="893"/>
</p:tagLst>
</file>

<file path=ppt/tags/tag133.xml><?xml version="1.0" encoding="utf-8"?>
<p:tagLst xmlns:p="http://schemas.openxmlformats.org/presentationml/2006/main">
  <p:tag name="AS_UNIQUEID" val="894"/>
</p:tagLst>
</file>

<file path=ppt/tags/tag134.xml><?xml version="1.0" encoding="utf-8"?>
<p:tagLst xmlns:p="http://schemas.openxmlformats.org/presentationml/2006/main">
  <p:tag name="AS_UNIQUEID" val="895"/>
</p:tagLst>
</file>

<file path=ppt/tags/tag135.xml><?xml version="1.0" encoding="utf-8"?>
<p:tagLst xmlns:p="http://schemas.openxmlformats.org/presentationml/2006/main">
  <p:tag name="AS_UNIQUEID" val="896"/>
</p:tagLst>
</file>

<file path=ppt/tags/tag136.xml><?xml version="1.0" encoding="utf-8"?>
<p:tagLst xmlns:p="http://schemas.openxmlformats.org/presentationml/2006/main">
  <p:tag name="AS_UNIQUEID" val="897"/>
</p:tagLst>
</file>

<file path=ppt/tags/tag137.xml><?xml version="1.0" encoding="utf-8"?>
<p:tagLst xmlns:p="http://schemas.openxmlformats.org/presentationml/2006/main">
  <p:tag name="AS_UNIQUEID" val="898"/>
</p:tagLst>
</file>

<file path=ppt/tags/tag138.xml><?xml version="1.0" encoding="utf-8"?>
<p:tagLst xmlns:p="http://schemas.openxmlformats.org/presentationml/2006/main">
  <p:tag name="AS_UNIQUEID" val="899"/>
</p:tagLst>
</file>

<file path=ppt/tags/tag139.xml><?xml version="1.0" encoding="utf-8"?>
<p:tagLst xmlns:p="http://schemas.openxmlformats.org/presentationml/2006/main">
  <p:tag name="AS_UNIQUEID" val="587"/>
</p:tagLst>
</file>

<file path=ppt/tags/tag14.xml><?xml version="1.0" encoding="utf-8"?>
<p:tagLst xmlns:p="http://schemas.openxmlformats.org/presentationml/2006/main">
  <p:tag name="AS_UNIQUEID" val="741"/>
</p:tagLst>
</file>

<file path=ppt/tags/tag140.xml><?xml version="1.0" encoding="utf-8"?>
<p:tagLst xmlns:p="http://schemas.openxmlformats.org/presentationml/2006/main">
  <p:tag name="AS_UNIQUEID" val="900"/>
</p:tagLst>
</file>

<file path=ppt/tags/tag141.xml><?xml version="1.0" encoding="utf-8"?>
<p:tagLst xmlns:p="http://schemas.openxmlformats.org/presentationml/2006/main">
  <p:tag name="AS_UNIQUEID" val="901"/>
</p:tagLst>
</file>

<file path=ppt/tags/tag14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5.xml><?xml version="1.0" encoding="utf-8"?>
<p:tagLst xmlns:p="http://schemas.openxmlformats.org/presentationml/2006/main">
  <p:tag name="AS_UNIQUEID" val="742"/>
</p:tagLst>
</file>

<file path=ppt/tags/tag16.xml><?xml version="1.0" encoding="utf-8"?>
<p:tagLst xmlns:p="http://schemas.openxmlformats.org/presentationml/2006/main">
  <p:tag name="AS_UNIQUEID" val="743"/>
</p:tagLst>
</file>

<file path=ppt/tags/tag17.xml><?xml version="1.0" encoding="utf-8"?>
<p:tagLst xmlns:p="http://schemas.openxmlformats.org/presentationml/2006/main">
  <p:tag name="AS_UNIQUEID" val="744"/>
</p:tagLst>
</file>

<file path=ppt/tags/tag18.xml><?xml version="1.0" encoding="utf-8"?>
<p:tagLst xmlns:p="http://schemas.openxmlformats.org/presentationml/2006/main">
  <p:tag name="AS_UNIQUEID" val="745"/>
</p:tagLst>
</file>

<file path=ppt/tags/tag19.xml><?xml version="1.0" encoding="utf-8"?>
<p:tagLst xmlns:p="http://schemas.openxmlformats.org/presentationml/2006/main">
  <p:tag name="AS_UNIQUEID" val="746"/>
</p:tagLst>
</file>

<file path=ppt/tags/tag2.xml><?xml version="1.0" encoding="utf-8"?>
<p:tagLst xmlns:p="http://schemas.openxmlformats.org/presentationml/2006/main">
  <p:tag name="AS_UNIQUEID" val="728"/>
</p:tagLst>
</file>

<file path=ppt/tags/tag20.xml><?xml version="1.0" encoding="utf-8"?>
<p:tagLst xmlns:p="http://schemas.openxmlformats.org/presentationml/2006/main">
  <p:tag name="AS_UNIQUEID" val="747"/>
</p:tagLst>
</file>

<file path=ppt/tags/tag21.xml><?xml version="1.0" encoding="utf-8"?>
<p:tagLst xmlns:p="http://schemas.openxmlformats.org/presentationml/2006/main">
  <p:tag name="AS_UNIQUEID" val="748"/>
</p:tagLst>
</file>

<file path=ppt/tags/tag22.xml><?xml version="1.0" encoding="utf-8"?>
<p:tagLst xmlns:p="http://schemas.openxmlformats.org/presentationml/2006/main">
  <p:tag name="AS_UNIQUEID" val="749"/>
</p:tagLst>
</file>

<file path=ppt/tags/tag23.xml><?xml version="1.0" encoding="utf-8"?>
<p:tagLst xmlns:p="http://schemas.openxmlformats.org/presentationml/2006/main">
  <p:tag name="AS_UNIQUEID" val="750"/>
</p:tagLst>
</file>

<file path=ppt/tags/tag24.xml><?xml version="1.0" encoding="utf-8"?>
<p:tagLst xmlns:p="http://schemas.openxmlformats.org/presentationml/2006/main">
  <p:tag name="AS_UNIQUEID" val="751"/>
</p:tagLst>
</file>

<file path=ppt/tags/tag25.xml><?xml version="1.0" encoding="utf-8"?>
<p:tagLst xmlns:p="http://schemas.openxmlformats.org/presentationml/2006/main">
  <p:tag name="AS_UNIQUEID" val="752"/>
</p:tagLst>
</file>

<file path=ppt/tags/tag26.xml><?xml version="1.0" encoding="utf-8"?>
<p:tagLst xmlns:p="http://schemas.openxmlformats.org/presentationml/2006/main">
  <p:tag name="AS_UNIQUEID" val="760"/>
</p:tagLst>
</file>

<file path=ppt/tags/tag27.xml><?xml version="1.0" encoding="utf-8"?>
<p:tagLst xmlns:p="http://schemas.openxmlformats.org/presentationml/2006/main">
  <p:tag name="AS_UNIQUEID" val="761"/>
</p:tagLst>
</file>

<file path=ppt/tags/tag28.xml><?xml version="1.0" encoding="utf-8"?>
<p:tagLst xmlns:p="http://schemas.openxmlformats.org/presentationml/2006/main">
  <p:tag name="AS_UNIQUEID" val="762"/>
</p:tagLst>
</file>

<file path=ppt/tags/tag29.xml><?xml version="1.0" encoding="utf-8"?>
<p:tagLst xmlns:p="http://schemas.openxmlformats.org/presentationml/2006/main">
  <p:tag name="AS_UNIQUEID" val="763"/>
</p:tagLst>
</file>

<file path=ppt/tags/tag3.xml><?xml version="1.0" encoding="utf-8"?>
<p:tagLst xmlns:p="http://schemas.openxmlformats.org/presentationml/2006/main">
  <p:tag name="AS_UNIQUEID" val="729"/>
</p:tagLst>
</file>

<file path=ppt/tags/tag30.xml><?xml version="1.0" encoding="utf-8"?>
<p:tagLst xmlns:p="http://schemas.openxmlformats.org/presentationml/2006/main">
  <p:tag name="AS_UNIQUEID" val="764"/>
</p:tagLst>
</file>

<file path=ppt/tags/tag31.xml><?xml version="1.0" encoding="utf-8"?>
<p:tagLst xmlns:p="http://schemas.openxmlformats.org/presentationml/2006/main">
  <p:tag name="AS_UNIQUEID" val="765"/>
</p:tagLst>
</file>

<file path=ppt/tags/tag32.xml><?xml version="1.0" encoding="utf-8"?>
<p:tagLst xmlns:p="http://schemas.openxmlformats.org/presentationml/2006/main">
  <p:tag name="AS_UNIQUEID" val="766"/>
</p:tagLst>
</file>

<file path=ppt/tags/tag33.xml><?xml version="1.0" encoding="utf-8"?>
<p:tagLst xmlns:p="http://schemas.openxmlformats.org/presentationml/2006/main">
  <p:tag name="AS_UNIQUEID" val="683"/>
</p:tagLst>
</file>

<file path=ppt/tags/tag34.xml><?xml version="1.0" encoding="utf-8"?>
<p:tagLst xmlns:p="http://schemas.openxmlformats.org/presentationml/2006/main">
  <p:tag name="AS_UNIQUEID" val="498"/>
  <p:tag name="KSO_WM_ASSEMBLE_CHIP_INDEX" val="71c0e9b1fd394d8187761dbf1944cf59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28c49a671cac3474371163"/>
  <p:tag name="KSO_WM_TEMPLATE_ASSEMBLE_XID" val="5f28c49a671cac3474371163"/>
  <p:tag name="KSO_WM_TEMPLATE_CATEGORY" val="diagram"/>
  <p:tag name="KSO_WM_TEMPLATE_INDEX" val="20209837"/>
  <p:tag name="KSO_WM_UNIT_COMPATIBLE" val="0"/>
  <p:tag name="KSO_WM_UNIT_DEC_AREA_ID" val="4e996d4516f74cf39eb064cc030e89e5"/>
  <p:tag name="KSO_WM_UNIT_DIAGRAM_ISNUMVISUAL" val="0"/>
  <p:tag name="KSO_WM_UNIT_DIAGRAM_ISREFERUNIT" val="0"/>
  <p:tag name="KSO_WM_UNIT_HIGHLIGHT" val="0"/>
  <p:tag name="KSO_WM_UNIT_ID" val="diagram20209837_1*d*2"/>
  <p:tag name="KSO_WM_UNIT_INDEX" val="2"/>
  <p:tag name="KSO_WM_UNIT_LAYERLEVEL" val="1"/>
  <p:tag name="KSO_WM_UNIT_PICTURE_CLIP_FLAG" val="0"/>
  <p:tag name="KSO_WM_UNIT_PLACING_PICTURE" val="71c0e9b1fd394d8187761dbf1944cf59"/>
  <p:tag name="KSO_WM_UNIT_PLACING_PICTURE_COLLAGE_VIEWPORT" val="{&quot;height&quot;:5936,&quot;width&quot;:15175.1059819196}"/>
  <p:tag name="KSO_WM_UNIT_PLACING_PICTURE_INFO" val="{&quot;code&quot;:&quot;&quot;,&quot;full_picture&quot;:false,&quot;scheme&quot;:&quot;&quot;,&quot;spacing&quot;:5}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YPE" val="d"/>
  <p:tag name="KSO_WM_UNIT_VALUE" val="761*1354"/>
</p:tagLst>
</file>

<file path=ppt/tags/tag35.xml><?xml version="1.0" encoding="utf-8"?>
<p:tagLst xmlns:p="http://schemas.openxmlformats.org/presentationml/2006/main">
  <p:tag name="AS_UNIQUEID" val="754"/>
</p:tagLst>
</file>

<file path=ppt/tags/tag36.xml><?xml version="1.0" encoding="utf-8"?>
<p:tagLst xmlns:p="http://schemas.openxmlformats.org/presentationml/2006/main">
  <p:tag name="AS_UNIQUEID" val="755"/>
</p:tagLst>
</file>

<file path=ppt/tags/tag37.xml><?xml version="1.0" encoding="utf-8"?>
<p:tagLst xmlns:p="http://schemas.openxmlformats.org/presentationml/2006/main">
  <p:tag name="AS_UNIQUEID" val="756"/>
</p:tagLst>
</file>

<file path=ppt/tags/tag38.xml><?xml version="1.0" encoding="utf-8"?>
<p:tagLst xmlns:p="http://schemas.openxmlformats.org/presentationml/2006/main">
  <p:tag name="AS_UNIQUEID" val="757"/>
</p:tagLst>
</file>

<file path=ppt/tags/tag39.xml><?xml version="1.0" encoding="utf-8"?>
<p:tagLst xmlns:p="http://schemas.openxmlformats.org/presentationml/2006/main">
  <p:tag name="AS_UNIQUEID" val="758"/>
</p:tagLst>
</file>

<file path=ppt/tags/tag4.xml><?xml version="1.0" encoding="utf-8"?>
<p:tagLst xmlns:p="http://schemas.openxmlformats.org/presentationml/2006/main">
  <p:tag name="AS_UNIQUEID" val="730"/>
</p:tagLst>
</file>

<file path=ppt/tags/tag40.xml><?xml version="1.0" encoding="utf-8"?>
<p:tagLst xmlns:p="http://schemas.openxmlformats.org/presentationml/2006/main">
  <p:tag name="AS_UNIQUEID" val="768"/>
</p:tagLst>
</file>

<file path=ppt/tags/tag41.xml><?xml version="1.0" encoding="utf-8"?>
<p:tagLst xmlns:p="http://schemas.openxmlformats.org/presentationml/2006/main">
  <p:tag name="AS_UNIQUEID" val="769"/>
</p:tagLst>
</file>

<file path=ppt/tags/tag42.xml><?xml version="1.0" encoding="utf-8"?>
<p:tagLst xmlns:p="http://schemas.openxmlformats.org/presentationml/2006/main">
  <p:tag name="AS_UNIQUEID" val="770"/>
</p:tagLst>
</file>

<file path=ppt/tags/tag43.xml><?xml version="1.0" encoding="utf-8"?>
<p:tagLst xmlns:p="http://schemas.openxmlformats.org/presentationml/2006/main">
  <p:tag name="AS_UNIQUEID" val="771"/>
</p:tagLst>
</file>

<file path=ppt/tags/tag44.xml><?xml version="1.0" encoding="utf-8"?>
<p:tagLst xmlns:p="http://schemas.openxmlformats.org/presentationml/2006/main">
  <p:tag name="AS_UNIQUEID" val="772"/>
</p:tagLst>
</file>

<file path=ppt/tags/tag45.xml><?xml version="1.0" encoding="utf-8"?>
<p:tagLst xmlns:p="http://schemas.openxmlformats.org/presentationml/2006/main">
  <p:tag name="AS_UNIQUEID" val="773"/>
</p:tagLst>
</file>

<file path=ppt/tags/tag46.xml><?xml version="1.0" encoding="utf-8"?>
<p:tagLst xmlns:p="http://schemas.openxmlformats.org/presentationml/2006/main">
  <p:tag name="AS_UNIQUEID" val="774"/>
</p:tagLst>
</file>

<file path=ppt/tags/tag47.xml><?xml version="1.0" encoding="utf-8"?>
<p:tagLst xmlns:p="http://schemas.openxmlformats.org/presentationml/2006/main">
  <p:tag name="AS_UNIQUEID" val="775"/>
</p:tagLst>
</file>

<file path=ppt/tags/tag48.xml><?xml version="1.0" encoding="utf-8"?>
<p:tagLst xmlns:p="http://schemas.openxmlformats.org/presentationml/2006/main">
  <p:tag name="AS_UNIQUEID" val="776"/>
</p:tagLst>
</file>

<file path=ppt/tags/tag49.xml><?xml version="1.0" encoding="utf-8"?>
<p:tagLst xmlns:p="http://schemas.openxmlformats.org/presentationml/2006/main">
  <p:tag name="AS_UNIQUEID" val="777"/>
</p:tagLst>
</file>

<file path=ppt/tags/tag5.xml><?xml version="1.0" encoding="utf-8"?>
<p:tagLst xmlns:p="http://schemas.openxmlformats.org/presentationml/2006/main">
  <p:tag name="AS_UNIQUEID" val="731"/>
</p:tagLst>
</file>

<file path=ppt/tags/tag50.xml><?xml version="1.0" encoding="utf-8"?>
<p:tagLst xmlns:p="http://schemas.openxmlformats.org/presentationml/2006/main">
  <p:tag name="AS_UNIQUEID" val="699"/>
</p:tagLst>
</file>

<file path=ppt/tags/tag51.xml><?xml version="1.0" encoding="utf-8"?>
<p:tagLst xmlns:p="http://schemas.openxmlformats.org/presentationml/2006/main">
  <p:tag name="AS_UNIQUEID" val="511"/>
  <p:tag name="KSO_WM_UNIT_PLACING_PICTURE_USER_VIEWPORT" val="{&quot;height&quot;:3781.8590551181101,&quot;width&quot;:4692.1322834645671}"/>
</p:tagLst>
</file>

<file path=ppt/tags/tag52.xml><?xml version="1.0" encoding="utf-8"?>
<p:tagLst xmlns:p="http://schemas.openxmlformats.org/presentationml/2006/main">
  <p:tag name="AS_UNIQUEID" val="780"/>
</p:tagLst>
</file>

<file path=ppt/tags/tag53.xml><?xml version="1.0" encoding="utf-8"?>
<p:tagLst xmlns:p="http://schemas.openxmlformats.org/presentationml/2006/main">
  <p:tag name="AS_UNIQUEID" val="781"/>
</p:tagLst>
</file>

<file path=ppt/tags/tag54.xml><?xml version="1.0" encoding="utf-8"?>
<p:tagLst xmlns:p="http://schemas.openxmlformats.org/presentationml/2006/main">
  <p:tag name="AS_UNIQUEID" val="782"/>
</p:tagLst>
</file>

<file path=ppt/tags/tag55.xml><?xml version="1.0" encoding="utf-8"?>
<p:tagLst xmlns:p="http://schemas.openxmlformats.org/presentationml/2006/main">
  <p:tag name="AS_UNIQUEID" val="783"/>
</p:tagLst>
</file>

<file path=ppt/tags/tag56.xml><?xml version="1.0" encoding="utf-8"?>
<p:tagLst xmlns:p="http://schemas.openxmlformats.org/presentationml/2006/main">
  <p:tag name="AS_UNIQUEID" val="784"/>
</p:tagLst>
</file>

<file path=ppt/tags/tag57.xml><?xml version="1.0" encoding="utf-8"?>
<p:tagLst xmlns:p="http://schemas.openxmlformats.org/presentationml/2006/main">
  <p:tag name="AS_UNIQUEID" val="785"/>
</p:tagLst>
</file>

<file path=ppt/tags/tag58.xml><?xml version="1.0" encoding="utf-8"?>
<p:tagLst xmlns:p="http://schemas.openxmlformats.org/presentationml/2006/main">
  <p:tag name="AS_UNIQUEID" val="786"/>
</p:tagLst>
</file>

<file path=ppt/tags/tag59.xml><?xml version="1.0" encoding="utf-8"?>
<p:tagLst xmlns:p="http://schemas.openxmlformats.org/presentationml/2006/main">
  <p:tag name="AS_UNIQUEID" val="788"/>
</p:tagLst>
</file>

<file path=ppt/tags/tag6.xml><?xml version="1.0" encoding="utf-8"?>
<p:tagLst xmlns:p="http://schemas.openxmlformats.org/presentationml/2006/main">
  <p:tag name="AS_UNIQUEID" val="733"/>
</p:tagLst>
</file>

<file path=ppt/tags/tag60.xml><?xml version="1.0" encoding="utf-8"?>
<p:tagLst xmlns:p="http://schemas.openxmlformats.org/presentationml/2006/main">
  <p:tag name="AS_UNIQUEID" val="789"/>
</p:tagLst>
</file>

<file path=ppt/tags/tag61.xml><?xml version="1.0" encoding="utf-8"?>
<p:tagLst xmlns:p="http://schemas.openxmlformats.org/presentationml/2006/main">
  <p:tag name="AS_UNIQUEID" val="790"/>
</p:tagLst>
</file>

<file path=ppt/tags/tag62.xml><?xml version="1.0" encoding="utf-8"?>
<p:tagLst xmlns:p="http://schemas.openxmlformats.org/presentationml/2006/main">
  <p:tag name="AS_UNIQUEID" val="791"/>
</p:tagLst>
</file>

<file path=ppt/tags/tag63.xml><?xml version="1.0" encoding="utf-8"?>
<p:tagLst xmlns:p="http://schemas.openxmlformats.org/presentationml/2006/main">
  <p:tag name="AS_UNIQUEID" val="792"/>
</p:tagLst>
</file>

<file path=ppt/tags/tag64.xml><?xml version="1.0" encoding="utf-8"?>
<p:tagLst xmlns:p="http://schemas.openxmlformats.org/presentationml/2006/main">
  <p:tag name="AS_UNIQUEID" val="793"/>
</p:tagLst>
</file>

<file path=ppt/tags/tag65.xml><?xml version="1.0" encoding="utf-8"?>
<p:tagLst xmlns:p="http://schemas.openxmlformats.org/presentationml/2006/main">
  <p:tag name="AS_UNIQUEID" val="794"/>
</p:tagLst>
</file>

<file path=ppt/tags/tag66.xml><?xml version="1.0" encoding="utf-8"?>
<p:tagLst xmlns:p="http://schemas.openxmlformats.org/presentationml/2006/main">
  <p:tag name="AS_UNIQUEID" val="795"/>
</p:tagLst>
</file>

<file path=ppt/tags/tag67.xml><?xml version="1.0" encoding="utf-8"?>
<p:tagLst xmlns:p="http://schemas.openxmlformats.org/presentationml/2006/main">
  <p:tag name="AS_UNIQUEID" val="796"/>
</p:tagLst>
</file>

<file path=ppt/tags/tag68.xml><?xml version="1.0" encoding="utf-8"?>
<p:tagLst xmlns:p="http://schemas.openxmlformats.org/presentationml/2006/main">
  <p:tag name="AS_UNIQUEID" val="724"/>
</p:tagLst>
</file>

<file path=ppt/tags/tag69.xml><?xml version="1.0" encoding="utf-8"?>
<p:tagLst xmlns:p="http://schemas.openxmlformats.org/presentationml/2006/main">
  <p:tag name="AS_UNIQUEID" val="798"/>
  <p:tag name="KSO_WM_UNIT_PLACING_PICTURE_USER_VIEWPORT" val="{&quot;height&quot;:3042,&quot;width&quot;:3206}"/>
  <p:tag name="REFSHAPE" val="162769796"/>
</p:tagLst>
</file>

<file path=ppt/tags/tag7.xml><?xml version="1.0" encoding="utf-8"?>
<p:tagLst xmlns:p="http://schemas.openxmlformats.org/presentationml/2006/main">
  <p:tag name="AS_UNIQUEID" val="734"/>
</p:tagLst>
</file>

<file path=ppt/tags/tag70.xml><?xml version="1.0" encoding="utf-8"?>
<p:tagLst xmlns:p="http://schemas.openxmlformats.org/presentationml/2006/main">
  <p:tag name="AS_UNIQUEID" val="799"/>
</p:tagLst>
</file>

<file path=ppt/tags/tag71.xml><?xml version="1.0" encoding="utf-8"?>
<p:tagLst xmlns:p="http://schemas.openxmlformats.org/presentationml/2006/main">
  <p:tag name="AS_UNIQUEID" val="523"/>
</p:tagLst>
</file>

<file path=ppt/tags/tag72.xml><?xml version="1.0" encoding="utf-8"?>
<p:tagLst xmlns:p="http://schemas.openxmlformats.org/presentationml/2006/main">
  <p:tag name="AS_UNIQUEID" val="800"/>
</p:tagLst>
</file>

<file path=ppt/tags/tag73.xml><?xml version="1.0" encoding="utf-8"?>
<p:tagLst xmlns:p="http://schemas.openxmlformats.org/presentationml/2006/main">
  <p:tag name="AS_UNIQUEID" val="802"/>
  <p:tag name="KSO_WM_UNIT_PLACING_PICTURE_USER_VIEWPORT" val="{&quot;height&quot;:3042,&quot;width&quot;:3206}"/>
  <p:tag name="REFSHAPE" val="162757964"/>
</p:tagLst>
</file>

<file path=ppt/tags/tag74.xml><?xml version="1.0" encoding="utf-8"?>
<p:tagLst xmlns:p="http://schemas.openxmlformats.org/presentationml/2006/main">
  <p:tag name="AS_UNIQUEID" val="803"/>
</p:tagLst>
</file>

<file path=ppt/tags/tag75.xml><?xml version="1.0" encoding="utf-8"?>
<p:tagLst xmlns:p="http://schemas.openxmlformats.org/presentationml/2006/main">
  <p:tag name="AS_UNIQUEID" val="526"/>
</p:tagLst>
</file>

<file path=ppt/tags/tag76.xml><?xml version="1.0" encoding="utf-8"?>
<p:tagLst xmlns:p="http://schemas.openxmlformats.org/presentationml/2006/main">
  <p:tag name="AS_UNIQUEID" val="804"/>
</p:tagLst>
</file>

<file path=ppt/tags/tag77.xml><?xml version="1.0" encoding="utf-8"?>
<p:tagLst xmlns:p="http://schemas.openxmlformats.org/presentationml/2006/main">
  <p:tag name="AS_UNIQUEID" val="806"/>
</p:tagLst>
</file>

<file path=ppt/tags/tag78.xml><?xml version="1.0" encoding="utf-8"?>
<p:tagLst xmlns:p="http://schemas.openxmlformats.org/presentationml/2006/main">
  <p:tag name="AS_UNIQUEID" val="807"/>
</p:tagLst>
</file>

<file path=ppt/tags/tag79.xml><?xml version="1.0" encoding="utf-8"?>
<p:tagLst xmlns:p="http://schemas.openxmlformats.org/presentationml/2006/main">
  <p:tag name="AS_UNIQUEID" val="809"/>
</p:tagLst>
</file>

<file path=ppt/tags/tag8.xml><?xml version="1.0" encoding="utf-8"?>
<p:tagLst xmlns:p="http://schemas.openxmlformats.org/presentationml/2006/main">
  <p:tag name="AS_UNIQUEID" val="735"/>
</p:tagLst>
</file>

<file path=ppt/tags/tag80.xml><?xml version="1.0" encoding="utf-8"?>
<p:tagLst xmlns:p="http://schemas.openxmlformats.org/presentationml/2006/main">
  <p:tag name="AS_UNIQUEID" val="810"/>
</p:tagLst>
</file>

<file path=ppt/tags/tag81.xml><?xml version="1.0" encoding="utf-8"?>
<p:tagLst xmlns:p="http://schemas.openxmlformats.org/presentationml/2006/main">
  <p:tag name="AS_UNIQUEID" val="812"/>
</p:tagLst>
</file>

<file path=ppt/tags/tag82.xml><?xml version="1.0" encoding="utf-8"?>
<p:tagLst xmlns:p="http://schemas.openxmlformats.org/presentationml/2006/main">
  <p:tag name="AS_UNIQUEID" val="814"/>
</p:tagLst>
</file>

<file path=ppt/tags/tag83.xml><?xml version="1.0" encoding="utf-8"?>
<p:tagLst xmlns:p="http://schemas.openxmlformats.org/presentationml/2006/main">
  <p:tag name="AS_UNIQUEID" val="815"/>
</p:tagLst>
</file>

<file path=ppt/tags/tag84.xml><?xml version="1.0" encoding="utf-8"?>
<p:tagLst xmlns:p="http://schemas.openxmlformats.org/presentationml/2006/main">
  <p:tag name="AS_UNIQUEID" val="816"/>
</p:tagLst>
</file>

<file path=ppt/tags/tag85.xml><?xml version="1.0" encoding="utf-8"?>
<p:tagLst xmlns:p="http://schemas.openxmlformats.org/presentationml/2006/main">
  <p:tag name="AS_UNIQUEID" val="818"/>
</p:tagLst>
</file>

<file path=ppt/tags/tag86.xml><?xml version="1.0" encoding="utf-8"?>
<p:tagLst xmlns:p="http://schemas.openxmlformats.org/presentationml/2006/main">
  <p:tag name="AS_UNIQUEID" val="819"/>
</p:tagLst>
</file>

<file path=ppt/tags/tag87.xml><?xml version="1.0" encoding="utf-8"?>
<p:tagLst xmlns:p="http://schemas.openxmlformats.org/presentationml/2006/main">
  <p:tag name="AS_UNIQUEID" val="820"/>
</p:tagLst>
</file>

<file path=ppt/tags/tag88.xml><?xml version="1.0" encoding="utf-8"?>
<p:tagLst xmlns:p="http://schemas.openxmlformats.org/presentationml/2006/main">
  <p:tag name="AS_UNIQUEID" val="823"/>
</p:tagLst>
</file>

<file path=ppt/tags/tag89.xml><?xml version="1.0" encoding="utf-8"?>
<p:tagLst xmlns:p="http://schemas.openxmlformats.org/presentationml/2006/main">
  <p:tag name="AS_UNIQUEID" val="818"/>
</p:tagLst>
</file>

<file path=ppt/tags/tag9.xml><?xml version="1.0" encoding="utf-8"?>
<p:tagLst xmlns:p="http://schemas.openxmlformats.org/presentationml/2006/main">
  <p:tag name="AS_UNIQUEID" val="736"/>
</p:tagLst>
</file>

<file path=ppt/tags/tag90.xml><?xml version="1.0" encoding="utf-8"?>
<p:tagLst xmlns:p="http://schemas.openxmlformats.org/presentationml/2006/main">
  <p:tag name="AS_UNIQUEID" val="819"/>
</p:tagLst>
</file>

<file path=ppt/tags/tag91.xml><?xml version="1.0" encoding="utf-8"?>
<p:tagLst xmlns:p="http://schemas.openxmlformats.org/presentationml/2006/main">
  <p:tag name="AS_UNIQUEID" val="820"/>
</p:tagLst>
</file>

<file path=ppt/tags/tag92.xml><?xml version="1.0" encoding="utf-8"?>
<p:tagLst xmlns:p="http://schemas.openxmlformats.org/presentationml/2006/main">
  <p:tag name="AS_UNIQUEID" val="823"/>
</p:tagLst>
</file>

<file path=ppt/tags/tag93.xml><?xml version="1.0" encoding="utf-8"?>
<p:tagLst xmlns:p="http://schemas.openxmlformats.org/presentationml/2006/main">
  <p:tag name="AS_UNIQUEID" val="825"/>
</p:tagLst>
</file>

<file path=ppt/tags/tag94.xml><?xml version="1.0" encoding="utf-8"?>
<p:tagLst xmlns:p="http://schemas.openxmlformats.org/presentationml/2006/main">
  <p:tag name="AS_UNIQUEID" val="826"/>
</p:tagLst>
</file>

<file path=ppt/tags/tag95.xml><?xml version="1.0" encoding="utf-8"?>
<p:tagLst xmlns:p="http://schemas.openxmlformats.org/presentationml/2006/main">
  <p:tag name="AS_UNIQUEID" val="827"/>
</p:tagLst>
</file>

<file path=ppt/tags/tag96.xml><?xml version="1.0" encoding="utf-8"?>
<p:tagLst xmlns:p="http://schemas.openxmlformats.org/presentationml/2006/main">
  <p:tag name="AS_UNIQUEID" val="828"/>
</p:tagLst>
</file>

<file path=ppt/tags/tag97.xml><?xml version="1.0" encoding="utf-8"?>
<p:tagLst xmlns:p="http://schemas.openxmlformats.org/presentationml/2006/main">
  <p:tag name="AS_UNIQUEID" val="829"/>
</p:tagLst>
</file>

<file path=ppt/tags/tag98.xml><?xml version="1.0" encoding="utf-8"?>
<p:tagLst xmlns:p="http://schemas.openxmlformats.org/presentationml/2006/main">
  <p:tag name="AS_UNIQUEID" val="830"/>
</p:tagLst>
</file>

<file path=ppt/tags/tag99.xml><?xml version="1.0" encoding="utf-8"?>
<p:tagLst xmlns:p="http://schemas.openxmlformats.org/presentationml/2006/main">
  <p:tag name="AS_UNIQUEID" val="83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2907</Words>
  <Application>WPS 演示</Application>
  <PresentationFormat>宽屏</PresentationFormat>
  <Paragraphs>161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微软雅黑</vt:lpstr>
      <vt:lpstr>Calibri</vt:lpstr>
      <vt:lpstr>仿宋</vt:lpstr>
      <vt:lpstr>方正粗黑宋简体</vt:lpstr>
      <vt:lpstr>楷体</vt:lpstr>
      <vt:lpstr>等线</vt:lpstr>
      <vt:lpstr>Arial Unicode MS</vt:lpstr>
      <vt:lpstr>等线 Light</vt:lpstr>
      <vt:lpstr>黑体</vt:lpstr>
      <vt:lpstr>叶根友毛笔行书简体</vt:lpstr>
      <vt:lpstr>Office 主题​​</vt:lpstr>
      <vt:lpstr>PowerPoint 演示文稿</vt:lpstr>
      <vt:lpstr>《大学之道》背诵</vt:lpstr>
      <vt:lpstr>PowerPoint 演示文稿</vt:lpstr>
      <vt:lpstr>PowerPoint 演示文稿</vt:lpstr>
      <vt:lpstr>PowerPoint 演示文稿</vt:lpstr>
      <vt:lpstr>宋元以后，《大学》《中庸》《论语》《孟子》成为封建科举考试的钦定书，而《大学》则是四书之首。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李峰 熊</dc:creator>
  <cp:lastModifiedBy>Administrator</cp:lastModifiedBy>
  <cp:revision>115</cp:revision>
  <dcterms:created xsi:type="dcterms:W3CDTF">2018-10-30T05:30:00Z</dcterms:created>
  <dcterms:modified xsi:type="dcterms:W3CDTF">2021-10-25T02:52:21Z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